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1" r:id="rId4"/>
  </p:sldMasterIdLst>
  <p:notesMasterIdLst>
    <p:notesMasterId r:id="rId31"/>
  </p:notesMasterIdLst>
  <p:handoutMasterIdLst>
    <p:handoutMasterId r:id="rId32"/>
  </p:handoutMasterIdLst>
  <p:sldIdLst>
    <p:sldId id="256" r:id="rId5"/>
    <p:sldId id="395" r:id="rId6"/>
    <p:sldId id="364" r:id="rId7"/>
    <p:sldId id="383" r:id="rId8"/>
    <p:sldId id="380" r:id="rId9"/>
    <p:sldId id="381" r:id="rId10"/>
    <p:sldId id="292" r:id="rId11"/>
    <p:sldId id="385" r:id="rId12"/>
    <p:sldId id="394" r:id="rId13"/>
    <p:sldId id="372" r:id="rId14"/>
    <p:sldId id="358" r:id="rId15"/>
    <p:sldId id="388" r:id="rId16"/>
    <p:sldId id="387" r:id="rId17"/>
    <p:sldId id="375" r:id="rId18"/>
    <p:sldId id="391" r:id="rId19"/>
    <p:sldId id="365" r:id="rId20"/>
    <p:sldId id="370" r:id="rId21"/>
    <p:sldId id="373" r:id="rId22"/>
    <p:sldId id="367" r:id="rId23"/>
    <p:sldId id="368" r:id="rId24"/>
    <p:sldId id="376" r:id="rId25"/>
    <p:sldId id="397" r:id="rId26"/>
    <p:sldId id="398" r:id="rId27"/>
    <p:sldId id="399" r:id="rId28"/>
    <p:sldId id="338" r:id="rId29"/>
    <p:sldId id="396" r:id="rId30"/>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entury Gothic" panose="020B0604020202020204" charset="0"/>
      <p:regular r:id="rId37"/>
      <p:bold r:id="rId38"/>
      <p:italic r:id="rId39"/>
      <p:boldItalic r:id="rId40"/>
    </p:embeddedFont>
    <p:embeddedFont>
      <p:font typeface="Times" panose="02020603050405020304" pitchFamily="18"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03"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 CHI HUI#" initials="#CH" lastIdx="15" clrIdx="0">
    <p:extLst>
      <p:ext uri="{19B8F6BF-5375-455C-9EA6-DF929625EA0E}">
        <p15:presenceInfo xmlns:p15="http://schemas.microsoft.com/office/powerpoint/2012/main" userId="S::ngch0118@e.ntu.edu.sg::a8074964-3c0e-453e-bf61-1d9101821b9c" providerId="AD"/>
      </p:ext>
    </p:extLst>
  </p:cmAuthor>
  <p:cmAuthor id="2" name="#CHEW SEOW PENG#" initials="#SP" lastIdx="17" clrIdx="1">
    <p:extLst>
      <p:ext uri="{19B8F6BF-5375-455C-9EA6-DF929625EA0E}">
        <p15:presenceInfo xmlns:p15="http://schemas.microsoft.com/office/powerpoint/2012/main" userId="#CHEW SEOW PENG#" providerId="None"/>
      </p:ext>
    </p:extLst>
  </p:cmAuthor>
  <p:cmAuthor id="3" name="#YUKI TOH KHAI SI#" initials="#TKS" lastIdx="2" clrIdx="2">
    <p:extLst>
      <p:ext uri="{19B8F6BF-5375-455C-9EA6-DF929625EA0E}">
        <p15:presenceInfo xmlns:p15="http://schemas.microsoft.com/office/powerpoint/2012/main" userId="#YUKI TOH KHAI SI#" providerId="None"/>
      </p:ext>
    </p:extLst>
  </p:cmAuthor>
  <p:cmAuthor id="4" name="STAN200@e.ntu.edu.sg" initials="S" lastIdx="1" clrIdx="3">
    <p:extLst>
      <p:ext uri="{19B8F6BF-5375-455C-9EA6-DF929625EA0E}">
        <p15:presenceInfo xmlns:p15="http://schemas.microsoft.com/office/powerpoint/2012/main" userId="STAN200@e.ntu.edu.s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D1156"/>
    <a:srgbClr val="DD7F5C"/>
    <a:srgbClr val="D9D9D9"/>
    <a:srgbClr val="E7E6E6"/>
    <a:srgbClr val="AFABAB"/>
    <a:srgbClr val="F3F3F3"/>
    <a:srgbClr val="F4B183"/>
    <a:srgbClr val="B80D57"/>
    <a:srgbClr val="FFFFFF"/>
    <a:srgbClr val="FCE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4DC1C-6FCB-4B01-BE35-31BAA374D034}" v="343" dt="2021-04-11T12:02:55.867"/>
    <p1510:client id="{6F6D8026-9D7B-E249-B11F-152A018EB705}" v="305" dt="2021-04-11T08:53:19.203"/>
    <p1510:client id="{8E2B97C8-D3B4-47E1-A2A5-642690F5A348}" v="15" dt="2021-04-11T12:41:47.895"/>
    <p1510:client id="{A217A866-CC53-4B33-8CEF-A0F9ABDB28F9}" v="384" dt="2021-04-11T12:12:07.281"/>
    <p1510:client id="{AC08CF19-A84B-45E7-A363-D99A4C000254}" v="321" dt="2021-04-11T12:07:21.092"/>
    <p1510:client id="{E514AADC-644B-4E99-A703-D2CB3178AAC2}" v="1" dt="2021-04-10T15:05:54.634"/>
    <p1510:client id="{FC710EC3-C721-40CB-BD0F-D6A0CA1D97D2}" v="138" dt="2021-04-11T04:32:02.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003"/>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KI TOH KHAI SI#" userId="S::yuki0003@e.ntu.edu.sg::30898cc7-1e89-4e48-a738-641b60c3326a" providerId="AD" clId="Web-{918FDC57-F438-4B93-92BD-05B33E2BCA2D}"/>
    <pc:docChg chg="modSld">
      <pc:chgData name="#YUKI TOH KHAI SI#" userId="S::yuki0003@e.ntu.edu.sg::30898cc7-1e89-4e48-a738-641b60c3326a" providerId="AD" clId="Web-{918FDC57-F438-4B93-92BD-05B33E2BCA2D}" dt="2021-04-01T15:49:40.225" v="3" actId="20577"/>
      <pc:docMkLst>
        <pc:docMk/>
      </pc:docMkLst>
      <pc:sldChg chg="modSp">
        <pc:chgData name="#YUKI TOH KHAI SI#" userId="S::yuki0003@e.ntu.edu.sg::30898cc7-1e89-4e48-a738-641b60c3326a" providerId="AD" clId="Web-{918FDC57-F438-4B93-92BD-05B33E2BCA2D}" dt="2021-04-01T15:49:40.225" v="3" actId="20577"/>
        <pc:sldMkLst>
          <pc:docMk/>
          <pc:sldMk cId="0" sldId="256"/>
        </pc:sldMkLst>
        <pc:spChg chg="mod">
          <ac:chgData name="#YUKI TOH KHAI SI#" userId="S::yuki0003@e.ntu.edu.sg::30898cc7-1e89-4e48-a738-641b60c3326a" providerId="AD" clId="Web-{918FDC57-F438-4B93-92BD-05B33E2BCA2D}" dt="2021-04-01T15:49:40.225" v="3" actId="20577"/>
          <ac:spMkLst>
            <pc:docMk/>
            <pc:sldMk cId="0" sldId="256"/>
            <ac:spMk id="207" creationId="{86E11D27-1B92-2241-9137-68AC78E09F6D}"/>
          </ac:spMkLst>
        </pc:spChg>
        <pc:spChg chg="mod">
          <ac:chgData name="#YUKI TOH KHAI SI#" userId="S::yuki0003@e.ntu.edu.sg::30898cc7-1e89-4e48-a738-641b60c3326a" providerId="AD" clId="Web-{918FDC57-F438-4B93-92BD-05B33E2BCA2D}" dt="2021-04-01T15:49:00.989" v="0" actId="20577"/>
          <ac:spMkLst>
            <pc:docMk/>
            <pc:sldMk cId="0" sldId="256"/>
            <ac:spMk id="1822" creationId="{8BD8E2EA-CD6E-C14C-8EDB-4F534E93DD8D}"/>
          </ac:spMkLst>
        </pc:spChg>
      </pc:sldChg>
    </pc:docChg>
  </pc:docChgLst>
  <pc:docChgLst>
    <pc:chgData name="#YUKI TOH KHAI SI#" userId="30898cc7-1e89-4e48-a738-641b60c3326a" providerId="ADAL" clId="{A217A866-CC53-4B33-8CEF-A0F9ABDB28F9}"/>
    <pc:docChg chg="undo redo custSel addSld delSld modSld sldOrd addMainMaster modMainMaster">
      <pc:chgData name="#YUKI TOH KHAI SI#" userId="30898cc7-1e89-4e48-a738-641b60c3326a" providerId="ADAL" clId="{A217A866-CC53-4B33-8CEF-A0F9ABDB28F9}" dt="2021-04-11T12:12:07.281" v="13938" actId="1076"/>
      <pc:docMkLst>
        <pc:docMk/>
      </pc:docMkLst>
      <pc:sldChg chg="modSp mod modClrScheme chgLayout">
        <pc:chgData name="#YUKI TOH KHAI SI#" userId="30898cc7-1e89-4e48-a738-641b60c3326a" providerId="ADAL" clId="{A217A866-CC53-4B33-8CEF-A0F9ABDB28F9}" dt="2021-04-11T07:16:28.867" v="13804" actId="20577"/>
        <pc:sldMkLst>
          <pc:docMk/>
          <pc:sldMk cId="0" sldId="256"/>
        </pc:sldMkLst>
        <pc:spChg chg="mod ord">
          <ac:chgData name="#YUKI TOH KHAI SI#" userId="30898cc7-1e89-4e48-a738-641b60c3326a" providerId="ADAL" clId="{A217A866-CC53-4B33-8CEF-A0F9ABDB28F9}" dt="2021-03-31T13:16:25.683" v="152" actId="700"/>
          <ac:spMkLst>
            <pc:docMk/>
            <pc:sldMk cId="0" sldId="256"/>
            <ac:spMk id="2" creationId="{203548D5-00D3-3748-A3EB-F6A46AA8AA86}"/>
          </ac:spMkLst>
        </pc:spChg>
        <pc:spChg chg="mod ord">
          <ac:chgData name="#YUKI TOH KHAI SI#" userId="30898cc7-1e89-4e48-a738-641b60c3326a" providerId="ADAL" clId="{A217A866-CC53-4B33-8CEF-A0F9ABDB28F9}" dt="2021-04-04T17:03:23.048" v="6158" actId="1076"/>
          <ac:spMkLst>
            <pc:docMk/>
            <pc:sldMk cId="0" sldId="256"/>
            <ac:spMk id="58" creationId="{00000000-0000-0000-0000-000000000000}"/>
          </ac:spMkLst>
        </pc:spChg>
        <pc:spChg chg="mod ord">
          <ac:chgData name="#YUKI TOH KHAI SI#" userId="30898cc7-1e89-4e48-a738-641b60c3326a" providerId="ADAL" clId="{A217A866-CC53-4B33-8CEF-A0F9ABDB28F9}" dt="2021-04-11T07:16:28.867" v="13804" actId="20577"/>
          <ac:spMkLst>
            <pc:docMk/>
            <pc:sldMk cId="0" sldId="256"/>
            <ac:spMk id="59" creationId="{00000000-0000-0000-0000-000000000000}"/>
          </ac:spMkLst>
        </pc:spChg>
        <pc:spChg chg="mod">
          <ac:chgData name="#YUKI TOH KHAI SI#" userId="30898cc7-1e89-4e48-a738-641b60c3326a" providerId="ADAL" clId="{A217A866-CC53-4B33-8CEF-A0F9ABDB28F9}" dt="2021-04-04T17:03:20.805" v="6156" actId="1076"/>
          <ac:spMkLst>
            <pc:docMk/>
            <pc:sldMk cId="0" sldId="256"/>
            <ac:spMk id="175" creationId="{00000000-0000-0000-0000-000000000000}"/>
          </ac:spMkLst>
        </pc:spChg>
        <pc:grpChg chg="mod">
          <ac:chgData name="#YUKI TOH KHAI SI#" userId="30898cc7-1e89-4e48-a738-641b60c3326a" providerId="ADAL" clId="{A217A866-CC53-4B33-8CEF-A0F9ABDB28F9}" dt="2021-04-04T17:03:29.764" v="6159" actId="1076"/>
          <ac:grpSpMkLst>
            <pc:docMk/>
            <pc:sldMk cId="0" sldId="256"/>
            <ac:grpSpMk id="102" creationId="{00000000-0000-0000-0000-000000000000}"/>
          </ac:grpSpMkLst>
        </pc:grpChg>
      </pc:sldChg>
      <pc:sldChg chg="modSp">
        <pc:chgData name="#YUKI TOH KHAI SI#" userId="30898cc7-1e89-4e48-a738-641b60c3326a" providerId="ADAL" clId="{A217A866-CC53-4B33-8CEF-A0F9ABDB28F9}" dt="2021-03-31T13:31:18.538" v="269"/>
        <pc:sldMkLst>
          <pc:docMk/>
          <pc:sldMk cId="0" sldId="257"/>
        </pc:sldMkLst>
        <pc:spChg chg="mod">
          <ac:chgData name="#YUKI TOH KHAI SI#" userId="30898cc7-1e89-4e48-a738-641b60c3326a" providerId="ADAL" clId="{A217A866-CC53-4B33-8CEF-A0F9ABDB28F9}" dt="2021-03-31T13:31:18.538" v="269"/>
          <ac:spMkLst>
            <pc:docMk/>
            <pc:sldMk cId="0" sldId="257"/>
            <ac:spMk id="2" creationId="{A7ED7044-384F-1741-A2AC-1EC3AFB3AFC4}"/>
          </ac:spMkLst>
        </pc:spChg>
        <pc:spChg chg="mod">
          <ac:chgData name="#YUKI TOH KHAI SI#" userId="30898cc7-1e89-4e48-a738-641b60c3326a" providerId="ADAL" clId="{A217A866-CC53-4B33-8CEF-A0F9ABDB28F9}" dt="2021-03-31T13:31:18.538" v="269"/>
          <ac:spMkLst>
            <pc:docMk/>
            <pc:sldMk cId="0" sldId="257"/>
            <ac:spMk id="221" creationId="{00000000-0000-0000-0000-000000000000}"/>
          </ac:spMkLst>
        </pc:spChg>
      </pc:sldChg>
      <pc:sldChg chg="modSp">
        <pc:chgData name="#YUKI TOH KHAI SI#" userId="30898cc7-1e89-4e48-a738-641b60c3326a" providerId="ADAL" clId="{A217A866-CC53-4B33-8CEF-A0F9ABDB28F9}" dt="2021-03-31T13:31:18.538" v="269"/>
        <pc:sldMkLst>
          <pc:docMk/>
          <pc:sldMk cId="0" sldId="258"/>
        </pc:sldMkLst>
        <pc:spChg chg="mod">
          <ac:chgData name="#YUKI TOH KHAI SI#" userId="30898cc7-1e89-4e48-a738-641b60c3326a" providerId="ADAL" clId="{A217A866-CC53-4B33-8CEF-A0F9ABDB28F9}" dt="2021-03-31T13:31:18.538" v="269"/>
          <ac:spMkLst>
            <pc:docMk/>
            <pc:sldMk cId="0" sldId="258"/>
            <ac:spMk id="2" creationId="{E6EA1128-3EBB-AF4D-B060-5BF2FECE760F}"/>
          </ac:spMkLst>
        </pc:spChg>
        <pc:spChg chg="mod">
          <ac:chgData name="#YUKI TOH KHAI SI#" userId="30898cc7-1e89-4e48-a738-641b60c3326a" providerId="ADAL" clId="{A217A866-CC53-4B33-8CEF-A0F9ABDB28F9}" dt="2021-03-31T13:31:18.538" v="269"/>
          <ac:spMkLst>
            <pc:docMk/>
            <pc:sldMk cId="0" sldId="258"/>
            <ac:spMk id="311" creationId="{00000000-0000-0000-0000-000000000000}"/>
          </ac:spMkLst>
        </pc:spChg>
      </pc:sldChg>
      <pc:sldChg chg="modSp">
        <pc:chgData name="#YUKI TOH KHAI SI#" userId="30898cc7-1e89-4e48-a738-641b60c3326a" providerId="ADAL" clId="{A217A866-CC53-4B33-8CEF-A0F9ABDB28F9}" dt="2021-03-31T13:31:18.538" v="269"/>
        <pc:sldMkLst>
          <pc:docMk/>
          <pc:sldMk cId="0" sldId="259"/>
        </pc:sldMkLst>
        <pc:spChg chg="mod">
          <ac:chgData name="#YUKI TOH KHAI SI#" userId="30898cc7-1e89-4e48-a738-641b60c3326a" providerId="ADAL" clId="{A217A866-CC53-4B33-8CEF-A0F9ABDB28F9}" dt="2021-03-31T13:31:18.538" v="269"/>
          <ac:spMkLst>
            <pc:docMk/>
            <pc:sldMk cId="0" sldId="259"/>
            <ac:spMk id="2" creationId="{D394465F-3471-1246-B725-550ECF52ABB7}"/>
          </ac:spMkLst>
        </pc:spChg>
        <pc:spChg chg="mod">
          <ac:chgData name="#YUKI TOH KHAI SI#" userId="30898cc7-1e89-4e48-a738-641b60c3326a" providerId="ADAL" clId="{A217A866-CC53-4B33-8CEF-A0F9ABDB28F9}" dt="2021-03-31T13:31:18.538" v="269"/>
          <ac:spMkLst>
            <pc:docMk/>
            <pc:sldMk cId="0" sldId="259"/>
            <ac:spMk id="369" creationId="{00000000-0000-0000-0000-000000000000}"/>
          </ac:spMkLst>
        </pc:spChg>
      </pc:sldChg>
      <pc:sldChg chg="modSp">
        <pc:chgData name="#YUKI TOH KHAI SI#" userId="30898cc7-1e89-4e48-a738-641b60c3326a" providerId="ADAL" clId="{A217A866-CC53-4B33-8CEF-A0F9ABDB28F9}" dt="2021-03-31T13:31:18.538" v="269"/>
        <pc:sldMkLst>
          <pc:docMk/>
          <pc:sldMk cId="0" sldId="260"/>
        </pc:sldMkLst>
        <pc:spChg chg="mod">
          <ac:chgData name="#YUKI TOH KHAI SI#" userId="30898cc7-1e89-4e48-a738-641b60c3326a" providerId="ADAL" clId="{A217A866-CC53-4B33-8CEF-A0F9ABDB28F9}" dt="2021-03-31T13:31:18.538" v="269"/>
          <ac:spMkLst>
            <pc:docMk/>
            <pc:sldMk cId="0" sldId="260"/>
            <ac:spMk id="2" creationId="{5790C491-F04A-5A49-A117-31827A8420AC}"/>
          </ac:spMkLst>
        </pc:spChg>
        <pc:spChg chg="mod">
          <ac:chgData name="#YUKI TOH KHAI SI#" userId="30898cc7-1e89-4e48-a738-641b60c3326a" providerId="ADAL" clId="{A217A866-CC53-4B33-8CEF-A0F9ABDB28F9}" dt="2021-03-31T13:31:18.538" v="269"/>
          <ac:spMkLst>
            <pc:docMk/>
            <pc:sldMk cId="0" sldId="260"/>
            <ac:spMk id="405" creationId="{00000000-0000-0000-0000-000000000000}"/>
          </ac:spMkLst>
        </pc:spChg>
      </pc:sldChg>
      <pc:sldChg chg="modSp mod">
        <pc:chgData name="#YUKI TOH KHAI SI#" userId="30898cc7-1e89-4e48-a738-641b60c3326a" providerId="ADAL" clId="{A217A866-CC53-4B33-8CEF-A0F9ABDB28F9}" dt="2021-04-01T16:38:49.238" v="444" actId="1076"/>
        <pc:sldMkLst>
          <pc:docMk/>
          <pc:sldMk cId="0" sldId="261"/>
        </pc:sldMkLst>
        <pc:spChg chg="mod">
          <ac:chgData name="#YUKI TOH KHAI SI#" userId="30898cc7-1e89-4e48-a738-641b60c3326a" providerId="ADAL" clId="{A217A866-CC53-4B33-8CEF-A0F9ABDB28F9}" dt="2021-03-31T13:31:18.538" v="269"/>
          <ac:spMkLst>
            <pc:docMk/>
            <pc:sldMk cId="0" sldId="261"/>
            <ac:spMk id="2" creationId="{21E5CE7A-55BE-A040-83CC-A6A0024704B4}"/>
          </ac:spMkLst>
        </pc:spChg>
        <pc:spChg chg="mod">
          <ac:chgData name="#YUKI TOH KHAI SI#" userId="30898cc7-1e89-4e48-a738-641b60c3326a" providerId="ADAL" clId="{A217A866-CC53-4B33-8CEF-A0F9ABDB28F9}" dt="2021-03-31T13:31:18.538" v="269"/>
          <ac:spMkLst>
            <pc:docMk/>
            <pc:sldMk cId="0" sldId="261"/>
            <ac:spMk id="496" creationId="{00000000-0000-0000-0000-000000000000}"/>
          </ac:spMkLst>
        </pc:spChg>
        <pc:grpChg chg="mod">
          <ac:chgData name="#YUKI TOH KHAI SI#" userId="30898cc7-1e89-4e48-a738-641b60c3326a" providerId="ADAL" clId="{A217A866-CC53-4B33-8CEF-A0F9ABDB28F9}" dt="2021-04-01T16:38:49.238" v="444" actId="1076"/>
          <ac:grpSpMkLst>
            <pc:docMk/>
            <pc:sldMk cId="0" sldId="261"/>
            <ac:grpSpMk id="480" creationId="{00000000-0000-0000-0000-000000000000}"/>
          </ac:grpSpMkLst>
        </pc:grpChg>
      </pc:sldChg>
      <pc:sldChg chg="modSp mod">
        <pc:chgData name="#YUKI TOH KHAI SI#" userId="30898cc7-1e89-4e48-a738-641b60c3326a" providerId="ADAL" clId="{A217A866-CC53-4B33-8CEF-A0F9ABDB28F9}" dt="2021-03-31T13:41:18.431" v="396" actId="1076"/>
        <pc:sldMkLst>
          <pc:docMk/>
          <pc:sldMk cId="0" sldId="262"/>
        </pc:sldMkLst>
        <pc:spChg chg="mod">
          <ac:chgData name="#YUKI TOH KHAI SI#" userId="30898cc7-1e89-4e48-a738-641b60c3326a" providerId="ADAL" clId="{A217A866-CC53-4B33-8CEF-A0F9ABDB28F9}" dt="2021-03-31T13:31:18.538" v="269"/>
          <ac:spMkLst>
            <pc:docMk/>
            <pc:sldMk cId="0" sldId="262"/>
            <ac:spMk id="2" creationId="{F6A1F5D3-52B8-5442-8780-5E591CDA95A8}"/>
          </ac:spMkLst>
        </pc:spChg>
        <pc:spChg chg="mod">
          <ac:chgData name="#YUKI TOH KHAI SI#" userId="30898cc7-1e89-4e48-a738-641b60c3326a" providerId="ADAL" clId="{A217A866-CC53-4B33-8CEF-A0F9ABDB28F9}" dt="2021-03-31T13:41:18.431" v="396" actId="1076"/>
          <ac:spMkLst>
            <pc:docMk/>
            <pc:sldMk cId="0" sldId="262"/>
            <ac:spMk id="524" creationId="{00000000-0000-0000-0000-000000000000}"/>
          </ac:spMkLst>
        </pc:spChg>
      </pc:sldChg>
      <pc:sldChg chg="modSp">
        <pc:chgData name="#YUKI TOH KHAI SI#" userId="30898cc7-1e89-4e48-a738-641b60c3326a" providerId="ADAL" clId="{A217A866-CC53-4B33-8CEF-A0F9ABDB28F9}" dt="2021-03-31T13:31:18.538" v="269"/>
        <pc:sldMkLst>
          <pc:docMk/>
          <pc:sldMk cId="0" sldId="263"/>
        </pc:sldMkLst>
        <pc:spChg chg="mod">
          <ac:chgData name="#YUKI TOH KHAI SI#" userId="30898cc7-1e89-4e48-a738-641b60c3326a" providerId="ADAL" clId="{A217A866-CC53-4B33-8CEF-A0F9ABDB28F9}" dt="2021-03-31T13:31:18.538" v="269"/>
          <ac:spMkLst>
            <pc:docMk/>
            <pc:sldMk cId="0" sldId="263"/>
            <ac:spMk id="2" creationId="{77225838-88F6-5340-9894-7732CD5D99BF}"/>
          </ac:spMkLst>
        </pc:spChg>
        <pc:spChg chg="mod">
          <ac:chgData name="#YUKI TOH KHAI SI#" userId="30898cc7-1e89-4e48-a738-641b60c3326a" providerId="ADAL" clId="{A217A866-CC53-4B33-8CEF-A0F9ABDB28F9}" dt="2021-03-31T13:31:18.538" v="269"/>
          <ac:spMkLst>
            <pc:docMk/>
            <pc:sldMk cId="0" sldId="263"/>
            <ac:spMk id="1347" creationId="{00000000-0000-0000-0000-000000000000}"/>
          </ac:spMkLst>
        </pc:spChg>
      </pc:sldChg>
      <pc:sldChg chg="modSp">
        <pc:chgData name="#YUKI TOH KHAI SI#" userId="30898cc7-1e89-4e48-a738-641b60c3326a" providerId="ADAL" clId="{A217A866-CC53-4B33-8CEF-A0F9ABDB28F9}" dt="2021-03-31T13:31:18.538" v="269"/>
        <pc:sldMkLst>
          <pc:docMk/>
          <pc:sldMk cId="0" sldId="264"/>
        </pc:sldMkLst>
        <pc:spChg chg="mod">
          <ac:chgData name="#YUKI TOH KHAI SI#" userId="30898cc7-1e89-4e48-a738-641b60c3326a" providerId="ADAL" clId="{A217A866-CC53-4B33-8CEF-A0F9ABDB28F9}" dt="2021-03-31T13:31:18.538" v="269"/>
          <ac:spMkLst>
            <pc:docMk/>
            <pc:sldMk cId="0" sldId="264"/>
            <ac:spMk id="2" creationId="{ADF0F42E-7984-2747-BD1A-ED4845168F78}"/>
          </ac:spMkLst>
        </pc:spChg>
        <pc:spChg chg="mod">
          <ac:chgData name="#YUKI TOH KHAI SI#" userId="30898cc7-1e89-4e48-a738-641b60c3326a" providerId="ADAL" clId="{A217A866-CC53-4B33-8CEF-A0F9ABDB28F9}" dt="2021-03-31T13:31:18.538" v="269"/>
          <ac:spMkLst>
            <pc:docMk/>
            <pc:sldMk cId="0" sldId="264"/>
            <ac:spMk id="1373" creationId="{00000000-0000-0000-0000-000000000000}"/>
          </ac:spMkLst>
        </pc:spChg>
      </pc:sldChg>
      <pc:sldChg chg="modSp">
        <pc:chgData name="#YUKI TOH KHAI SI#" userId="30898cc7-1e89-4e48-a738-641b60c3326a" providerId="ADAL" clId="{A217A866-CC53-4B33-8CEF-A0F9ABDB28F9}" dt="2021-03-31T13:31:18.538" v="269"/>
        <pc:sldMkLst>
          <pc:docMk/>
          <pc:sldMk cId="0" sldId="265"/>
        </pc:sldMkLst>
        <pc:spChg chg="mod">
          <ac:chgData name="#YUKI TOH KHAI SI#" userId="30898cc7-1e89-4e48-a738-641b60c3326a" providerId="ADAL" clId="{A217A866-CC53-4B33-8CEF-A0F9ABDB28F9}" dt="2021-03-31T13:31:18.538" v="269"/>
          <ac:spMkLst>
            <pc:docMk/>
            <pc:sldMk cId="0" sldId="265"/>
            <ac:spMk id="2" creationId="{EEDB9A41-3D04-CD46-AE51-37E92A58E184}"/>
          </ac:spMkLst>
        </pc:spChg>
        <pc:spChg chg="mod">
          <ac:chgData name="#YUKI TOH KHAI SI#" userId="30898cc7-1e89-4e48-a738-641b60c3326a" providerId="ADAL" clId="{A217A866-CC53-4B33-8CEF-A0F9ABDB28F9}" dt="2021-03-31T13:31:18.538" v="269"/>
          <ac:spMkLst>
            <pc:docMk/>
            <pc:sldMk cId="0" sldId="265"/>
            <ac:spMk id="1398" creationId="{00000000-0000-0000-0000-000000000000}"/>
          </ac:spMkLst>
        </pc:spChg>
      </pc:sldChg>
      <pc:sldChg chg="modSp">
        <pc:chgData name="#YUKI TOH KHAI SI#" userId="30898cc7-1e89-4e48-a738-641b60c3326a" providerId="ADAL" clId="{A217A866-CC53-4B33-8CEF-A0F9ABDB28F9}" dt="2021-03-31T13:31:18.538" v="269"/>
        <pc:sldMkLst>
          <pc:docMk/>
          <pc:sldMk cId="0" sldId="266"/>
        </pc:sldMkLst>
        <pc:spChg chg="mod">
          <ac:chgData name="#YUKI TOH KHAI SI#" userId="30898cc7-1e89-4e48-a738-641b60c3326a" providerId="ADAL" clId="{A217A866-CC53-4B33-8CEF-A0F9ABDB28F9}" dt="2021-03-31T13:31:18.538" v="269"/>
          <ac:spMkLst>
            <pc:docMk/>
            <pc:sldMk cId="0" sldId="266"/>
            <ac:spMk id="2" creationId="{5A63A3CE-6EE6-0243-BBE8-D81482FC13EE}"/>
          </ac:spMkLst>
        </pc:spChg>
        <pc:spChg chg="mod">
          <ac:chgData name="#YUKI TOH KHAI SI#" userId="30898cc7-1e89-4e48-a738-641b60c3326a" providerId="ADAL" clId="{A217A866-CC53-4B33-8CEF-A0F9ABDB28F9}" dt="2021-03-31T13:31:18.538" v="269"/>
          <ac:spMkLst>
            <pc:docMk/>
            <pc:sldMk cId="0" sldId="266"/>
            <ac:spMk id="1469" creationId="{00000000-0000-0000-0000-000000000000}"/>
          </ac:spMkLst>
        </pc:spChg>
      </pc:sldChg>
      <pc:sldChg chg="modSp">
        <pc:chgData name="#YUKI TOH KHAI SI#" userId="30898cc7-1e89-4e48-a738-641b60c3326a" providerId="ADAL" clId="{A217A866-CC53-4B33-8CEF-A0F9ABDB28F9}" dt="2021-03-31T13:31:18.538" v="269"/>
        <pc:sldMkLst>
          <pc:docMk/>
          <pc:sldMk cId="0" sldId="267"/>
        </pc:sldMkLst>
        <pc:spChg chg="mod">
          <ac:chgData name="#YUKI TOH KHAI SI#" userId="30898cc7-1e89-4e48-a738-641b60c3326a" providerId="ADAL" clId="{A217A866-CC53-4B33-8CEF-A0F9ABDB28F9}" dt="2021-03-31T13:31:18.538" v="269"/>
          <ac:spMkLst>
            <pc:docMk/>
            <pc:sldMk cId="0" sldId="267"/>
            <ac:spMk id="2" creationId="{A9C2CF05-918F-0A4C-837F-1A9349F091C2}"/>
          </ac:spMkLst>
        </pc:spChg>
        <pc:spChg chg="mod">
          <ac:chgData name="#YUKI TOH KHAI SI#" userId="30898cc7-1e89-4e48-a738-641b60c3326a" providerId="ADAL" clId="{A217A866-CC53-4B33-8CEF-A0F9ABDB28F9}" dt="2021-03-31T13:31:18.538" v="269"/>
          <ac:spMkLst>
            <pc:docMk/>
            <pc:sldMk cId="0" sldId="267"/>
            <ac:spMk id="1501" creationId="{00000000-0000-0000-0000-000000000000}"/>
          </ac:spMkLst>
        </pc:spChg>
      </pc:sldChg>
      <pc:sldChg chg="modSp">
        <pc:chgData name="#YUKI TOH KHAI SI#" userId="30898cc7-1e89-4e48-a738-641b60c3326a" providerId="ADAL" clId="{A217A866-CC53-4B33-8CEF-A0F9ABDB28F9}" dt="2021-03-31T13:31:18.538" v="269"/>
        <pc:sldMkLst>
          <pc:docMk/>
          <pc:sldMk cId="0" sldId="268"/>
        </pc:sldMkLst>
        <pc:spChg chg="mod">
          <ac:chgData name="#YUKI TOH KHAI SI#" userId="30898cc7-1e89-4e48-a738-641b60c3326a" providerId="ADAL" clId="{A217A866-CC53-4B33-8CEF-A0F9ABDB28F9}" dt="2021-03-31T13:31:18.538" v="269"/>
          <ac:spMkLst>
            <pc:docMk/>
            <pc:sldMk cId="0" sldId="268"/>
            <ac:spMk id="2" creationId="{E16CC2D0-88EE-F44D-AFBA-B6E2B567A703}"/>
          </ac:spMkLst>
        </pc:spChg>
        <pc:spChg chg="mod">
          <ac:chgData name="#YUKI TOH KHAI SI#" userId="30898cc7-1e89-4e48-a738-641b60c3326a" providerId="ADAL" clId="{A217A866-CC53-4B33-8CEF-A0F9ABDB28F9}" dt="2021-03-31T13:31:18.538" v="269"/>
          <ac:spMkLst>
            <pc:docMk/>
            <pc:sldMk cId="0" sldId="268"/>
            <ac:spMk id="2581" creationId="{00000000-0000-0000-0000-000000000000}"/>
          </ac:spMkLst>
        </pc:spChg>
      </pc:sldChg>
      <pc:sldChg chg="modSp">
        <pc:chgData name="#YUKI TOH KHAI SI#" userId="30898cc7-1e89-4e48-a738-641b60c3326a" providerId="ADAL" clId="{A217A866-CC53-4B33-8CEF-A0F9ABDB28F9}" dt="2021-03-31T13:31:18.538" v="269"/>
        <pc:sldMkLst>
          <pc:docMk/>
          <pc:sldMk cId="0" sldId="269"/>
        </pc:sldMkLst>
        <pc:spChg chg="mod">
          <ac:chgData name="#YUKI TOH KHAI SI#" userId="30898cc7-1e89-4e48-a738-641b60c3326a" providerId="ADAL" clId="{A217A866-CC53-4B33-8CEF-A0F9ABDB28F9}" dt="2021-03-31T13:31:18.538" v="269"/>
          <ac:spMkLst>
            <pc:docMk/>
            <pc:sldMk cId="0" sldId="269"/>
            <ac:spMk id="2" creationId="{D572D5A6-961A-434F-8AA8-F1C64F0002C1}"/>
          </ac:spMkLst>
        </pc:spChg>
        <pc:spChg chg="mod">
          <ac:chgData name="#YUKI TOH KHAI SI#" userId="30898cc7-1e89-4e48-a738-641b60c3326a" providerId="ADAL" clId="{A217A866-CC53-4B33-8CEF-A0F9ABDB28F9}" dt="2021-03-31T13:31:18.538" v="269"/>
          <ac:spMkLst>
            <pc:docMk/>
            <pc:sldMk cId="0" sldId="269"/>
            <ac:spMk id="2629" creationId="{00000000-0000-0000-0000-000000000000}"/>
          </ac:spMkLst>
        </pc:spChg>
      </pc:sldChg>
      <pc:sldChg chg="modSp">
        <pc:chgData name="#YUKI TOH KHAI SI#" userId="30898cc7-1e89-4e48-a738-641b60c3326a" providerId="ADAL" clId="{A217A866-CC53-4B33-8CEF-A0F9ABDB28F9}" dt="2021-03-31T13:31:18.538" v="269"/>
        <pc:sldMkLst>
          <pc:docMk/>
          <pc:sldMk cId="0" sldId="270"/>
        </pc:sldMkLst>
        <pc:spChg chg="mod">
          <ac:chgData name="#YUKI TOH KHAI SI#" userId="30898cc7-1e89-4e48-a738-641b60c3326a" providerId="ADAL" clId="{A217A866-CC53-4B33-8CEF-A0F9ABDB28F9}" dt="2021-03-31T13:31:18.538" v="269"/>
          <ac:spMkLst>
            <pc:docMk/>
            <pc:sldMk cId="0" sldId="270"/>
            <ac:spMk id="2" creationId="{1EC82F33-D467-4B4B-AEBD-BBD6CEC5FFB4}"/>
          </ac:spMkLst>
        </pc:spChg>
        <pc:spChg chg="mod">
          <ac:chgData name="#YUKI TOH KHAI SI#" userId="30898cc7-1e89-4e48-a738-641b60c3326a" providerId="ADAL" clId="{A217A866-CC53-4B33-8CEF-A0F9ABDB28F9}" dt="2021-03-31T13:31:18.538" v="269"/>
          <ac:spMkLst>
            <pc:docMk/>
            <pc:sldMk cId="0" sldId="270"/>
            <ac:spMk id="3001" creationId="{00000000-0000-0000-0000-000000000000}"/>
          </ac:spMkLst>
        </pc:spChg>
      </pc:sldChg>
      <pc:sldChg chg="modSp">
        <pc:chgData name="#YUKI TOH KHAI SI#" userId="30898cc7-1e89-4e48-a738-641b60c3326a" providerId="ADAL" clId="{A217A866-CC53-4B33-8CEF-A0F9ABDB28F9}" dt="2021-03-31T13:31:18.538" v="269"/>
        <pc:sldMkLst>
          <pc:docMk/>
          <pc:sldMk cId="0" sldId="271"/>
        </pc:sldMkLst>
        <pc:spChg chg="mod">
          <ac:chgData name="#YUKI TOH KHAI SI#" userId="30898cc7-1e89-4e48-a738-641b60c3326a" providerId="ADAL" clId="{A217A866-CC53-4B33-8CEF-A0F9ABDB28F9}" dt="2021-03-31T13:31:18.538" v="269"/>
          <ac:spMkLst>
            <pc:docMk/>
            <pc:sldMk cId="0" sldId="271"/>
            <ac:spMk id="2" creationId="{DB530C27-C525-AA4B-B8A4-52CC533DCD9B}"/>
          </ac:spMkLst>
        </pc:spChg>
        <pc:spChg chg="mod">
          <ac:chgData name="#YUKI TOH KHAI SI#" userId="30898cc7-1e89-4e48-a738-641b60c3326a" providerId="ADAL" clId="{A217A866-CC53-4B33-8CEF-A0F9ABDB28F9}" dt="2021-03-31T13:31:18.538" v="269"/>
          <ac:spMkLst>
            <pc:docMk/>
            <pc:sldMk cId="0" sldId="271"/>
            <ac:spMk id="3031" creationId="{00000000-0000-0000-0000-000000000000}"/>
          </ac:spMkLst>
        </pc:spChg>
      </pc:sldChg>
      <pc:sldChg chg="modSp">
        <pc:chgData name="#YUKI TOH KHAI SI#" userId="30898cc7-1e89-4e48-a738-641b60c3326a" providerId="ADAL" clId="{A217A866-CC53-4B33-8CEF-A0F9ABDB28F9}" dt="2021-03-31T13:31:18.538" v="269"/>
        <pc:sldMkLst>
          <pc:docMk/>
          <pc:sldMk cId="0" sldId="272"/>
        </pc:sldMkLst>
        <pc:spChg chg="mod">
          <ac:chgData name="#YUKI TOH KHAI SI#" userId="30898cc7-1e89-4e48-a738-641b60c3326a" providerId="ADAL" clId="{A217A866-CC53-4B33-8CEF-A0F9ABDB28F9}" dt="2021-03-31T13:31:18.538" v="269"/>
          <ac:spMkLst>
            <pc:docMk/>
            <pc:sldMk cId="0" sldId="272"/>
            <ac:spMk id="2" creationId="{41B5FA46-5616-A849-9E86-080C1DDB5D7C}"/>
          </ac:spMkLst>
        </pc:spChg>
        <pc:spChg chg="mod">
          <ac:chgData name="#YUKI TOH KHAI SI#" userId="30898cc7-1e89-4e48-a738-641b60c3326a" providerId="ADAL" clId="{A217A866-CC53-4B33-8CEF-A0F9ABDB28F9}" dt="2021-03-31T13:31:18.538" v="269"/>
          <ac:spMkLst>
            <pc:docMk/>
            <pc:sldMk cId="0" sldId="272"/>
            <ac:spMk id="3101" creationId="{00000000-0000-0000-0000-000000000000}"/>
          </ac:spMkLst>
        </pc:spChg>
      </pc:sldChg>
      <pc:sldChg chg="modSp">
        <pc:chgData name="#YUKI TOH KHAI SI#" userId="30898cc7-1e89-4e48-a738-641b60c3326a" providerId="ADAL" clId="{A217A866-CC53-4B33-8CEF-A0F9ABDB28F9}" dt="2021-03-31T13:31:18.538" v="269"/>
        <pc:sldMkLst>
          <pc:docMk/>
          <pc:sldMk cId="0" sldId="273"/>
        </pc:sldMkLst>
        <pc:spChg chg="mod">
          <ac:chgData name="#YUKI TOH KHAI SI#" userId="30898cc7-1e89-4e48-a738-641b60c3326a" providerId="ADAL" clId="{A217A866-CC53-4B33-8CEF-A0F9ABDB28F9}" dt="2021-03-31T13:31:18.538" v="269"/>
          <ac:spMkLst>
            <pc:docMk/>
            <pc:sldMk cId="0" sldId="273"/>
            <ac:spMk id="2" creationId="{C9DD6537-D06B-4343-B870-B6CF87A02BE5}"/>
          </ac:spMkLst>
        </pc:spChg>
        <pc:spChg chg="mod">
          <ac:chgData name="#YUKI TOH KHAI SI#" userId="30898cc7-1e89-4e48-a738-641b60c3326a" providerId="ADAL" clId="{A217A866-CC53-4B33-8CEF-A0F9ABDB28F9}" dt="2021-03-31T13:31:18.538" v="269"/>
          <ac:spMkLst>
            <pc:docMk/>
            <pc:sldMk cId="0" sldId="273"/>
            <ac:spMk id="3176" creationId="{00000000-0000-0000-0000-000000000000}"/>
          </ac:spMkLst>
        </pc:spChg>
      </pc:sldChg>
      <pc:sldChg chg="modSp">
        <pc:chgData name="#YUKI TOH KHAI SI#" userId="30898cc7-1e89-4e48-a738-641b60c3326a" providerId="ADAL" clId="{A217A866-CC53-4B33-8CEF-A0F9ABDB28F9}" dt="2021-03-31T13:31:18.538" v="269"/>
        <pc:sldMkLst>
          <pc:docMk/>
          <pc:sldMk cId="0" sldId="274"/>
        </pc:sldMkLst>
        <pc:spChg chg="mod">
          <ac:chgData name="#YUKI TOH KHAI SI#" userId="30898cc7-1e89-4e48-a738-641b60c3326a" providerId="ADAL" clId="{A217A866-CC53-4B33-8CEF-A0F9ABDB28F9}" dt="2021-03-31T13:31:18.538" v="269"/>
          <ac:spMkLst>
            <pc:docMk/>
            <pc:sldMk cId="0" sldId="274"/>
            <ac:spMk id="2" creationId="{4F86CF5E-8C03-E74D-93CE-6935FCA4AC41}"/>
          </ac:spMkLst>
        </pc:spChg>
        <pc:spChg chg="mod">
          <ac:chgData name="#YUKI TOH KHAI SI#" userId="30898cc7-1e89-4e48-a738-641b60c3326a" providerId="ADAL" clId="{A217A866-CC53-4B33-8CEF-A0F9ABDB28F9}" dt="2021-03-31T13:31:18.538" v="269"/>
          <ac:spMkLst>
            <pc:docMk/>
            <pc:sldMk cId="0" sldId="274"/>
            <ac:spMk id="3232" creationId="{00000000-0000-0000-0000-000000000000}"/>
          </ac:spMkLst>
        </pc:spChg>
      </pc:sldChg>
      <pc:sldChg chg="modSp">
        <pc:chgData name="#YUKI TOH KHAI SI#" userId="30898cc7-1e89-4e48-a738-641b60c3326a" providerId="ADAL" clId="{A217A866-CC53-4B33-8CEF-A0F9ABDB28F9}" dt="2021-03-31T13:31:18.538" v="269"/>
        <pc:sldMkLst>
          <pc:docMk/>
          <pc:sldMk cId="0" sldId="275"/>
        </pc:sldMkLst>
        <pc:spChg chg="mod">
          <ac:chgData name="#YUKI TOH KHAI SI#" userId="30898cc7-1e89-4e48-a738-641b60c3326a" providerId="ADAL" clId="{A217A866-CC53-4B33-8CEF-A0F9ABDB28F9}" dt="2021-03-31T13:31:18.538" v="269"/>
          <ac:spMkLst>
            <pc:docMk/>
            <pc:sldMk cId="0" sldId="275"/>
            <ac:spMk id="2" creationId="{5633528B-787E-8641-AA02-550106B88CA7}"/>
          </ac:spMkLst>
        </pc:spChg>
        <pc:spChg chg="mod">
          <ac:chgData name="#YUKI TOH KHAI SI#" userId="30898cc7-1e89-4e48-a738-641b60c3326a" providerId="ADAL" clId="{A217A866-CC53-4B33-8CEF-A0F9ABDB28F9}" dt="2021-03-31T13:31:18.538" v="269"/>
          <ac:spMkLst>
            <pc:docMk/>
            <pc:sldMk cId="0" sldId="275"/>
            <ac:spMk id="3292" creationId="{00000000-0000-0000-0000-000000000000}"/>
          </ac:spMkLst>
        </pc:spChg>
      </pc:sldChg>
      <pc:sldChg chg="modSp">
        <pc:chgData name="#YUKI TOH KHAI SI#" userId="30898cc7-1e89-4e48-a738-641b60c3326a" providerId="ADAL" clId="{A217A866-CC53-4B33-8CEF-A0F9ABDB28F9}" dt="2021-03-31T13:31:18.538" v="269"/>
        <pc:sldMkLst>
          <pc:docMk/>
          <pc:sldMk cId="0" sldId="276"/>
        </pc:sldMkLst>
        <pc:spChg chg="mod">
          <ac:chgData name="#YUKI TOH KHAI SI#" userId="30898cc7-1e89-4e48-a738-641b60c3326a" providerId="ADAL" clId="{A217A866-CC53-4B33-8CEF-A0F9ABDB28F9}" dt="2021-03-31T13:31:18.538" v="269"/>
          <ac:spMkLst>
            <pc:docMk/>
            <pc:sldMk cId="0" sldId="276"/>
            <ac:spMk id="2" creationId="{1DFB431A-D49A-324B-9802-3BA38929BF73}"/>
          </ac:spMkLst>
        </pc:spChg>
        <pc:spChg chg="mod">
          <ac:chgData name="#YUKI TOH KHAI SI#" userId="30898cc7-1e89-4e48-a738-641b60c3326a" providerId="ADAL" clId="{A217A866-CC53-4B33-8CEF-A0F9ABDB28F9}" dt="2021-03-31T13:31:18.538" v="269"/>
          <ac:spMkLst>
            <pc:docMk/>
            <pc:sldMk cId="0" sldId="276"/>
            <ac:spMk id="3634" creationId="{00000000-0000-0000-0000-000000000000}"/>
          </ac:spMkLst>
        </pc:spChg>
      </pc:sldChg>
      <pc:sldChg chg="modSp">
        <pc:chgData name="#YUKI TOH KHAI SI#" userId="30898cc7-1e89-4e48-a738-641b60c3326a" providerId="ADAL" clId="{A217A866-CC53-4B33-8CEF-A0F9ABDB28F9}" dt="2021-03-31T13:31:18.538" v="269"/>
        <pc:sldMkLst>
          <pc:docMk/>
          <pc:sldMk cId="0" sldId="277"/>
        </pc:sldMkLst>
        <pc:spChg chg="mod">
          <ac:chgData name="#YUKI TOH KHAI SI#" userId="30898cc7-1e89-4e48-a738-641b60c3326a" providerId="ADAL" clId="{A217A866-CC53-4B33-8CEF-A0F9ABDB28F9}" dt="2021-03-31T13:31:18.538" v="269"/>
          <ac:spMkLst>
            <pc:docMk/>
            <pc:sldMk cId="0" sldId="277"/>
            <ac:spMk id="2" creationId="{49D763B4-238F-9C4C-8766-7A3441E58EA4}"/>
          </ac:spMkLst>
        </pc:spChg>
        <pc:spChg chg="mod">
          <ac:chgData name="#YUKI TOH KHAI SI#" userId="30898cc7-1e89-4e48-a738-641b60c3326a" providerId="ADAL" clId="{A217A866-CC53-4B33-8CEF-A0F9ABDB28F9}" dt="2021-03-31T13:31:18.538" v="269"/>
          <ac:spMkLst>
            <pc:docMk/>
            <pc:sldMk cId="0" sldId="277"/>
            <ac:spMk id="3803" creationId="{00000000-0000-0000-0000-000000000000}"/>
          </ac:spMkLst>
        </pc:spChg>
      </pc:sldChg>
      <pc:sldChg chg="modSp">
        <pc:chgData name="#YUKI TOH KHAI SI#" userId="30898cc7-1e89-4e48-a738-641b60c3326a" providerId="ADAL" clId="{A217A866-CC53-4B33-8CEF-A0F9ABDB28F9}" dt="2021-03-31T13:31:18.538" v="269"/>
        <pc:sldMkLst>
          <pc:docMk/>
          <pc:sldMk cId="0" sldId="278"/>
        </pc:sldMkLst>
        <pc:spChg chg="mod">
          <ac:chgData name="#YUKI TOH KHAI SI#" userId="30898cc7-1e89-4e48-a738-641b60c3326a" providerId="ADAL" clId="{A217A866-CC53-4B33-8CEF-A0F9ABDB28F9}" dt="2021-03-31T13:31:18.538" v="269"/>
          <ac:spMkLst>
            <pc:docMk/>
            <pc:sldMk cId="0" sldId="278"/>
            <ac:spMk id="2" creationId="{D143127C-2E7D-6049-9F99-A81871B36DA9}"/>
          </ac:spMkLst>
        </pc:spChg>
        <pc:spChg chg="mod">
          <ac:chgData name="#YUKI TOH KHAI SI#" userId="30898cc7-1e89-4e48-a738-641b60c3326a" providerId="ADAL" clId="{A217A866-CC53-4B33-8CEF-A0F9ABDB28F9}" dt="2021-03-31T13:31:18.538" v="269"/>
          <ac:spMkLst>
            <pc:docMk/>
            <pc:sldMk cId="0" sldId="278"/>
            <ac:spMk id="3916" creationId="{00000000-0000-0000-0000-000000000000}"/>
          </ac:spMkLst>
        </pc:spChg>
      </pc:sldChg>
      <pc:sldChg chg="modSp">
        <pc:chgData name="#YUKI TOH KHAI SI#" userId="30898cc7-1e89-4e48-a738-641b60c3326a" providerId="ADAL" clId="{A217A866-CC53-4B33-8CEF-A0F9ABDB28F9}" dt="2021-03-31T13:31:18.538" v="269"/>
        <pc:sldMkLst>
          <pc:docMk/>
          <pc:sldMk cId="0" sldId="279"/>
        </pc:sldMkLst>
        <pc:spChg chg="mod">
          <ac:chgData name="#YUKI TOH KHAI SI#" userId="30898cc7-1e89-4e48-a738-641b60c3326a" providerId="ADAL" clId="{A217A866-CC53-4B33-8CEF-A0F9ABDB28F9}" dt="2021-03-31T13:31:18.538" v="269"/>
          <ac:spMkLst>
            <pc:docMk/>
            <pc:sldMk cId="0" sldId="279"/>
            <ac:spMk id="2" creationId="{5F2D5871-84B2-E64B-9377-328212C2E3DB}"/>
          </ac:spMkLst>
        </pc:spChg>
        <pc:spChg chg="mod">
          <ac:chgData name="#YUKI TOH KHAI SI#" userId="30898cc7-1e89-4e48-a738-641b60c3326a" providerId="ADAL" clId="{A217A866-CC53-4B33-8CEF-A0F9ABDB28F9}" dt="2021-03-31T13:31:18.538" v="269"/>
          <ac:spMkLst>
            <pc:docMk/>
            <pc:sldMk cId="0" sldId="279"/>
            <ac:spMk id="3969" creationId="{00000000-0000-0000-0000-000000000000}"/>
          </ac:spMkLst>
        </pc:spChg>
      </pc:sldChg>
      <pc:sldChg chg="modSp">
        <pc:chgData name="#YUKI TOH KHAI SI#" userId="30898cc7-1e89-4e48-a738-641b60c3326a" providerId="ADAL" clId="{A217A866-CC53-4B33-8CEF-A0F9ABDB28F9}" dt="2021-03-31T13:31:18.538" v="269"/>
        <pc:sldMkLst>
          <pc:docMk/>
          <pc:sldMk cId="0" sldId="280"/>
        </pc:sldMkLst>
        <pc:spChg chg="mod">
          <ac:chgData name="#YUKI TOH KHAI SI#" userId="30898cc7-1e89-4e48-a738-641b60c3326a" providerId="ADAL" clId="{A217A866-CC53-4B33-8CEF-A0F9ABDB28F9}" dt="2021-03-31T13:31:18.538" v="269"/>
          <ac:spMkLst>
            <pc:docMk/>
            <pc:sldMk cId="0" sldId="280"/>
            <ac:spMk id="2" creationId="{372A91E1-2708-784E-BCBE-88C1FA6419AB}"/>
          </ac:spMkLst>
        </pc:spChg>
        <pc:spChg chg="mod">
          <ac:chgData name="#YUKI TOH KHAI SI#" userId="30898cc7-1e89-4e48-a738-641b60c3326a" providerId="ADAL" clId="{A217A866-CC53-4B33-8CEF-A0F9ABDB28F9}" dt="2021-03-31T13:31:18.538" v="269"/>
          <ac:spMkLst>
            <pc:docMk/>
            <pc:sldMk cId="0" sldId="280"/>
            <ac:spMk id="4264" creationId="{00000000-0000-0000-0000-000000000000}"/>
          </ac:spMkLst>
        </pc:spChg>
      </pc:sldChg>
      <pc:sldChg chg="modSp">
        <pc:chgData name="#YUKI TOH KHAI SI#" userId="30898cc7-1e89-4e48-a738-641b60c3326a" providerId="ADAL" clId="{A217A866-CC53-4B33-8CEF-A0F9ABDB28F9}" dt="2021-03-31T13:31:18.538" v="269"/>
        <pc:sldMkLst>
          <pc:docMk/>
          <pc:sldMk cId="0" sldId="281"/>
        </pc:sldMkLst>
        <pc:spChg chg="mod">
          <ac:chgData name="#YUKI TOH KHAI SI#" userId="30898cc7-1e89-4e48-a738-641b60c3326a" providerId="ADAL" clId="{A217A866-CC53-4B33-8CEF-A0F9ABDB28F9}" dt="2021-03-31T13:31:18.538" v="269"/>
          <ac:spMkLst>
            <pc:docMk/>
            <pc:sldMk cId="0" sldId="281"/>
            <ac:spMk id="2" creationId="{AD85B67B-F6BE-3C4C-9979-AC3E1E38E573}"/>
          </ac:spMkLst>
        </pc:spChg>
        <pc:spChg chg="mod">
          <ac:chgData name="#YUKI TOH KHAI SI#" userId="30898cc7-1e89-4e48-a738-641b60c3326a" providerId="ADAL" clId="{A217A866-CC53-4B33-8CEF-A0F9ABDB28F9}" dt="2021-03-31T13:31:18.538" v="269"/>
          <ac:spMkLst>
            <pc:docMk/>
            <pc:sldMk cId="0" sldId="281"/>
            <ac:spMk id="4291" creationId="{00000000-0000-0000-0000-000000000000}"/>
          </ac:spMkLst>
        </pc:spChg>
      </pc:sldChg>
      <pc:sldChg chg="modSp">
        <pc:chgData name="#YUKI TOH KHAI SI#" userId="30898cc7-1e89-4e48-a738-641b60c3326a" providerId="ADAL" clId="{A217A866-CC53-4B33-8CEF-A0F9ABDB28F9}" dt="2021-03-31T13:31:18.538" v="269"/>
        <pc:sldMkLst>
          <pc:docMk/>
          <pc:sldMk cId="0" sldId="282"/>
        </pc:sldMkLst>
        <pc:spChg chg="mod">
          <ac:chgData name="#YUKI TOH KHAI SI#" userId="30898cc7-1e89-4e48-a738-641b60c3326a" providerId="ADAL" clId="{A217A866-CC53-4B33-8CEF-A0F9ABDB28F9}" dt="2021-03-31T13:31:18.538" v="269"/>
          <ac:spMkLst>
            <pc:docMk/>
            <pc:sldMk cId="0" sldId="282"/>
            <ac:spMk id="2" creationId="{77089572-BE70-0045-96EB-D03EDD4BE824}"/>
          </ac:spMkLst>
        </pc:spChg>
        <pc:spChg chg="mod">
          <ac:chgData name="#YUKI TOH KHAI SI#" userId="30898cc7-1e89-4e48-a738-641b60c3326a" providerId="ADAL" clId="{A217A866-CC53-4B33-8CEF-A0F9ABDB28F9}" dt="2021-03-31T13:31:18.538" v="269"/>
          <ac:spMkLst>
            <pc:docMk/>
            <pc:sldMk cId="0" sldId="282"/>
            <ac:spMk id="4344" creationId="{00000000-0000-0000-0000-000000000000}"/>
          </ac:spMkLst>
        </pc:spChg>
      </pc:sldChg>
      <pc:sldChg chg="modSp">
        <pc:chgData name="#YUKI TOH KHAI SI#" userId="30898cc7-1e89-4e48-a738-641b60c3326a" providerId="ADAL" clId="{A217A866-CC53-4B33-8CEF-A0F9ABDB28F9}" dt="2021-03-31T13:31:18.538" v="269"/>
        <pc:sldMkLst>
          <pc:docMk/>
          <pc:sldMk cId="0" sldId="283"/>
        </pc:sldMkLst>
        <pc:spChg chg="mod">
          <ac:chgData name="#YUKI TOH KHAI SI#" userId="30898cc7-1e89-4e48-a738-641b60c3326a" providerId="ADAL" clId="{A217A866-CC53-4B33-8CEF-A0F9ABDB28F9}" dt="2021-03-31T13:31:18.538" v="269"/>
          <ac:spMkLst>
            <pc:docMk/>
            <pc:sldMk cId="0" sldId="283"/>
            <ac:spMk id="2" creationId="{5ACE3FA5-21CA-2F4B-875D-2ECDA20B4F6F}"/>
          </ac:spMkLst>
        </pc:spChg>
        <pc:spChg chg="mod">
          <ac:chgData name="#YUKI TOH KHAI SI#" userId="30898cc7-1e89-4e48-a738-641b60c3326a" providerId="ADAL" clId="{A217A866-CC53-4B33-8CEF-A0F9ABDB28F9}" dt="2021-03-31T13:31:18.538" v="269"/>
          <ac:spMkLst>
            <pc:docMk/>
            <pc:sldMk cId="0" sldId="283"/>
            <ac:spMk id="5194" creationId="{00000000-0000-0000-0000-000000000000}"/>
          </ac:spMkLst>
        </pc:spChg>
      </pc:sldChg>
      <pc:sldChg chg="modSp">
        <pc:chgData name="#YUKI TOH KHAI SI#" userId="30898cc7-1e89-4e48-a738-641b60c3326a" providerId="ADAL" clId="{A217A866-CC53-4B33-8CEF-A0F9ABDB28F9}" dt="2021-03-31T13:31:18.538" v="269"/>
        <pc:sldMkLst>
          <pc:docMk/>
          <pc:sldMk cId="0" sldId="284"/>
        </pc:sldMkLst>
        <pc:spChg chg="mod">
          <ac:chgData name="#YUKI TOH KHAI SI#" userId="30898cc7-1e89-4e48-a738-641b60c3326a" providerId="ADAL" clId="{A217A866-CC53-4B33-8CEF-A0F9ABDB28F9}" dt="2021-03-31T13:31:18.538" v="269"/>
          <ac:spMkLst>
            <pc:docMk/>
            <pc:sldMk cId="0" sldId="284"/>
            <ac:spMk id="2" creationId="{33E712DA-C500-8049-8167-4AE47C80FD12}"/>
          </ac:spMkLst>
        </pc:spChg>
        <pc:spChg chg="mod">
          <ac:chgData name="#YUKI TOH KHAI SI#" userId="30898cc7-1e89-4e48-a738-641b60c3326a" providerId="ADAL" clId="{A217A866-CC53-4B33-8CEF-A0F9ABDB28F9}" dt="2021-03-31T13:31:18.538" v="269"/>
          <ac:spMkLst>
            <pc:docMk/>
            <pc:sldMk cId="0" sldId="284"/>
            <ac:spMk id="5225" creationId="{00000000-0000-0000-0000-000000000000}"/>
          </ac:spMkLst>
        </pc:spChg>
      </pc:sldChg>
      <pc:sldChg chg="modSp">
        <pc:chgData name="#YUKI TOH KHAI SI#" userId="30898cc7-1e89-4e48-a738-641b60c3326a" providerId="ADAL" clId="{A217A866-CC53-4B33-8CEF-A0F9ABDB28F9}" dt="2021-03-31T13:31:18.538" v="269"/>
        <pc:sldMkLst>
          <pc:docMk/>
          <pc:sldMk cId="0" sldId="285"/>
        </pc:sldMkLst>
        <pc:spChg chg="mod">
          <ac:chgData name="#YUKI TOH KHAI SI#" userId="30898cc7-1e89-4e48-a738-641b60c3326a" providerId="ADAL" clId="{A217A866-CC53-4B33-8CEF-A0F9ABDB28F9}" dt="2021-03-31T13:31:18.538" v="269"/>
          <ac:spMkLst>
            <pc:docMk/>
            <pc:sldMk cId="0" sldId="285"/>
            <ac:spMk id="2" creationId="{27303AEF-BA0A-6B45-A462-D2EA319C82B3}"/>
          </ac:spMkLst>
        </pc:spChg>
        <pc:spChg chg="mod">
          <ac:chgData name="#YUKI TOH KHAI SI#" userId="30898cc7-1e89-4e48-a738-641b60c3326a" providerId="ADAL" clId="{A217A866-CC53-4B33-8CEF-A0F9ABDB28F9}" dt="2021-03-31T13:31:18.538" v="269"/>
          <ac:spMkLst>
            <pc:docMk/>
            <pc:sldMk cId="0" sldId="285"/>
            <ac:spMk id="6594" creationId="{00000000-0000-0000-0000-000000000000}"/>
          </ac:spMkLst>
        </pc:spChg>
      </pc:sldChg>
      <pc:sldChg chg="modSp">
        <pc:chgData name="#YUKI TOH KHAI SI#" userId="30898cc7-1e89-4e48-a738-641b60c3326a" providerId="ADAL" clId="{A217A866-CC53-4B33-8CEF-A0F9ABDB28F9}" dt="2021-03-31T13:31:18.538" v="269"/>
        <pc:sldMkLst>
          <pc:docMk/>
          <pc:sldMk cId="0" sldId="286"/>
        </pc:sldMkLst>
        <pc:spChg chg="mod">
          <ac:chgData name="#YUKI TOH KHAI SI#" userId="30898cc7-1e89-4e48-a738-641b60c3326a" providerId="ADAL" clId="{A217A866-CC53-4B33-8CEF-A0F9ABDB28F9}" dt="2021-03-31T13:31:18.538" v="269"/>
          <ac:spMkLst>
            <pc:docMk/>
            <pc:sldMk cId="0" sldId="286"/>
            <ac:spMk id="3" creationId="{F8F528E0-13E0-D84B-B192-7016C2BB1455}"/>
          </ac:spMkLst>
        </pc:spChg>
        <pc:spChg chg="mod">
          <ac:chgData name="#YUKI TOH KHAI SI#" userId="30898cc7-1e89-4e48-a738-641b60c3326a" providerId="ADAL" clId="{A217A866-CC53-4B33-8CEF-A0F9ABDB28F9}" dt="2021-03-31T13:31:18.538" v="269"/>
          <ac:spMkLst>
            <pc:docMk/>
            <pc:sldMk cId="0" sldId="286"/>
            <ac:spMk id="6681" creationId="{00000000-0000-0000-0000-000000000000}"/>
          </ac:spMkLst>
        </pc:spChg>
      </pc:sldChg>
      <pc:sldChg chg="addSp delSp modSp del mod modClrScheme chgLayout">
        <pc:chgData name="#YUKI TOH KHAI SI#" userId="30898cc7-1e89-4e48-a738-641b60c3326a" providerId="ADAL" clId="{A217A866-CC53-4B33-8CEF-A0F9ABDB28F9}" dt="2021-04-04T13:11:43.641" v="2849" actId="47"/>
        <pc:sldMkLst>
          <pc:docMk/>
          <pc:sldMk cId="729454895" sldId="290"/>
        </pc:sldMkLst>
        <pc:spChg chg="del mod ord">
          <ac:chgData name="#YUKI TOH KHAI SI#" userId="30898cc7-1e89-4e48-a738-641b60c3326a" providerId="ADAL" clId="{A217A866-CC53-4B33-8CEF-A0F9ABDB28F9}" dt="2021-03-31T13:28:07.836" v="225" actId="700"/>
          <ac:spMkLst>
            <pc:docMk/>
            <pc:sldMk cId="729454895" sldId="290"/>
            <ac:spMk id="2" creationId="{575537F1-8C2A-8248-94BD-65A8007B773E}"/>
          </ac:spMkLst>
        </pc:spChg>
        <pc:spChg chg="del mod ord">
          <ac:chgData name="#YUKI TOH KHAI SI#" userId="30898cc7-1e89-4e48-a738-641b60c3326a" providerId="ADAL" clId="{A217A866-CC53-4B33-8CEF-A0F9ABDB28F9}" dt="2021-03-31T13:28:07.836" v="225" actId="700"/>
          <ac:spMkLst>
            <pc:docMk/>
            <pc:sldMk cId="729454895" sldId="290"/>
            <ac:spMk id="3" creationId="{4EABDD31-D4A8-054C-9648-AA18924FAD70}"/>
          </ac:spMkLst>
        </pc:spChg>
        <pc:spChg chg="del mod">
          <ac:chgData name="#YUKI TOH KHAI SI#" userId="30898cc7-1e89-4e48-a738-641b60c3326a" providerId="ADAL" clId="{A217A866-CC53-4B33-8CEF-A0F9ABDB28F9}" dt="2021-03-31T13:28:07.836" v="225" actId="700"/>
          <ac:spMkLst>
            <pc:docMk/>
            <pc:sldMk cId="729454895" sldId="290"/>
            <ac:spMk id="4" creationId="{CCD5DFB2-126E-6B45-A438-DE7EB162363A}"/>
          </ac:spMkLst>
        </pc:spChg>
        <pc:spChg chg="del mod ord">
          <ac:chgData name="#YUKI TOH KHAI SI#" userId="30898cc7-1e89-4e48-a738-641b60c3326a" providerId="ADAL" clId="{A217A866-CC53-4B33-8CEF-A0F9ABDB28F9}" dt="2021-03-31T13:28:13.912" v="227" actId="478"/>
          <ac:spMkLst>
            <pc:docMk/>
            <pc:sldMk cId="729454895" sldId="290"/>
            <ac:spMk id="5" creationId="{28C3546F-5EB6-9141-87DC-A37DC0FF8A15}"/>
          </ac:spMkLst>
        </pc:spChg>
        <pc:spChg chg="add del mod">
          <ac:chgData name="#YUKI TOH KHAI SI#" userId="30898cc7-1e89-4e48-a738-641b60c3326a" providerId="ADAL" clId="{A217A866-CC53-4B33-8CEF-A0F9ABDB28F9}" dt="2021-03-31T13:29:14.672" v="234" actId="478"/>
          <ac:spMkLst>
            <pc:docMk/>
            <pc:sldMk cId="729454895" sldId="290"/>
            <ac:spMk id="6" creationId="{E8E58614-EECA-4A30-B78D-15CF79831DE4}"/>
          </ac:spMkLst>
        </pc:spChg>
        <pc:spChg chg="add del mod">
          <ac:chgData name="#YUKI TOH KHAI SI#" userId="30898cc7-1e89-4e48-a738-641b60c3326a" providerId="ADAL" clId="{A217A866-CC53-4B33-8CEF-A0F9ABDB28F9}" dt="2021-03-31T13:29:14.672" v="234" actId="478"/>
          <ac:spMkLst>
            <pc:docMk/>
            <pc:sldMk cId="729454895" sldId="290"/>
            <ac:spMk id="7" creationId="{7DFAB8F9-404F-43C6-906B-DBD696628C96}"/>
          </ac:spMkLst>
        </pc:spChg>
        <pc:spChg chg="add del mod">
          <ac:chgData name="#YUKI TOH KHAI SI#" userId="30898cc7-1e89-4e48-a738-641b60c3326a" providerId="ADAL" clId="{A217A866-CC53-4B33-8CEF-A0F9ABDB28F9}" dt="2021-03-31T13:29:14.672" v="234" actId="478"/>
          <ac:spMkLst>
            <pc:docMk/>
            <pc:sldMk cId="729454895" sldId="290"/>
            <ac:spMk id="8" creationId="{354C4D20-3DBE-45D7-AEAA-AB596052253A}"/>
          </ac:spMkLst>
        </pc:spChg>
        <pc:spChg chg="add del mod">
          <ac:chgData name="#YUKI TOH KHAI SI#" userId="30898cc7-1e89-4e48-a738-641b60c3326a" providerId="ADAL" clId="{A217A866-CC53-4B33-8CEF-A0F9ABDB28F9}" dt="2021-03-31T13:29:14.672" v="234" actId="478"/>
          <ac:spMkLst>
            <pc:docMk/>
            <pc:sldMk cId="729454895" sldId="290"/>
            <ac:spMk id="9" creationId="{F3A52FF8-B706-4D68-B809-FA82462C9439}"/>
          </ac:spMkLst>
        </pc:spChg>
        <pc:spChg chg="add del mod">
          <ac:chgData name="#YUKI TOH KHAI SI#" userId="30898cc7-1e89-4e48-a738-641b60c3326a" providerId="ADAL" clId="{A217A866-CC53-4B33-8CEF-A0F9ABDB28F9}" dt="2021-03-31T13:29:14.672" v="234" actId="478"/>
          <ac:spMkLst>
            <pc:docMk/>
            <pc:sldMk cId="729454895" sldId="290"/>
            <ac:spMk id="10" creationId="{FAED476C-5F70-4E86-B25B-43C44FBADD98}"/>
          </ac:spMkLst>
        </pc:spChg>
        <pc:spChg chg="add mod ord">
          <ac:chgData name="#YUKI TOH KHAI SI#" userId="30898cc7-1e89-4e48-a738-641b60c3326a" providerId="ADAL" clId="{A217A866-CC53-4B33-8CEF-A0F9ABDB28F9}" dt="2021-03-31T13:28:07.836" v="225" actId="700"/>
          <ac:spMkLst>
            <pc:docMk/>
            <pc:sldMk cId="729454895" sldId="290"/>
            <ac:spMk id="11" creationId="{3A849D04-3C6F-4064-8A76-5A5DBFBDEAA1}"/>
          </ac:spMkLst>
        </pc:spChg>
        <pc:spChg chg="add mod ord">
          <ac:chgData name="#YUKI TOH KHAI SI#" userId="30898cc7-1e89-4e48-a738-641b60c3326a" providerId="ADAL" clId="{A217A866-CC53-4B33-8CEF-A0F9ABDB28F9}" dt="2021-03-31T13:28:07.836" v="225" actId="700"/>
          <ac:spMkLst>
            <pc:docMk/>
            <pc:sldMk cId="729454895" sldId="290"/>
            <ac:spMk id="12" creationId="{B57C5EFD-20DD-41DC-AB0C-9BE617D63BB5}"/>
          </ac:spMkLst>
        </pc:spChg>
        <pc:spChg chg="add mod">
          <ac:chgData name="#YUKI TOH KHAI SI#" userId="30898cc7-1e89-4e48-a738-641b60c3326a" providerId="ADAL" clId="{A217A866-CC53-4B33-8CEF-A0F9ABDB28F9}" dt="2021-03-31T13:29:26.972" v="235"/>
          <ac:spMkLst>
            <pc:docMk/>
            <pc:sldMk cId="729454895" sldId="290"/>
            <ac:spMk id="13" creationId="{CE02CFAB-0760-4430-BF3F-FA51026C3CC2}"/>
          </ac:spMkLst>
        </pc:spChg>
        <pc:spChg chg="add mod">
          <ac:chgData name="#YUKI TOH KHAI SI#" userId="30898cc7-1e89-4e48-a738-641b60c3326a" providerId="ADAL" clId="{A217A866-CC53-4B33-8CEF-A0F9ABDB28F9}" dt="2021-03-31T13:29:26.972" v="235"/>
          <ac:spMkLst>
            <pc:docMk/>
            <pc:sldMk cId="729454895" sldId="290"/>
            <ac:spMk id="14" creationId="{9AC682CE-FAA5-4667-9AB5-B223C223457C}"/>
          </ac:spMkLst>
        </pc:spChg>
        <pc:spChg chg="add mod">
          <ac:chgData name="#YUKI TOH KHAI SI#" userId="30898cc7-1e89-4e48-a738-641b60c3326a" providerId="ADAL" clId="{A217A866-CC53-4B33-8CEF-A0F9ABDB28F9}" dt="2021-03-31T13:29:26.972" v="235"/>
          <ac:spMkLst>
            <pc:docMk/>
            <pc:sldMk cId="729454895" sldId="290"/>
            <ac:spMk id="15" creationId="{82198BF6-A6FC-453A-9B61-267C531975B8}"/>
          </ac:spMkLst>
        </pc:spChg>
        <pc:spChg chg="mod">
          <ac:chgData name="#YUKI TOH KHAI SI#" userId="30898cc7-1e89-4e48-a738-641b60c3326a" providerId="ADAL" clId="{A217A866-CC53-4B33-8CEF-A0F9ABDB28F9}" dt="2021-04-04T05:52:29.078" v="2671"/>
          <ac:spMkLst>
            <pc:docMk/>
            <pc:sldMk cId="729454895" sldId="290"/>
            <ac:spMk id="16" creationId="{567584FA-072D-4C5C-9D7B-6A8D21EC7547}"/>
          </ac:spMkLst>
        </pc:spChg>
        <pc:spChg chg="add mod">
          <ac:chgData name="#YUKI TOH KHAI SI#" userId="30898cc7-1e89-4e48-a738-641b60c3326a" providerId="ADAL" clId="{A217A866-CC53-4B33-8CEF-A0F9ABDB28F9}" dt="2021-03-31T13:29:26.972" v="235"/>
          <ac:spMkLst>
            <pc:docMk/>
            <pc:sldMk cId="729454895" sldId="290"/>
            <ac:spMk id="16" creationId="{CD860F5B-C1F6-4C5B-96AA-EFDB984135A3}"/>
          </ac:spMkLst>
        </pc:spChg>
        <pc:spChg chg="mod">
          <ac:chgData name="#YUKI TOH KHAI SI#" userId="30898cc7-1e89-4e48-a738-641b60c3326a" providerId="ADAL" clId="{A217A866-CC53-4B33-8CEF-A0F9ABDB28F9}" dt="2021-04-04T05:52:29.078" v="2671"/>
          <ac:spMkLst>
            <pc:docMk/>
            <pc:sldMk cId="729454895" sldId="290"/>
            <ac:spMk id="17" creationId="{287A8A94-CAEB-4390-AEFC-D0BFFB5AF2B5}"/>
          </ac:spMkLst>
        </pc:spChg>
        <pc:spChg chg="add mod">
          <ac:chgData name="#YUKI TOH KHAI SI#" userId="30898cc7-1e89-4e48-a738-641b60c3326a" providerId="ADAL" clId="{A217A866-CC53-4B33-8CEF-A0F9ABDB28F9}" dt="2021-03-31T13:29:26.972" v="235"/>
          <ac:spMkLst>
            <pc:docMk/>
            <pc:sldMk cId="729454895" sldId="290"/>
            <ac:spMk id="17" creationId="{F34F8AC3-5F52-4A3F-B778-0061F3AD89ED}"/>
          </ac:spMkLst>
        </pc:spChg>
        <pc:spChg chg="add del mod">
          <ac:chgData name="#YUKI TOH KHAI SI#" userId="30898cc7-1e89-4e48-a738-641b60c3326a" providerId="ADAL" clId="{A217A866-CC53-4B33-8CEF-A0F9ABDB28F9}" dt="2021-03-31T13:35:41.760" v="356" actId="478"/>
          <ac:spMkLst>
            <pc:docMk/>
            <pc:sldMk cId="729454895" sldId="290"/>
            <ac:spMk id="18" creationId="{3184DA71-031C-41B7-9116-C693FAC62B4E}"/>
          </ac:spMkLst>
        </pc:spChg>
        <pc:spChg chg="add mod">
          <ac:chgData name="#YUKI TOH KHAI SI#" userId="30898cc7-1e89-4e48-a738-641b60c3326a" providerId="ADAL" clId="{A217A866-CC53-4B33-8CEF-A0F9ABDB28F9}" dt="2021-03-31T13:35:51.150" v="357"/>
          <ac:spMkLst>
            <pc:docMk/>
            <pc:sldMk cId="729454895" sldId="290"/>
            <ac:spMk id="19" creationId="{DB1BC662-9D57-46A4-9558-CDF4BAE07395}"/>
          </ac:spMkLst>
        </pc:spChg>
        <pc:spChg chg="mod">
          <ac:chgData name="#YUKI TOH KHAI SI#" userId="30898cc7-1e89-4e48-a738-641b60c3326a" providerId="ADAL" clId="{A217A866-CC53-4B33-8CEF-A0F9ABDB28F9}" dt="2021-04-04T05:52:29.078" v="2671"/>
          <ac:spMkLst>
            <pc:docMk/>
            <pc:sldMk cId="729454895" sldId="290"/>
            <ac:spMk id="30" creationId="{17FA6F16-19F1-4296-8DEF-8DBF214EB6A5}"/>
          </ac:spMkLst>
        </pc:spChg>
        <pc:spChg chg="mod">
          <ac:chgData name="#YUKI TOH KHAI SI#" userId="30898cc7-1e89-4e48-a738-641b60c3326a" providerId="ADAL" clId="{A217A866-CC53-4B33-8CEF-A0F9ABDB28F9}" dt="2021-04-04T05:52:29.078" v="2671"/>
          <ac:spMkLst>
            <pc:docMk/>
            <pc:sldMk cId="729454895" sldId="290"/>
            <ac:spMk id="31" creationId="{94540BAC-E4B8-4600-9C04-5234F52CAF8B}"/>
          </ac:spMkLst>
        </pc:spChg>
        <pc:spChg chg="mod">
          <ac:chgData name="#YUKI TOH KHAI SI#" userId="30898cc7-1e89-4e48-a738-641b60c3326a" providerId="ADAL" clId="{A217A866-CC53-4B33-8CEF-A0F9ABDB28F9}" dt="2021-04-04T05:52:29.078" v="2671"/>
          <ac:spMkLst>
            <pc:docMk/>
            <pc:sldMk cId="729454895" sldId="290"/>
            <ac:spMk id="32" creationId="{FB76E7F0-98AA-47EA-B191-2463837058D6}"/>
          </ac:spMkLst>
        </pc:spChg>
        <pc:grpChg chg="add mod">
          <ac:chgData name="#YUKI TOH KHAI SI#" userId="30898cc7-1e89-4e48-a738-641b60c3326a" providerId="ADAL" clId="{A217A866-CC53-4B33-8CEF-A0F9ABDB28F9}" dt="2021-04-04T05:52:29.078" v="2671"/>
          <ac:grpSpMkLst>
            <pc:docMk/>
            <pc:sldMk cId="729454895" sldId="290"/>
            <ac:grpSpMk id="15" creationId="{4908317F-EE30-4B72-8D8E-A6EBB34313E3}"/>
          </ac:grpSpMkLst>
        </pc:grpChg>
        <pc:grpChg chg="del">
          <ac:chgData name="#YUKI TOH KHAI SI#" userId="30898cc7-1e89-4e48-a738-641b60c3326a" providerId="ADAL" clId="{A217A866-CC53-4B33-8CEF-A0F9ABDB28F9}" dt="2021-04-04T05:52:27.437" v="2670" actId="478"/>
          <ac:grpSpMkLst>
            <pc:docMk/>
            <pc:sldMk cId="729454895" sldId="290"/>
            <ac:grpSpMk id="18" creationId="{14462C6E-FB73-469E-8EF5-437D0B42954F}"/>
          </ac:grpSpMkLst>
        </pc:grpChg>
      </pc:sldChg>
      <pc:sldChg chg="addSp delSp modSp mod modClrScheme chgLayout">
        <pc:chgData name="#YUKI TOH KHAI SI#" userId="30898cc7-1e89-4e48-a738-641b60c3326a" providerId="ADAL" clId="{A217A866-CC53-4B33-8CEF-A0F9ABDB28F9}" dt="2021-03-31T13:37:42.162" v="394" actId="20577"/>
        <pc:sldMkLst>
          <pc:docMk/>
          <pc:sldMk cId="2643436877" sldId="291"/>
        </pc:sldMkLst>
        <pc:spChg chg="add del mod ord">
          <ac:chgData name="#YUKI TOH KHAI SI#" userId="30898cc7-1e89-4e48-a738-641b60c3326a" providerId="ADAL" clId="{A217A866-CC53-4B33-8CEF-A0F9ABDB28F9}" dt="2021-03-31T13:27:54.523" v="223" actId="700"/>
          <ac:spMkLst>
            <pc:docMk/>
            <pc:sldMk cId="2643436877" sldId="291"/>
            <ac:spMk id="2" creationId="{BCE104C2-93C6-4E46-9AFC-9D2D1754E822}"/>
          </ac:spMkLst>
        </pc:spChg>
        <pc:spChg chg="add del mod ord">
          <ac:chgData name="#YUKI TOH KHAI SI#" userId="30898cc7-1e89-4e48-a738-641b60c3326a" providerId="ADAL" clId="{A217A866-CC53-4B33-8CEF-A0F9ABDB28F9}" dt="2021-03-31T13:27:54.523" v="223" actId="700"/>
          <ac:spMkLst>
            <pc:docMk/>
            <pc:sldMk cId="2643436877" sldId="291"/>
            <ac:spMk id="3" creationId="{ACBF54E9-8FC4-804F-ABBF-16A39C88AF1E}"/>
          </ac:spMkLst>
        </pc:spChg>
        <pc:spChg chg="del mod ord">
          <ac:chgData name="#YUKI TOH KHAI SI#" userId="30898cc7-1e89-4e48-a738-641b60c3326a" providerId="ADAL" clId="{A217A866-CC53-4B33-8CEF-A0F9ABDB28F9}" dt="2021-03-31T13:27:59.603" v="224" actId="478"/>
          <ac:spMkLst>
            <pc:docMk/>
            <pc:sldMk cId="2643436877" sldId="291"/>
            <ac:spMk id="4" creationId="{E3FD5F5E-9468-CE40-B352-390AD3F9577F}"/>
          </ac:spMkLst>
        </pc:spChg>
        <pc:spChg chg="add del mod">
          <ac:chgData name="#YUKI TOH KHAI SI#" userId="30898cc7-1e89-4e48-a738-641b60c3326a" providerId="ADAL" clId="{A217A866-CC53-4B33-8CEF-A0F9ABDB28F9}" dt="2021-03-31T13:06:47.340" v="41"/>
          <ac:spMkLst>
            <pc:docMk/>
            <pc:sldMk cId="2643436877" sldId="291"/>
            <ac:spMk id="5" creationId="{165FD189-355D-4FE6-BD0C-E6FAAC8625BB}"/>
          </ac:spMkLst>
        </pc:spChg>
        <pc:spChg chg="add del mod">
          <ac:chgData name="#YUKI TOH KHAI SI#" userId="30898cc7-1e89-4e48-a738-641b60c3326a" providerId="ADAL" clId="{A217A866-CC53-4B33-8CEF-A0F9ABDB28F9}" dt="2021-03-31T13:06:47.340" v="41"/>
          <ac:spMkLst>
            <pc:docMk/>
            <pc:sldMk cId="2643436877" sldId="291"/>
            <ac:spMk id="6" creationId="{1BB8D022-5BA0-4058-9F72-C3E036C20DE0}"/>
          </ac:spMkLst>
        </pc:spChg>
        <pc:spChg chg="add del mod">
          <ac:chgData name="#YUKI TOH KHAI SI#" userId="30898cc7-1e89-4e48-a738-641b60c3326a" providerId="ADAL" clId="{A217A866-CC53-4B33-8CEF-A0F9ABDB28F9}" dt="2021-03-31T13:06:47.340" v="41"/>
          <ac:spMkLst>
            <pc:docMk/>
            <pc:sldMk cId="2643436877" sldId="291"/>
            <ac:spMk id="7" creationId="{82CCF8BB-1FC9-44C3-84F4-A9119A35AEA1}"/>
          </ac:spMkLst>
        </pc:spChg>
        <pc:spChg chg="add del mod">
          <ac:chgData name="#YUKI TOH KHAI SI#" userId="30898cc7-1e89-4e48-a738-641b60c3326a" providerId="ADAL" clId="{A217A866-CC53-4B33-8CEF-A0F9ABDB28F9}" dt="2021-03-31T13:06:47.340" v="41"/>
          <ac:spMkLst>
            <pc:docMk/>
            <pc:sldMk cId="2643436877" sldId="291"/>
            <ac:spMk id="8" creationId="{ED0F5ED0-DDF3-4A99-A953-1F9816B2DB03}"/>
          </ac:spMkLst>
        </pc:spChg>
        <pc:spChg chg="add del mod">
          <ac:chgData name="#YUKI TOH KHAI SI#" userId="30898cc7-1e89-4e48-a738-641b60c3326a" providerId="ADAL" clId="{A217A866-CC53-4B33-8CEF-A0F9ABDB28F9}" dt="2021-03-31T13:06:47.340" v="41"/>
          <ac:spMkLst>
            <pc:docMk/>
            <pc:sldMk cId="2643436877" sldId="291"/>
            <ac:spMk id="9" creationId="{66601515-45C3-4D87-B330-9922F868E5FD}"/>
          </ac:spMkLst>
        </pc:spChg>
        <pc:spChg chg="add del mod">
          <ac:chgData name="#YUKI TOH KHAI SI#" userId="30898cc7-1e89-4e48-a738-641b60c3326a" providerId="ADAL" clId="{A217A866-CC53-4B33-8CEF-A0F9ABDB28F9}" dt="2021-03-31T13:07:46.583" v="61" actId="478"/>
          <ac:spMkLst>
            <pc:docMk/>
            <pc:sldMk cId="2643436877" sldId="291"/>
            <ac:spMk id="11" creationId="{F2A4BFF9-6F26-4A19-8CE7-DAA8A9C4882E}"/>
          </ac:spMkLst>
        </pc:spChg>
        <pc:spChg chg="add del mod">
          <ac:chgData name="#YUKI TOH KHAI SI#" userId="30898cc7-1e89-4e48-a738-641b60c3326a" providerId="ADAL" clId="{A217A866-CC53-4B33-8CEF-A0F9ABDB28F9}" dt="2021-03-31T13:07:46.583" v="61" actId="478"/>
          <ac:spMkLst>
            <pc:docMk/>
            <pc:sldMk cId="2643436877" sldId="291"/>
            <ac:spMk id="12" creationId="{023A80FF-4DC6-44ED-8D50-7DE74F526C9F}"/>
          </ac:spMkLst>
        </pc:spChg>
        <pc:spChg chg="add del mod">
          <ac:chgData name="#YUKI TOH KHAI SI#" userId="30898cc7-1e89-4e48-a738-641b60c3326a" providerId="ADAL" clId="{A217A866-CC53-4B33-8CEF-A0F9ABDB28F9}" dt="2021-03-31T13:07:46.583" v="61" actId="478"/>
          <ac:spMkLst>
            <pc:docMk/>
            <pc:sldMk cId="2643436877" sldId="291"/>
            <ac:spMk id="13" creationId="{AB85DA7C-47CB-4559-816F-C06BCB8DB390}"/>
          </ac:spMkLst>
        </pc:spChg>
        <pc:spChg chg="add del mod">
          <ac:chgData name="#YUKI TOH KHAI SI#" userId="30898cc7-1e89-4e48-a738-641b60c3326a" providerId="ADAL" clId="{A217A866-CC53-4B33-8CEF-A0F9ABDB28F9}" dt="2021-03-31T13:07:46.583" v="61" actId="478"/>
          <ac:spMkLst>
            <pc:docMk/>
            <pc:sldMk cId="2643436877" sldId="291"/>
            <ac:spMk id="14" creationId="{94A69CE9-ED6C-421F-A396-BFFC5CFDDBB0}"/>
          </ac:spMkLst>
        </pc:spChg>
        <pc:spChg chg="add del mod">
          <ac:chgData name="#YUKI TOH KHAI SI#" userId="30898cc7-1e89-4e48-a738-641b60c3326a" providerId="ADAL" clId="{A217A866-CC53-4B33-8CEF-A0F9ABDB28F9}" dt="2021-03-31T13:07:46.583" v="61" actId="478"/>
          <ac:spMkLst>
            <pc:docMk/>
            <pc:sldMk cId="2643436877" sldId="291"/>
            <ac:spMk id="15" creationId="{91B265D6-2ADA-41B6-9C58-95123EB2CE55}"/>
          </ac:spMkLst>
        </pc:spChg>
        <pc:spChg chg="mod">
          <ac:chgData name="#YUKI TOH KHAI SI#" userId="30898cc7-1e89-4e48-a738-641b60c3326a" providerId="ADAL" clId="{A217A866-CC53-4B33-8CEF-A0F9ABDB28F9}" dt="2021-03-31T13:08:06.201" v="62"/>
          <ac:spMkLst>
            <pc:docMk/>
            <pc:sldMk cId="2643436877" sldId="291"/>
            <ac:spMk id="17" creationId="{51EE4453-EDE2-4299-B300-809815395F29}"/>
          </ac:spMkLst>
        </pc:spChg>
        <pc:spChg chg="mod">
          <ac:chgData name="#YUKI TOH KHAI SI#" userId="30898cc7-1e89-4e48-a738-641b60c3326a" providerId="ADAL" clId="{A217A866-CC53-4B33-8CEF-A0F9ABDB28F9}" dt="2021-03-31T13:08:06.201" v="62"/>
          <ac:spMkLst>
            <pc:docMk/>
            <pc:sldMk cId="2643436877" sldId="291"/>
            <ac:spMk id="18" creationId="{F57C00A7-1BD4-4F48-9DD0-D205E554821F}"/>
          </ac:spMkLst>
        </pc:spChg>
        <pc:spChg chg="mod">
          <ac:chgData name="#YUKI TOH KHAI SI#" userId="30898cc7-1e89-4e48-a738-641b60c3326a" providerId="ADAL" clId="{A217A866-CC53-4B33-8CEF-A0F9ABDB28F9}" dt="2021-03-31T13:08:06.201" v="62"/>
          <ac:spMkLst>
            <pc:docMk/>
            <pc:sldMk cId="2643436877" sldId="291"/>
            <ac:spMk id="19" creationId="{DF163E30-C24A-47DF-BA96-3EEF0EE3E821}"/>
          </ac:spMkLst>
        </pc:spChg>
        <pc:spChg chg="mod">
          <ac:chgData name="#YUKI TOH KHAI SI#" userId="30898cc7-1e89-4e48-a738-641b60c3326a" providerId="ADAL" clId="{A217A866-CC53-4B33-8CEF-A0F9ABDB28F9}" dt="2021-03-31T13:08:06.201" v="62"/>
          <ac:spMkLst>
            <pc:docMk/>
            <pc:sldMk cId="2643436877" sldId="291"/>
            <ac:spMk id="20" creationId="{F9687A91-A7F5-4449-A933-5494A493DA77}"/>
          </ac:spMkLst>
        </pc:spChg>
        <pc:spChg chg="mod">
          <ac:chgData name="#YUKI TOH KHAI SI#" userId="30898cc7-1e89-4e48-a738-641b60c3326a" providerId="ADAL" clId="{A217A866-CC53-4B33-8CEF-A0F9ABDB28F9}" dt="2021-03-31T13:08:06.201" v="62"/>
          <ac:spMkLst>
            <pc:docMk/>
            <pc:sldMk cId="2643436877" sldId="291"/>
            <ac:spMk id="21" creationId="{FC1D4967-F25E-4093-84A1-891063822F85}"/>
          </ac:spMkLst>
        </pc:spChg>
        <pc:spChg chg="add mod">
          <ac:chgData name="#YUKI TOH KHAI SI#" userId="30898cc7-1e89-4e48-a738-641b60c3326a" providerId="ADAL" clId="{A217A866-CC53-4B33-8CEF-A0F9ABDB28F9}" dt="2021-03-31T13:29:10.249" v="233" actId="207"/>
          <ac:spMkLst>
            <pc:docMk/>
            <pc:sldMk cId="2643436877" sldId="291"/>
            <ac:spMk id="22" creationId="{B7AFAC65-2273-44E2-A207-E9FA4CDA9969}"/>
          </ac:spMkLst>
        </pc:spChg>
        <pc:spChg chg="add mod">
          <ac:chgData name="#YUKI TOH KHAI SI#" userId="30898cc7-1e89-4e48-a738-641b60c3326a" providerId="ADAL" clId="{A217A866-CC53-4B33-8CEF-A0F9ABDB28F9}" dt="2021-03-31T13:29:00.190" v="232" actId="207"/>
          <ac:spMkLst>
            <pc:docMk/>
            <pc:sldMk cId="2643436877" sldId="291"/>
            <ac:spMk id="23" creationId="{7527ED71-0959-4818-B0EF-ED2814E96691}"/>
          </ac:spMkLst>
        </pc:spChg>
        <pc:spChg chg="add mod">
          <ac:chgData name="#YUKI TOH KHAI SI#" userId="30898cc7-1e89-4e48-a738-641b60c3326a" providerId="ADAL" clId="{A217A866-CC53-4B33-8CEF-A0F9ABDB28F9}" dt="2021-03-31T13:29:00.190" v="232" actId="207"/>
          <ac:spMkLst>
            <pc:docMk/>
            <pc:sldMk cId="2643436877" sldId="291"/>
            <ac:spMk id="24" creationId="{47A5C190-A185-416B-ADC7-2D612DE8F35A}"/>
          </ac:spMkLst>
        </pc:spChg>
        <pc:spChg chg="add mod">
          <ac:chgData name="#YUKI TOH KHAI SI#" userId="30898cc7-1e89-4e48-a738-641b60c3326a" providerId="ADAL" clId="{A217A866-CC53-4B33-8CEF-A0F9ABDB28F9}" dt="2021-03-31T13:29:00.190" v="232" actId="207"/>
          <ac:spMkLst>
            <pc:docMk/>
            <pc:sldMk cId="2643436877" sldId="291"/>
            <ac:spMk id="25" creationId="{7567BAC2-23F2-4FC6-9D2A-699DA8FB25D6}"/>
          </ac:spMkLst>
        </pc:spChg>
        <pc:spChg chg="add mod">
          <ac:chgData name="#YUKI TOH KHAI SI#" userId="30898cc7-1e89-4e48-a738-641b60c3326a" providerId="ADAL" clId="{A217A866-CC53-4B33-8CEF-A0F9ABDB28F9}" dt="2021-03-31T13:29:00.190" v="232" actId="207"/>
          <ac:spMkLst>
            <pc:docMk/>
            <pc:sldMk cId="2643436877" sldId="291"/>
            <ac:spMk id="26" creationId="{A19256EF-85F9-4D88-9442-C77FF3D8BD8F}"/>
          </ac:spMkLst>
        </pc:spChg>
        <pc:spChg chg="add del mod ord">
          <ac:chgData name="#YUKI TOH KHAI SI#" userId="30898cc7-1e89-4e48-a738-641b60c3326a" providerId="ADAL" clId="{A217A866-CC53-4B33-8CEF-A0F9ABDB28F9}" dt="2021-03-31T13:27:47.254" v="222" actId="700"/>
          <ac:spMkLst>
            <pc:docMk/>
            <pc:sldMk cId="2643436877" sldId="291"/>
            <ac:spMk id="27" creationId="{312AE70D-F2E3-4FA8-B2D1-0684A2AC9162}"/>
          </ac:spMkLst>
        </pc:spChg>
        <pc:spChg chg="add del mod ord">
          <ac:chgData name="#YUKI TOH KHAI SI#" userId="30898cc7-1e89-4e48-a738-641b60c3326a" providerId="ADAL" clId="{A217A866-CC53-4B33-8CEF-A0F9ABDB28F9}" dt="2021-03-31T13:34:43.486" v="329" actId="478"/>
          <ac:spMkLst>
            <pc:docMk/>
            <pc:sldMk cId="2643436877" sldId="291"/>
            <ac:spMk id="28" creationId="{C7A3FFFB-4705-42AB-8D54-B9E86BBAB1BE}"/>
          </ac:spMkLst>
        </pc:spChg>
        <pc:spChg chg="add mod ord">
          <ac:chgData name="#YUKI TOH KHAI SI#" userId="30898cc7-1e89-4e48-a738-641b60c3326a" providerId="ADAL" clId="{A217A866-CC53-4B33-8CEF-A0F9ABDB28F9}" dt="2021-03-31T13:27:54.523" v="223" actId="700"/>
          <ac:spMkLst>
            <pc:docMk/>
            <pc:sldMk cId="2643436877" sldId="291"/>
            <ac:spMk id="29" creationId="{FA0694D4-5841-4416-8250-ECBCAC041A29}"/>
          </ac:spMkLst>
        </pc:spChg>
        <pc:spChg chg="add del mod">
          <ac:chgData name="#YUKI TOH KHAI SI#" userId="30898cc7-1e89-4e48-a738-641b60c3326a" providerId="ADAL" clId="{A217A866-CC53-4B33-8CEF-A0F9ABDB28F9}" dt="2021-03-31T13:32:39.469" v="284" actId="22"/>
          <ac:spMkLst>
            <pc:docMk/>
            <pc:sldMk cId="2643436877" sldId="291"/>
            <ac:spMk id="31" creationId="{E3FFF720-00DE-4882-BE69-9E9320D21FB6}"/>
          </ac:spMkLst>
        </pc:spChg>
        <pc:spChg chg="add del mod">
          <ac:chgData name="#YUKI TOH KHAI SI#" userId="30898cc7-1e89-4e48-a738-641b60c3326a" providerId="ADAL" clId="{A217A866-CC53-4B33-8CEF-A0F9ABDB28F9}" dt="2021-03-31T13:34:37.305" v="328" actId="22"/>
          <ac:spMkLst>
            <pc:docMk/>
            <pc:sldMk cId="2643436877" sldId="291"/>
            <ac:spMk id="33" creationId="{AF92BE4E-7F59-425F-A11B-6A6209FEAA2C}"/>
          </ac:spMkLst>
        </pc:spChg>
        <pc:spChg chg="add mod">
          <ac:chgData name="#YUKI TOH KHAI SI#" userId="30898cc7-1e89-4e48-a738-641b60c3326a" providerId="ADAL" clId="{A217A866-CC53-4B33-8CEF-A0F9ABDB28F9}" dt="2021-03-31T13:37:42.162" v="394" actId="20577"/>
          <ac:spMkLst>
            <pc:docMk/>
            <pc:sldMk cId="2643436877" sldId="291"/>
            <ac:spMk id="35" creationId="{0D56702B-4340-48C1-B7A4-53794FDA67D6}"/>
          </ac:spMkLst>
        </pc:spChg>
        <pc:grpChg chg="add del mod">
          <ac:chgData name="#YUKI TOH KHAI SI#" userId="30898cc7-1e89-4e48-a738-641b60c3326a" providerId="ADAL" clId="{A217A866-CC53-4B33-8CEF-A0F9ABDB28F9}" dt="2021-03-31T13:08:10.767" v="64" actId="478"/>
          <ac:grpSpMkLst>
            <pc:docMk/>
            <pc:sldMk cId="2643436877" sldId="291"/>
            <ac:grpSpMk id="16" creationId="{1FE4E6C9-3D10-4EF6-A4F3-4C1B00616229}"/>
          </ac:grpSpMkLst>
        </pc:grpChg>
        <pc:picChg chg="add del">
          <ac:chgData name="#YUKI TOH KHAI SI#" userId="30898cc7-1e89-4e48-a738-641b60c3326a" providerId="ADAL" clId="{A217A866-CC53-4B33-8CEF-A0F9ABDB28F9}" dt="2021-03-31T13:07:05.945" v="43"/>
          <ac:picMkLst>
            <pc:docMk/>
            <pc:sldMk cId="2643436877" sldId="291"/>
            <ac:picMk id="10" creationId="{6D331538-6805-494C-8624-8254D3B9F5E8}"/>
          </ac:picMkLst>
        </pc:picChg>
      </pc:sldChg>
      <pc:sldChg chg="addSp modSp mod">
        <pc:chgData name="#YUKI TOH KHAI SI#" userId="30898cc7-1e89-4e48-a738-641b60c3326a" providerId="ADAL" clId="{A217A866-CC53-4B33-8CEF-A0F9ABDB28F9}" dt="2021-03-31T13:02:10.110" v="11" actId="1076"/>
        <pc:sldMkLst>
          <pc:docMk/>
          <pc:sldMk cId="2260433435" sldId="292"/>
        </pc:sldMkLst>
        <pc:graphicFrameChg chg="add mod">
          <ac:chgData name="#YUKI TOH KHAI SI#" userId="30898cc7-1e89-4e48-a738-641b60c3326a" providerId="ADAL" clId="{A217A866-CC53-4B33-8CEF-A0F9ABDB28F9}" dt="2021-03-31T13:02:10.110" v="11" actId="1076"/>
          <ac:graphicFrameMkLst>
            <pc:docMk/>
            <pc:sldMk cId="2260433435" sldId="292"/>
            <ac:graphicFrameMk id="6" creationId="{253597E6-AE55-4F6C-9734-08BC860E589A}"/>
          </ac:graphicFrameMkLst>
        </pc:graphicFrameChg>
      </pc:sldChg>
      <pc:sldChg chg="addSp delSp modSp add mod modCm">
        <pc:chgData name="#YUKI TOH KHAI SI#" userId="30898cc7-1e89-4e48-a738-641b60c3326a" providerId="ADAL" clId="{A217A866-CC53-4B33-8CEF-A0F9ABDB28F9}" dt="2021-04-09T17:27:35.442" v="13492" actId="1076"/>
        <pc:sldMkLst>
          <pc:docMk/>
          <pc:sldMk cId="2601123200" sldId="292"/>
        </pc:sldMkLst>
        <pc:spChg chg="add del mod">
          <ac:chgData name="#YUKI TOH KHAI SI#" userId="30898cc7-1e89-4e48-a738-641b60c3326a" providerId="ADAL" clId="{A217A866-CC53-4B33-8CEF-A0F9ABDB28F9}" dt="2021-04-01T16:17:49.283" v="431"/>
          <ac:spMkLst>
            <pc:docMk/>
            <pc:sldMk cId="2601123200" sldId="292"/>
            <ac:spMk id="3" creationId="{C218A081-D6CB-4C2C-BD06-93272AF347B0}"/>
          </ac:spMkLst>
        </pc:spChg>
        <pc:spChg chg="add mod">
          <ac:chgData name="#YUKI TOH KHAI SI#" userId="30898cc7-1e89-4e48-a738-641b60c3326a" providerId="ADAL" clId="{A217A866-CC53-4B33-8CEF-A0F9ABDB28F9}" dt="2021-04-09T16:57:47.151" v="12836" actId="20577"/>
          <ac:spMkLst>
            <pc:docMk/>
            <pc:sldMk cId="2601123200" sldId="292"/>
            <ac:spMk id="4" creationId="{A6B80C9B-BDD6-484B-B627-8F2573D6711D}"/>
          </ac:spMkLst>
        </pc:spChg>
        <pc:spChg chg="add mod">
          <ac:chgData name="#YUKI TOH KHAI SI#" userId="30898cc7-1e89-4e48-a738-641b60c3326a" providerId="ADAL" clId="{A217A866-CC53-4B33-8CEF-A0F9ABDB28F9}" dt="2021-04-06T10:52:25.333" v="6223" actId="14100"/>
          <ac:spMkLst>
            <pc:docMk/>
            <pc:sldMk cId="2601123200" sldId="292"/>
            <ac:spMk id="9" creationId="{AF79C11C-BB15-4F63-9BC8-F58120A9A196}"/>
          </ac:spMkLst>
        </pc:spChg>
        <pc:spChg chg="del">
          <ac:chgData name="#YUKI TOH KHAI SI#" userId="30898cc7-1e89-4e48-a738-641b60c3326a" providerId="ADAL" clId="{A217A866-CC53-4B33-8CEF-A0F9ABDB28F9}" dt="2021-04-01T16:17:13.287" v="422" actId="478"/>
          <ac:spMkLst>
            <pc:docMk/>
            <pc:sldMk cId="2601123200" sldId="292"/>
            <ac:spMk id="11" creationId="{3A849D04-3C6F-4064-8A76-5A5DBFBDEAA1}"/>
          </ac:spMkLst>
        </pc:spChg>
        <pc:spChg chg="del">
          <ac:chgData name="#YUKI TOH KHAI SI#" userId="30898cc7-1e89-4e48-a738-641b60c3326a" providerId="ADAL" clId="{A217A866-CC53-4B33-8CEF-A0F9ABDB28F9}" dt="2021-04-01T16:17:15.484" v="423" actId="478"/>
          <ac:spMkLst>
            <pc:docMk/>
            <pc:sldMk cId="2601123200" sldId="292"/>
            <ac:spMk id="12" creationId="{B57C5EFD-20DD-41DC-AB0C-9BE617D63BB5}"/>
          </ac:spMkLst>
        </pc:spChg>
        <pc:spChg chg="mod">
          <ac:chgData name="#YUKI TOH KHAI SI#" userId="30898cc7-1e89-4e48-a738-641b60c3326a" providerId="ADAL" clId="{A217A866-CC53-4B33-8CEF-A0F9ABDB28F9}" dt="2021-04-09T17:21:46.634" v="13389" actId="20577"/>
          <ac:spMkLst>
            <pc:docMk/>
            <pc:sldMk cId="2601123200" sldId="292"/>
            <ac:spMk id="18" creationId="{42068098-A85E-BB42-B80E-1ACC0D6EDC72}"/>
          </ac:spMkLst>
        </pc:spChg>
        <pc:spChg chg="mod">
          <ac:chgData name="#YUKI TOH KHAI SI#" userId="30898cc7-1e89-4e48-a738-641b60c3326a" providerId="ADAL" clId="{A217A866-CC53-4B33-8CEF-A0F9ABDB28F9}" dt="2021-04-06T15:38:29.413" v="7419" actId="20578"/>
          <ac:spMkLst>
            <pc:docMk/>
            <pc:sldMk cId="2601123200" sldId="292"/>
            <ac:spMk id="20" creationId="{E395D537-B9A1-4E1C-A8FB-243E24F08F38}"/>
          </ac:spMkLst>
        </pc:spChg>
        <pc:spChg chg="del mod">
          <ac:chgData name="#YUKI TOH KHAI SI#" userId="30898cc7-1e89-4e48-a738-641b60c3326a" providerId="ADAL" clId="{A217A866-CC53-4B33-8CEF-A0F9ABDB28F9}" dt="2021-04-02T14:08:39.228" v="890" actId="478"/>
          <ac:spMkLst>
            <pc:docMk/>
            <pc:sldMk cId="2601123200" sldId="292"/>
            <ac:spMk id="21" creationId="{282D7BB3-5FF4-48B5-A5F8-1A8085AF6BC1}"/>
          </ac:spMkLst>
        </pc:spChg>
        <pc:spChg chg="mod">
          <ac:chgData name="#YUKI TOH KHAI SI#" userId="30898cc7-1e89-4e48-a738-641b60c3326a" providerId="ADAL" clId="{A217A866-CC53-4B33-8CEF-A0F9ABDB28F9}" dt="2021-04-09T17:14:58.226" v="13270"/>
          <ac:spMkLst>
            <pc:docMk/>
            <pc:sldMk cId="2601123200" sldId="292"/>
            <ac:spMk id="21" creationId="{2AC5DDBF-B426-45E2-98AA-5E64746CCB15}"/>
          </ac:spMkLst>
        </pc:spChg>
        <pc:spChg chg="mod">
          <ac:chgData name="#YUKI TOH KHAI SI#" userId="30898cc7-1e89-4e48-a738-641b60c3326a" providerId="ADAL" clId="{A217A866-CC53-4B33-8CEF-A0F9ABDB28F9}" dt="2021-04-09T17:14:58.226" v="13270"/>
          <ac:spMkLst>
            <pc:docMk/>
            <pc:sldMk cId="2601123200" sldId="292"/>
            <ac:spMk id="22" creationId="{AAF32181-032C-4390-9984-8F56AD3887C4}"/>
          </ac:spMkLst>
        </pc:spChg>
        <pc:spChg chg="add mod">
          <ac:chgData name="#YUKI TOH KHAI SI#" userId="30898cc7-1e89-4e48-a738-641b60c3326a" providerId="ADAL" clId="{A217A866-CC53-4B33-8CEF-A0F9ABDB28F9}" dt="2021-04-01T16:46:53.234" v="584" actId="14100"/>
          <ac:spMkLst>
            <pc:docMk/>
            <pc:sldMk cId="2601123200" sldId="292"/>
            <ac:spMk id="22" creationId="{E10D5B30-F67C-463B-94DB-77BCE509E2B2}"/>
          </ac:spMkLst>
        </pc:spChg>
        <pc:spChg chg="mod">
          <ac:chgData name="#YUKI TOH KHAI SI#" userId="30898cc7-1e89-4e48-a738-641b60c3326a" providerId="ADAL" clId="{A217A866-CC53-4B33-8CEF-A0F9ABDB28F9}" dt="2021-04-09T17:14:58.226" v="13270"/>
          <ac:spMkLst>
            <pc:docMk/>
            <pc:sldMk cId="2601123200" sldId="292"/>
            <ac:spMk id="23" creationId="{028693CF-B558-4701-A85C-E2A7ECFFE9E4}"/>
          </ac:spMkLst>
        </pc:spChg>
        <pc:spChg chg="mod">
          <ac:chgData name="#YUKI TOH KHAI SI#" userId="30898cc7-1e89-4e48-a738-641b60c3326a" providerId="ADAL" clId="{A217A866-CC53-4B33-8CEF-A0F9ABDB28F9}" dt="2021-04-01T17:05:17.213" v="604" actId="20577"/>
          <ac:spMkLst>
            <pc:docMk/>
            <pc:sldMk cId="2601123200" sldId="292"/>
            <ac:spMk id="24" creationId="{23F0F8C9-A4AD-4DC4-A2C1-56DF9F0C7E6E}"/>
          </ac:spMkLst>
        </pc:spChg>
        <pc:spChg chg="mod">
          <ac:chgData name="#YUKI TOH KHAI SI#" userId="30898cc7-1e89-4e48-a738-641b60c3326a" providerId="ADAL" clId="{A217A866-CC53-4B33-8CEF-A0F9ABDB28F9}" dt="2021-04-09T17:14:58.226" v="13270"/>
          <ac:spMkLst>
            <pc:docMk/>
            <pc:sldMk cId="2601123200" sldId="292"/>
            <ac:spMk id="24" creationId="{263E48A7-5058-4516-A554-EC01C070220D}"/>
          </ac:spMkLst>
        </pc:spChg>
        <pc:spChg chg="mod">
          <ac:chgData name="#YUKI TOH KHAI SI#" userId="30898cc7-1e89-4e48-a738-641b60c3326a" providerId="ADAL" clId="{A217A866-CC53-4B33-8CEF-A0F9ABDB28F9}" dt="2021-04-09T17:14:58.226" v="13270"/>
          <ac:spMkLst>
            <pc:docMk/>
            <pc:sldMk cId="2601123200" sldId="292"/>
            <ac:spMk id="25" creationId="{23F5AE4B-1AD0-45C3-AB40-9A454FAA66CD}"/>
          </ac:spMkLst>
        </pc:spChg>
        <pc:spChg chg="mod">
          <ac:chgData name="#YUKI TOH KHAI SI#" userId="30898cc7-1e89-4e48-a738-641b60c3326a" providerId="ADAL" clId="{A217A866-CC53-4B33-8CEF-A0F9ABDB28F9}" dt="2021-04-01T16:40:19.159" v="492"/>
          <ac:spMkLst>
            <pc:docMk/>
            <pc:sldMk cId="2601123200" sldId="292"/>
            <ac:spMk id="25" creationId="{CA57AC46-B2BF-425D-B619-B2E0A795D858}"/>
          </ac:spMkLst>
        </pc:spChg>
        <pc:spChg chg="add del mod">
          <ac:chgData name="#YUKI TOH KHAI SI#" userId="30898cc7-1e89-4e48-a738-641b60c3326a" providerId="ADAL" clId="{A217A866-CC53-4B33-8CEF-A0F9ABDB28F9}" dt="2021-04-01T16:45:34.999" v="573" actId="478"/>
          <ac:spMkLst>
            <pc:docMk/>
            <pc:sldMk cId="2601123200" sldId="292"/>
            <ac:spMk id="26" creationId="{5F09FEED-AED2-42FF-A13E-9B9C2BA9584E}"/>
          </ac:spMkLst>
        </pc:spChg>
        <pc:spChg chg="mod">
          <ac:chgData name="#YUKI TOH KHAI SI#" userId="30898cc7-1e89-4e48-a738-641b60c3326a" providerId="ADAL" clId="{A217A866-CC53-4B33-8CEF-A0F9ABDB28F9}" dt="2021-04-09T17:14:58.226" v="13270"/>
          <ac:spMkLst>
            <pc:docMk/>
            <pc:sldMk cId="2601123200" sldId="292"/>
            <ac:spMk id="26" creationId="{F479D0A0-26EC-41B8-8F6D-F7C7EEF41198}"/>
          </ac:spMkLst>
        </pc:spChg>
        <pc:spChg chg="mod">
          <ac:chgData name="#YUKI TOH KHAI SI#" userId="30898cc7-1e89-4e48-a738-641b60c3326a" providerId="ADAL" clId="{A217A866-CC53-4B33-8CEF-A0F9ABDB28F9}" dt="2021-04-04T05:52:52.731" v="2678"/>
          <ac:spMkLst>
            <pc:docMk/>
            <pc:sldMk cId="2601123200" sldId="292"/>
            <ac:spMk id="27" creationId="{FA7D00F3-CBDB-481A-813D-D177557F5939}"/>
          </ac:spMkLst>
        </pc:spChg>
        <pc:spChg chg="mod">
          <ac:chgData name="#YUKI TOH KHAI SI#" userId="30898cc7-1e89-4e48-a738-641b60c3326a" providerId="ADAL" clId="{A217A866-CC53-4B33-8CEF-A0F9ABDB28F9}" dt="2021-04-04T05:52:52.731" v="2678"/>
          <ac:spMkLst>
            <pc:docMk/>
            <pc:sldMk cId="2601123200" sldId="292"/>
            <ac:spMk id="28" creationId="{2307BEAD-251B-4350-9723-4AE4A8B1FA60}"/>
          </ac:spMkLst>
        </pc:spChg>
        <pc:spChg chg="mod">
          <ac:chgData name="#YUKI TOH KHAI SI#" userId="30898cc7-1e89-4e48-a738-641b60c3326a" providerId="ADAL" clId="{A217A866-CC53-4B33-8CEF-A0F9ABDB28F9}" dt="2021-04-01T16:43:56.376" v="554" actId="20577"/>
          <ac:spMkLst>
            <pc:docMk/>
            <pc:sldMk cId="2601123200" sldId="292"/>
            <ac:spMk id="28" creationId="{E78A6B6C-F022-4C5A-9EE3-3DD876670E33}"/>
          </ac:spMkLst>
        </pc:spChg>
        <pc:spChg chg="mod">
          <ac:chgData name="#YUKI TOH KHAI SI#" userId="30898cc7-1e89-4e48-a738-641b60c3326a" providerId="ADAL" clId="{A217A866-CC53-4B33-8CEF-A0F9ABDB28F9}" dt="2021-04-04T05:52:52.731" v="2678"/>
          <ac:spMkLst>
            <pc:docMk/>
            <pc:sldMk cId="2601123200" sldId="292"/>
            <ac:spMk id="29" creationId="{84C18EEF-070A-40A7-B383-10FA1056CC18}"/>
          </ac:spMkLst>
        </pc:spChg>
        <pc:spChg chg="mod">
          <ac:chgData name="#YUKI TOH KHAI SI#" userId="30898cc7-1e89-4e48-a738-641b60c3326a" providerId="ADAL" clId="{A217A866-CC53-4B33-8CEF-A0F9ABDB28F9}" dt="2021-04-01T16:43:41.531" v="520"/>
          <ac:spMkLst>
            <pc:docMk/>
            <pc:sldMk cId="2601123200" sldId="292"/>
            <ac:spMk id="29" creationId="{A39DFD74-4A22-4C20-B6B3-F8FAD3D96717}"/>
          </ac:spMkLst>
        </pc:spChg>
        <pc:spChg chg="mod">
          <ac:chgData name="#YUKI TOH KHAI SI#" userId="30898cc7-1e89-4e48-a738-641b60c3326a" providerId="ADAL" clId="{A217A866-CC53-4B33-8CEF-A0F9ABDB28F9}" dt="2021-04-04T05:52:52.731" v="2678"/>
          <ac:spMkLst>
            <pc:docMk/>
            <pc:sldMk cId="2601123200" sldId="292"/>
            <ac:spMk id="30" creationId="{4AD42969-E84B-4F0E-806D-5678C0938F80}"/>
          </ac:spMkLst>
        </pc:spChg>
        <pc:spChg chg="mod">
          <ac:chgData name="#YUKI TOH KHAI SI#" userId="30898cc7-1e89-4e48-a738-641b60c3326a" providerId="ADAL" clId="{A217A866-CC53-4B33-8CEF-A0F9ABDB28F9}" dt="2021-04-04T05:52:52.731" v="2678"/>
          <ac:spMkLst>
            <pc:docMk/>
            <pc:sldMk cId="2601123200" sldId="292"/>
            <ac:spMk id="31" creationId="{335A8FF0-C859-45B2-807A-EF52D3439E7C}"/>
          </ac:spMkLst>
        </pc:spChg>
        <pc:spChg chg="add mod">
          <ac:chgData name="#YUKI TOH KHAI SI#" userId="30898cc7-1e89-4e48-a738-641b60c3326a" providerId="ADAL" clId="{A217A866-CC53-4B33-8CEF-A0F9ABDB28F9}" dt="2021-04-09T16:58:01.194" v="12838" actId="20577"/>
          <ac:spMkLst>
            <pc:docMk/>
            <pc:sldMk cId="2601123200" sldId="292"/>
            <ac:spMk id="32" creationId="{4C2C7E03-1A51-41B5-BEC9-CA1B569422B6}"/>
          </ac:spMkLst>
        </pc:spChg>
        <pc:spChg chg="mod topLvl">
          <ac:chgData name="#YUKI TOH KHAI SI#" userId="30898cc7-1e89-4e48-a738-641b60c3326a" providerId="ADAL" clId="{A217A866-CC53-4B33-8CEF-A0F9ABDB28F9}" dt="2021-04-06T15:55:44.321" v="7889" actId="1076"/>
          <ac:spMkLst>
            <pc:docMk/>
            <pc:sldMk cId="2601123200" sldId="292"/>
            <ac:spMk id="34" creationId="{2B0E4CB0-648F-4418-91E6-B2157AD83D7C}"/>
          </ac:spMkLst>
        </pc:spChg>
        <pc:spChg chg="del mod topLvl">
          <ac:chgData name="#YUKI TOH KHAI SI#" userId="30898cc7-1e89-4e48-a738-641b60c3326a" providerId="ADAL" clId="{A217A866-CC53-4B33-8CEF-A0F9ABDB28F9}" dt="2021-04-02T14:08:53.631" v="894" actId="478"/>
          <ac:spMkLst>
            <pc:docMk/>
            <pc:sldMk cId="2601123200" sldId="292"/>
            <ac:spMk id="35" creationId="{82828A7E-E693-440C-8D8E-F2388E5FC550}"/>
          </ac:spMkLst>
        </pc:spChg>
        <pc:spChg chg="del mod topLvl">
          <ac:chgData name="#YUKI TOH KHAI SI#" userId="30898cc7-1e89-4e48-a738-641b60c3326a" providerId="ADAL" clId="{A217A866-CC53-4B33-8CEF-A0F9ABDB28F9}" dt="2021-04-02T14:17:05.873" v="950" actId="478"/>
          <ac:spMkLst>
            <pc:docMk/>
            <pc:sldMk cId="2601123200" sldId="292"/>
            <ac:spMk id="42" creationId="{3F55C1C3-CB5D-EF4A-8E08-5E164C562037}"/>
          </ac:spMkLst>
        </pc:spChg>
        <pc:spChg chg="mod topLvl">
          <ac:chgData name="#YUKI TOH KHAI SI#" userId="30898cc7-1e89-4e48-a738-641b60c3326a" providerId="ADAL" clId="{A217A866-CC53-4B33-8CEF-A0F9ABDB28F9}" dt="2021-04-09T17:27:35.442" v="13492" actId="1076"/>
          <ac:spMkLst>
            <pc:docMk/>
            <pc:sldMk cId="2601123200" sldId="292"/>
            <ac:spMk id="44" creationId="{764BE632-1301-7A40-930E-459012B31035}"/>
          </ac:spMkLst>
        </pc:spChg>
        <pc:spChg chg="del mod">
          <ac:chgData name="#YUKI TOH KHAI SI#" userId="30898cc7-1e89-4e48-a738-641b60c3326a" providerId="ADAL" clId="{A217A866-CC53-4B33-8CEF-A0F9ABDB28F9}" dt="2021-04-02T14:15:07.713" v="928" actId="478"/>
          <ac:spMkLst>
            <pc:docMk/>
            <pc:sldMk cId="2601123200" sldId="292"/>
            <ac:spMk id="45" creationId="{0D5E7E03-8D80-C141-931F-57AE0F08DBAF}"/>
          </ac:spMkLst>
        </pc:spChg>
        <pc:spChg chg="mod topLvl">
          <ac:chgData name="#YUKI TOH KHAI SI#" userId="30898cc7-1e89-4e48-a738-641b60c3326a" providerId="ADAL" clId="{A217A866-CC53-4B33-8CEF-A0F9ABDB28F9}" dt="2021-04-09T17:27:27.586" v="13490" actId="242"/>
          <ac:spMkLst>
            <pc:docMk/>
            <pc:sldMk cId="2601123200" sldId="292"/>
            <ac:spMk id="47" creationId="{93F83174-569B-2E43-991B-A22977AFF209}"/>
          </ac:spMkLst>
        </pc:spChg>
        <pc:spChg chg="del mod topLvl">
          <ac:chgData name="#YUKI TOH KHAI SI#" userId="30898cc7-1e89-4e48-a738-641b60c3326a" providerId="ADAL" clId="{A217A866-CC53-4B33-8CEF-A0F9ABDB28F9}" dt="2021-04-02T14:17:23.684" v="955" actId="478"/>
          <ac:spMkLst>
            <pc:docMk/>
            <pc:sldMk cId="2601123200" sldId="292"/>
            <ac:spMk id="49" creationId="{4E7BCFCD-CD14-6146-8B3F-9A4674E81023}"/>
          </ac:spMkLst>
        </pc:spChg>
        <pc:spChg chg="del mod topLvl">
          <ac:chgData name="#YUKI TOH KHAI SI#" userId="30898cc7-1e89-4e48-a738-641b60c3326a" providerId="ADAL" clId="{A217A866-CC53-4B33-8CEF-A0F9ABDB28F9}" dt="2021-04-02T13:56:55.206" v="813" actId="478"/>
          <ac:spMkLst>
            <pc:docMk/>
            <pc:sldMk cId="2601123200" sldId="292"/>
            <ac:spMk id="50" creationId="{442AA72C-6173-1A45-AC5E-3B992B375732}"/>
          </ac:spMkLst>
        </pc:spChg>
        <pc:grpChg chg="add mod">
          <ac:chgData name="#YUKI TOH KHAI SI#" userId="30898cc7-1e89-4e48-a738-641b60c3326a" providerId="ADAL" clId="{A217A866-CC53-4B33-8CEF-A0F9ABDB28F9}" dt="2021-04-03T15:56:45.792" v="2464" actId="164"/>
          <ac:grpSpMkLst>
            <pc:docMk/>
            <pc:sldMk cId="2601123200" sldId="292"/>
            <ac:grpSpMk id="3" creationId="{34112BA2-36DA-4F00-903A-3495E185AA89}"/>
          </ac:grpSpMkLst>
        </pc:grpChg>
        <pc:grpChg chg="mod">
          <ac:chgData name="#YUKI TOH KHAI SI#" userId="30898cc7-1e89-4e48-a738-641b60c3326a" providerId="ADAL" clId="{A217A866-CC53-4B33-8CEF-A0F9ABDB28F9}" dt="2021-04-06T15:55:37.196" v="7887" actId="1076"/>
          <ac:grpSpMkLst>
            <pc:docMk/>
            <pc:sldMk cId="2601123200" sldId="292"/>
            <ac:grpSpMk id="5" creationId="{67B4131F-EB88-0142-8877-00822437E6D8}"/>
          </ac:grpSpMkLst>
        </pc:grpChg>
        <pc:grpChg chg="add del mod">
          <ac:chgData name="#YUKI TOH KHAI SI#" userId="30898cc7-1e89-4e48-a738-641b60c3326a" providerId="ADAL" clId="{A217A866-CC53-4B33-8CEF-A0F9ABDB28F9}" dt="2021-04-02T14:16:54.959" v="944" actId="165"/>
          <ac:grpSpMkLst>
            <pc:docMk/>
            <pc:sldMk cId="2601123200" sldId="292"/>
            <ac:grpSpMk id="10" creationId="{88EC7D28-C5D5-4777-AA07-A624A935727F}"/>
          </ac:grpSpMkLst>
        </pc:grpChg>
        <pc:grpChg chg="add del mod">
          <ac:chgData name="#YUKI TOH KHAI SI#" userId="30898cc7-1e89-4e48-a738-641b60c3326a" providerId="ADAL" clId="{A217A866-CC53-4B33-8CEF-A0F9ABDB28F9}" dt="2021-04-02T14:08:39.228" v="890" actId="478"/>
          <ac:grpSpMkLst>
            <pc:docMk/>
            <pc:sldMk cId="2601123200" sldId="292"/>
            <ac:grpSpMk id="19" creationId="{2877098D-5CD8-49D9-87EC-A2C0D1911EF8}"/>
          </ac:grpSpMkLst>
        </pc:grpChg>
        <pc:grpChg chg="add mod">
          <ac:chgData name="#YUKI TOH KHAI SI#" userId="30898cc7-1e89-4e48-a738-641b60c3326a" providerId="ADAL" clId="{A217A866-CC53-4B33-8CEF-A0F9ABDB28F9}" dt="2021-04-09T17:14:58.226" v="13270"/>
          <ac:grpSpMkLst>
            <pc:docMk/>
            <pc:sldMk cId="2601123200" sldId="292"/>
            <ac:grpSpMk id="19" creationId="{5B138AC1-9887-4C17-B425-6E98EA5C45C2}"/>
          </ac:grpSpMkLst>
        </pc:grpChg>
        <pc:grpChg chg="del">
          <ac:chgData name="#YUKI TOH KHAI SI#" userId="30898cc7-1e89-4e48-a738-641b60c3326a" providerId="ADAL" clId="{A217A866-CC53-4B33-8CEF-A0F9ABDB28F9}" dt="2021-04-04T05:52:50.966" v="2677" actId="478"/>
          <ac:grpSpMkLst>
            <pc:docMk/>
            <pc:sldMk cId="2601123200" sldId="292"/>
            <ac:grpSpMk id="19" creationId="{818E2FB5-D27A-44E2-8668-DFC0BCDDCF83}"/>
          </ac:grpSpMkLst>
        </pc:grpChg>
        <pc:grpChg chg="add mod">
          <ac:chgData name="#YUKI TOH KHAI SI#" userId="30898cc7-1e89-4e48-a738-641b60c3326a" providerId="ADAL" clId="{A217A866-CC53-4B33-8CEF-A0F9ABDB28F9}" dt="2021-04-01T16:46:41.829" v="581" actId="1076"/>
          <ac:grpSpMkLst>
            <pc:docMk/>
            <pc:sldMk cId="2601123200" sldId="292"/>
            <ac:grpSpMk id="23" creationId="{982CE600-5EFE-43FC-8121-311196D7B9D7}"/>
          </ac:grpSpMkLst>
        </pc:grpChg>
        <pc:grpChg chg="add mod">
          <ac:chgData name="#YUKI TOH KHAI SI#" userId="30898cc7-1e89-4e48-a738-641b60c3326a" providerId="ADAL" clId="{A217A866-CC53-4B33-8CEF-A0F9ABDB28F9}" dt="2021-04-04T05:52:52.731" v="2678"/>
          <ac:grpSpMkLst>
            <pc:docMk/>
            <pc:sldMk cId="2601123200" sldId="292"/>
            <ac:grpSpMk id="26" creationId="{DDBED62C-E996-4107-97A8-FEE569882D19}"/>
          </ac:grpSpMkLst>
        </pc:grpChg>
        <pc:grpChg chg="add del mod">
          <ac:chgData name="#YUKI TOH KHAI SI#" userId="30898cc7-1e89-4e48-a738-641b60c3326a" providerId="ADAL" clId="{A217A866-CC53-4B33-8CEF-A0F9ABDB28F9}" dt="2021-04-01T16:45:33.822" v="572" actId="478"/>
          <ac:grpSpMkLst>
            <pc:docMk/>
            <pc:sldMk cId="2601123200" sldId="292"/>
            <ac:grpSpMk id="27" creationId="{C23DD930-D734-4D35-BBF4-4ABEC78D9E7B}"/>
          </ac:grpSpMkLst>
        </pc:grpChg>
        <pc:grpChg chg="add del mod">
          <ac:chgData name="#YUKI TOH KHAI SI#" userId="30898cc7-1e89-4e48-a738-641b60c3326a" providerId="ADAL" clId="{A217A866-CC53-4B33-8CEF-A0F9ABDB28F9}" dt="2021-04-02T14:08:53.631" v="894" actId="478"/>
          <ac:grpSpMkLst>
            <pc:docMk/>
            <pc:sldMk cId="2601123200" sldId="292"/>
            <ac:grpSpMk id="33" creationId="{1744ABB0-7324-4E66-8380-0EA81A4A6C57}"/>
          </ac:grpSpMkLst>
        </pc:grpChg>
        <pc:grpChg chg="del">
          <ac:chgData name="#YUKI TOH KHAI SI#" userId="30898cc7-1e89-4e48-a738-641b60c3326a" providerId="ADAL" clId="{A217A866-CC53-4B33-8CEF-A0F9ABDB28F9}" dt="2021-04-02T13:55:27.808" v="792" actId="165"/>
          <ac:grpSpMkLst>
            <pc:docMk/>
            <pc:sldMk cId="2601123200" sldId="292"/>
            <ac:grpSpMk id="41" creationId="{875E46BD-1B07-F249-9395-91F028CF1E71}"/>
          </ac:grpSpMkLst>
        </pc:grpChg>
        <pc:grpChg chg="del mod topLvl">
          <ac:chgData name="#YUKI TOH KHAI SI#" userId="30898cc7-1e89-4e48-a738-641b60c3326a" providerId="ADAL" clId="{A217A866-CC53-4B33-8CEF-A0F9ABDB28F9}" dt="2021-04-02T14:15:07.713" v="928" actId="478"/>
          <ac:grpSpMkLst>
            <pc:docMk/>
            <pc:sldMk cId="2601123200" sldId="292"/>
            <ac:grpSpMk id="43" creationId="{7B749CB4-A98A-C645-A3CC-CCCF0AB1EC7F}"/>
          </ac:grpSpMkLst>
        </pc:grpChg>
        <pc:grpChg chg="del">
          <ac:chgData name="#YUKI TOH KHAI SI#" userId="30898cc7-1e89-4e48-a738-641b60c3326a" providerId="ADAL" clId="{A217A866-CC53-4B33-8CEF-A0F9ABDB28F9}" dt="2021-04-02T13:55:31.296" v="793" actId="165"/>
          <ac:grpSpMkLst>
            <pc:docMk/>
            <pc:sldMk cId="2601123200" sldId="292"/>
            <ac:grpSpMk id="46" creationId="{218DD020-08EB-1646-98FE-E3D071FEE34D}"/>
          </ac:grpSpMkLst>
        </pc:grpChg>
        <pc:grpChg chg="del mod topLvl">
          <ac:chgData name="#YUKI TOH KHAI SI#" userId="30898cc7-1e89-4e48-a738-641b60c3326a" providerId="ADAL" clId="{A217A866-CC53-4B33-8CEF-A0F9ABDB28F9}" dt="2021-04-02T13:56:55.206" v="813" actId="478"/>
          <ac:grpSpMkLst>
            <pc:docMk/>
            <pc:sldMk cId="2601123200" sldId="292"/>
            <ac:grpSpMk id="48" creationId="{972527E3-905B-1B46-AB89-03E7D5F1D5BC}"/>
          </ac:grpSpMkLst>
        </pc:grpChg>
        <pc:grpChg chg="del">
          <ac:chgData name="#YUKI TOH KHAI SI#" userId="30898cc7-1e89-4e48-a738-641b60c3326a" providerId="ADAL" clId="{A217A866-CC53-4B33-8CEF-A0F9ABDB28F9}" dt="2021-04-09T17:14:56.796" v="13269" actId="478"/>
          <ac:grpSpMkLst>
            <pc:docMk/>
            <pc:sldMk cId="2601123200" sldId="292"/>
            <ac:grpSpMk id="58" creationId="{8593E8C7-F508-4010-992D-933EF57D293C}"/>
          </ac:grpSpMkLst>
        </pc:grpChg>
      </pc:sldChg>
      <pc:sldChg chg="addSp delSp modSp add mod">
        <pc:chgData name="#YUKI TOH KHAI SI#" userId="30898cc7-1e89-4e48-a738-641b60c3326a" providerId="ADAL" clId="{A217A866-CC53-4B33-8CEF-A0F9ABDB28F9}" dt="2021-04-04T13:19:42.905" v="2869" actId="1076"/>
        <pc:sldMkLst>
          <pc:docMk/>
          <pc:sldMk cId="556704546" sldId="293"/>
        </pc:sldMkLst>
        <pc:spChg chg="mod">
          <ac:chgData name="#YUKI TOH KHAI SI#" userId="30898cc7-1e89-4e48-a738-641b60c3326a" providerId="ADAL" clId="{A217A866-CC53-4B33-8CEF-A0F9ABDB28F9}" dt="2021-04-04T05:52:45.857" v="2676"/>
          <ac:spMkLst>
            <pc:docMk/>
            <pc:sldMk cId="556704546" sldId="293"/>
            <ac:spMk id="20" creationId="{E1EAC1D6-6180-4EBA-B250-F0279CB3EC75}"/>
          </ac:spMkLst>
        </pc:spChg>
        <pc:spChg chg="mod">
          <ac:chgData name="#YUKI TOH KHAI SI#" userId="30898cc7-1e89-4e48-a738-641b60c3326a" providerId="ADAL" clId="{A217A866-CC53-4B33-8CEF-A0F9ABDB28F9}" dt="2021-04-04T05:52:45.857" v="2676"/>
          <ac:spMkLst>
            <pc:docMk/>
            <pc:sldMk cId="556704546" sldId="293"/>
            <ac:spMk id="21" creationId="{E42FA095-36CA-4FBA-AC60-AE8D8E9BA8B2}"/>
          </ac:spMkLst>
        </pc:spChg>
        <pc:spChg chg="mod">
          <ac:chgData name="#YUKI TOH KHAI SI#" userId="30898cc7-1e89-4e48-a738-641b60c3326a" providerId="ADAL" clId="{A217A866-CC53-4B33-8CEF-A0F9ABDB28F9}" dt="2021-04-04T05:52:45.857" v="2676"/>
          <ac:spMkLst>
            <pc:docMk/>
            <pc:sldMk cId="556704546" sldId="293"/>
            <ac:spMk id="22" creationId="{A808347F-026B-4A57-BD4D-267B8451A24C}"/>
          </ac:spMkLst>
        </pc:spChg>
        <pc:spChg chg="mod">
          <ac:chgData name="#YUKI TOH KHAI SI#" userId="30898cc7-1e89-4e48-a738-641b60c3326a" providerId="ADAL" clId="{A217A866-CC53-4B33-8CEF-A0F9ABDB28F9}" dt="2021-04-04T05:52:45.857" v="2676"/>
          <ac:spMkLst>
            <pc:docMk/>
            <pc:sldMk cId="556704546" sldId="293"/>
            <ac:spMk id="23" creationId="{ABEC9DE2-591D-4E5E-A381-75B54253017A}"/>
          </ac:spMkLst>
        </pc:spChg>
        <pc:spChg chg="mod">
          <ac:chgData name="#YUKI TOH KHAI SI#" userId="30898cc7-1e89-4e48-a738-641b60c3326a" providerId="ADAL" clId="{A217A866-CC53-4B33-8CEF-A0F9ABDB28F9}" dt="2021-04-04T05:52:45.857" v="2676"/>
          <ac:spMkLst>
            <pc:docMk/>
            <pc:sldMk cId="556704546" sldId="293"/>
            <ac:spMk id="24" creationId="{2B82B407-DE87-4580-882D-B9B11E80A9C8}"/>
          </ac:spMkLst>
        </pc:spChg>
        <pc:spChg chg="mod">
          <ac:chgData name="#YUKI TOH KHAI SI#" userId="30898cc7-1e89-4e48-a738-641b60c3326a" providerId="ADAL" clId="{A217A866-CC53-4B33-8CEF-A0F9ABDB28F9}" dt="2021-04-04T13:19:42.905" v="2869" actId="1076"/>
          <ac:spMkLst>
            <pc:docMk/>
            <pc:sldMk cId="556704546" sldId="293"/>
            <ac:spMk id="32" creationId="{AADAECC2-8038-0F41-80FC-1B3789E72DD1}"/>
          </ac:spMkLst>
        </pc:spChg>
        <pc:grpChg chg="del">
          <ac:chgData name="#YUKI TOH KHAI SI#" userId="30898cc7-1e89-4e48-a738-641b60c3326a" providerId="ADAL" clId="{A217A866-CC53-4B33-8CEF-A0F9ABDB28F9}" dt="2021-04-04T05:52:44.288" v="2675" actId="478"/>
          <ac:grpSpMkLst>
            <pc:docMk/>
            <pc:sldMk cId="556704546" sldId="293"/>
            <ac:grpSpMk id="13" creationId="{13BB4E5A-FF76-49D9-A6BF-3E9DA9E8637D}"/>
          </ac:grpSpMkLst>
        </pc:grpChg>
        <pc:grpChg chg="add mod">
          <ac:chgData name="#YUKI TOH KHAI SI#" userId="30898cc7-1e89-4e48-a738-641b60c3326a" providerId="ADAL" clId="{A217A866-CC53-4B33-8CEF-A0F9ABDB28F9}" dt="2021-04-04T05:52:45.857" v="2676"/>
          <ac:grpSpMkLst>
            <pc:docMk/>
            <pc:sldMk cId="556704546" sldId="293"/>
            <ac:grpSpMk id="19" creationId="{64053625-4952-4A88-BB07-3B47D55AD9D8}"/>
          </ac:grpSpMkLst>
        </pc:grpChg>
      </pc:sldChg>
      <pc:sldChg chg="add">
        <pc:chgData name="#YUKI TOH KHAI SI#" userId="30898cc7-1e89-4e48-a738-641b60c3326a" providerId="ADAL" clId="{A217A866-CC53-4B33-8CEF-A0F9ABDB28F9}" dt="2021-03-31T13:35:59.795" v="360" actId="2890"/>
        <pc:sldMkLst>
          <pc:docMk/>
          <pc:sldMk cId="1337452392" sldId="294"/>
        </pc:sldMkLst>
      </pc:sldChg>
      <pc:sldChg chg="modSp mod">
        <pc:chgData name="#YUKI TOH KHAI SI#" userId="30898cc7-1e89-4e48-a738-641b60c3326a" providerId="ADAL" clId="{A217A866-CC53-4B33-8CEF-A0F9ABDB28F9}" dt="2021-04-02T14:22:13.563" v="999" actId="207"/>
        <pc:sldMkLst>
          <pc:docMk/>
          <pc:sldMk cId="1090400752" sldId="295"/>
        </pc:sldMkLst>
        <pc:spChg chg="mod">
          <ac:chgData name="#YUKI TOH KHAI SI#" userId="30898cc7-1e89-4e48-a738-641b60c3326a" providerId="ADAL" clId="{A217A866-CC53-4B33-8CEF-A0F9ABDB28F9}" dt="2021-04-02T14:22:13.563" v="999" actId="207"/>
          <ac:spMkLst>
            <pc:docMk/>
            <pc:sldMk cId="1090400752" sldId="295"/>
            <ac:spMk id="25" creationId="{40ED1D80-02CA-CC47-BE72-3213BC6ADC30}"/>
          </ac:spMkLst>
        </pc:spChg>
      </pc:sldChg>
      <pc:sldChg chg="addSp delSp modSp add mod">
        <pc:chgData name="#YUKI TOH KHAI SI#" userId="30898cc7-1e89-4e48-a738-641b60c3326a" providerId="ADAL" clId="{A217A866-CC53-4B33-8CEF-A0F9ABDB28F9}" dt="2021-04-11T08:11:06.832" v="13848" actId="1076"/>
        <pc:sldMkLst>
          <pc:docMk/>
          <pc:sldMk cId="4070485895" sldId="338"/>
        </pc:sldMkLst>
        <pc:spChg chg="mod">
          <ac:chgData name="#YUKI TOH KHAI SI#" userId="30898cc7-1e89-4e48-a738-641b60c3326a" providerId="ADAL" clId="{A217A866-CC53-4B33-8CEF-A0F9ABDB28F9}" dt="2021-04-11T08:09:48.697" v="13806" actId="20577"/>
          <ac:spMkLst>
            <pc:docMk/>
            <pc:sldMk cId="4070485895" sldId="338"/>
            <ac:spMk id="3" creationId="{2CC08BF5-27E1-ED46-9151-0F95840DCD54}"/>
          </ac:spMkLst>
        </pc:spChg>
        <pc:spChg chg="del mod">
          <ac:chgData name="#YUKI TOH KHAI SI#" userId="30898cc7-1e89-4e48-a738-641b60c3326a" providerId="ADAL" clId="{A217A866-CC53-4B33-8CEF-A0F9ABDB28F9}" dt="2021-04-06T14:30:01.461" v="6738" actId="478"/>
          <ac:spMkLst>
            <pc:docMk/>
            <pc:sldMk cId="4070485895" sldId="338"/>
            <ac:spMk id="11" creationId="{3A849D04-3C6F-4064-8A76-5A5DBFBDEAA1}"/>
          </ac:spMkLst>
        </pc:spChg>
        <pc:spChg chg="del">
          <ac:chgData name="#YUKI TOH KHAI SI#" userId="30898cc7-1e89-4e48-a738-641b60c3326a" providerId="ADAL" clId="{A217A866-CC53-4B33-8CEF-A0F9ABDB28F9}" dt="2021-04-06T14:30:02.963" v="6739" actId="478"/>
          <ac:spMkLst>
            <pc:docMk/>
            <pc:sldMk cId="4070485895" sldId="338"/>
            <ac:spMk id="12" creationId="{B57C5EFD-20DD-41DC-AB0C-9BE617D63BB5}"/>
          </ac:spMkLst>
        </pc:spChg>
        <pc:spChg chg="mod">
          <ac:chgData name="#YUKI TOH KHAI SI#" userId="30898cc7-1e89-4e48-a738-641b60c3326a" providerId="ADAL" clId="{A217A866-CC53-4B33-8CEF-A0F9ABDB28F9}" dt="2021-04-06T14:30:07.622" v="6749" actId="20577"/>
          <ac:spMkLst>
            <pc:docMk/>
            <pc:sldMk cId="4070485895" sldId="338"/>
            <ac:spMk id="18" creationId="{42068098-A85E-BB42-B80E-1ACC0D6EDC72}"/>
          </ac:spMkLst>
        </pc:spChg>
        <pc:spChg chg="add mod">
          <ac:chgData name="#YUKI TOH KHAI SI#" userId="30898cc7-1e89-4e48-a738-641b60c3326a" providerId="ADAL" clId="{A217A866-CC53-4B33-8CEF-A0F9ABDB28F9}" dt="2021-04-07T07:35:35.559" v="10726" actId="122"/>
          <ac:spMkLst>
            <pc:docMk/>
            <pc:sldMk cId="4070485895" sldId="338"/>
            <ac:spMk id="19" creationId="{CC74EE92-0075-4639-AE1F-23E2059B9EE9}"/>
          </ac:spMkLst>
        </pc:spChg>
        <pc:spChg chg="add mod">
          <ac:chgData name="#YUKI TOH KHAI SI#" userId="30898cc7-1e89-4e48-a738-641b60c3326a" providerId="ADAL" clId="{A217A866-CC53-4B33-8CEF-A0F9ABDB28F9}" dt="2021-04-10T12:38:48.691" v="13592" actId="20577"/>
          <ac:spMkLst>
            <pc:docMk/>
            <pc:sldMk cId="4070485895" sldId="338"/>
            <ac:spMk id="22" creationId="{ECF91F8E-A8D9-425E-B5F0-1E6765848EE4}"/>
          </ac:spMkLst>
        </pc:spChg>
        <pc:spChg chg="add mod">
          <ac:chgData name="#YUKI TOH KHAI SI#" userId="30898cc7-1e89-4e48-a738-641b60c3326a" providerId="ADAL" clId="{A217A866-CC53-4B33-8CEF-A0F9ABDB28F9}" dt="2021-04-07T07:36:03.721" v="10735" actId="1076"/>
          <ac:spMkLst>
            <pc:docMk/>
            <pc:sldMk cId="4070485895" sldId="338"/>
            <ac:spMk id="23" creationId="{8963DB6C-F1C1-4506-B687-678A7F1F8142}"/>
          </ac:spMkLst>
        </pc:spChg>
        <pc:spChg chg="add del mod">
          <ac:chgData name="#YUKI TOH KHAI SI#" userId="30898cc7-1e89-4e48-a738-641b60c3326a" providerId="ADAL" clId="{A217A866-CC53-4B33-8CEF-A0F9ABDB28F9}" dt="2021-04-06T15:19:46.695" v="7117" actId="478"/>
          <ac:spMkLst>
            <pc:docMk/>
            <pc:sldMk cId="4070485895" sldId="338"/>
            <ac:spMk id="24" creationId="{B0D53C12-B5E0-46C5-8DB7-E7C97296EE74}"/>
          </ac:spMkLst>
        </pc:spChg>
        <pc:spChg chg="add mod">
          <ac:chgData name="#YUKI TOH KHAI SI#" userId="30898cc7-1e89-4e48-a738-641b60c3326a" providerId="ADAL" clId="{A217A866-CC53-4B33-8CEF-A0F9ABDB28F9}" dt="2021-04-11T08:11:06.832" v="13848" actId="1076"/>
          <ac:spMkLst>
            <pc:docMk/>
            <pc:sldMk cId="4070485895" sldId="338"/>
            <ac:spMk id="26" creationId="{CC2B9214-BD69-492D-BADD-DB62A7A3B41D}"/>
          </ac:spMkLst>
        </pc:spChg>
        <pc:graphicFrameChg chg="add mod">
          <ac:chgData name="#YUKI TOH KHAI SI#" userId="30898cc7-1e89-4e48-a738-641b60c3326a" providerId="ADAL" clId="{A217A866-CC53-4B33-8CEF-A0F9ABDB28F9}" dt="2021-04-10T12:36:04.497" v="13524" actId="14100"/>
          <ac:graphicFrameMkLst>
            <pc:docMk/>
            <pc:sldMk cId="4070485895" sldId="338"/>
            <ac:graphicFrameMk id="20" creationId="{55E9596A-45E5-4B4A-94BA-066C85E944B3}"/>
          </ac:graphicFrameMkLst>
        </pc:graphicFrameChg>
        <pc:graphicFrameChg chg="add mod">
          <ac:chgData name="#YUKI TOH KHAI SI#" userId="30898cc7-1e89-4e48-a738-641b60c3326a" providerId="ADAL" clId="{A217A866-CC53-4B33-8CEF-A0F9ABDB28F9}" dt="2021-04-10T12:36:00.858" v="13523" actId="14100"/>
          <ac:graphicFrameMkLst>
            <pc:docMk/>
            <pc:sldMk cId="4070485895" sldId="338"/>
            <ac:graphicFrameMk id="21" creationId="{BEF5012E-0E77-49A0-B6EE-99C25BD17171}"/>
          </ac:graphicFrameMkLst>
        </pc:graphicFrameChg>
        <pc:graphicFrameChg chg="add del mod">
          <ac:chgData name="#YUKI TOH KHAI SI#" userId="30898cc7-1e89-4e48-a738-641b60c3326a" providerId="ADAL" clId="{A217A866-CC53-4B33-8CEF-A0F9ABDB28F9}" dt="2021-04-06T15:19:48.554" v="7118" actId="478"/>
          <ac:graphicFrameMkLst>
            <pc:docMk/>
            <pc:sldMk cId="4070485895" sldId="338"/>
            <ac:graphicFrameMk id="23" creationId="{069B476C-640B-4231-8F34-17E25D54AA68}"/>
          </ac:graphicFrameMkLst>
        </pc:graphicFrameChg>
        <pc:graphicFrameChg chg="add mod">
          <ac:chgData name="#YUKI TOH KHAI SI#" userId="30898cc7-1e89-4e48-a738-641b60c3326a" providerId="ADAL" clId="{A217A866-CC53-4B33-8CEF-A0F9ABDB28F9}" dt="2021-04-07T07:36:31.119" v="10740" actId="1076"/>
          <ac:graphicFrameMkLst>
            <pc:docMk/>
            <pc:sldMk cId="4070485895" sldId="338"/>
            <ac:graphicFrameMk id="25" creationId="{01A34253-6F13-4540-9C77-71E5EFAA9F82}"/>
          </ac:graphicFrameMkLst>
        </pc:graphicFrameChg>
      </pc:sldChg>
      <pc:sldChg chg="add">
        <pc:chgData name="#YUKI TOH KHAI SI#" userId="30898cc7-1e89-4e48-a738-641b60c3326a" providerId="ADAL" clId="{A217A866-CC53-4B33-8CEF-A0F9ABDB28F9}" dt="2021-04-01T09:39:04.379" v="398" actId="2890"/>
        <pc:sldMkLst>
          <pc:docMk/>
          <pc:sldMk cId="3997360265" sldId="339"/>
        </pc:sldMkLst>
      </pc:sldChg>
      <pc:sldChg chg="addSp delSp modSp add del mod modShow delCm">
        <pc:chgData name="#YUKI TOH KHAI SI#" userId="30898cc7-1e89-4e48-a738-641b60c3326a" providerId="ADAL" clId="{A217A866-CC53-4B33-8CEF-A0F9ABDB28F9}" dt="2021-04-06T15:54:41.696" v="7876" actId="47"/>
        <pc:sldMkLst>
          <pc:docMk/>
          <pc:sldMk cId="2102006120" sldId="340"/>
        </pc:sldMkLst>
        <pc:spChg chg="mod">
          <ac:chgData name="#YUKI TOH KHAI SI#" userId="30898cc7-1e89-4e48-a738-641b60c3326a" providerId="ADAL" clId="{A217A866-CC53-4B33-8CEF-A0F9ABDB28F9}" dt="2021-04-06T15:52:06.268" v="7836" actId="20577"/>
          <ac:spMkLst>
            <pc:docMk/>
            <pc:sldMk cId="2102006120" sldId="340"/>
            <ac:spMk id="4" creationId="{A6B80C9B-BDD6-484B-B627-8F2573D6711D}"/>
          </ac:spMkLst>
        </pc:spChg>
        <pc:spChg chg="mod">
          <ac:chgData name="#YUKI TOH KHAI SI#" userId="30898cc7-1e89-4e48-a738-641b60c3326a" providerId="ADAL" clId="{A217A866-CC53-4B33-8CEF-A0F9ABDB28F9}" dt="2021-04-04T05:52:59" v="2680"/>
          <ac:spMkLst>
            <pc:docMk/>
            <pc:sldMk cId="2102006120" sldId="340"/>
            <ac:spMk id="17" creationId="{113FDBA6-439C-4FBC-9C82-180030E4E91C}"/>
          </ac:spMkLst>
        </pc:spChg>
        <pc:spChg chg="mod">
          <ac:chgData name="#YUKI TOH KHAI SI#" userId="30898cc7-1e89-4e48-a738-641b60c3326a" providerId="ADAL" clId="{A217A866-CC53-4B33-8CEF-A0F9ABDB28F9}" dt="2021-04-06T15:51:56.874" v="7833" actId="1076"/>
          <ac:spMkLst>
            <pc:docMk/>
            <pc:sldMk cId="2102006120" sldId="340"/>
            <ac:spMk id="20" creationId="{E395D537-B9A1-4E1C-A8FB-243E24F08F38}"/>
          </ac:spMkLst>
        </pc:spChg>
        <pc:spChg chg="del">
          <ac:chgData name="#YUKI TOH KHAI SI#" userId="30898cc7-1e89-4e48-a738-641b60c3326a" providerId="ADAL" clId="{A217A866-CC53-4B33-8CEF-A0F9ABDB28F9}" dt="2021-04-02T14:09:11.535" v="897" actId="478"/>
          <ac:spMkLst>
            <pc:docMk/>
            <pc:sldMk cId="2102006120" sldId="340"/>
            <ac:spMk id="21" creationId="{282D7BB3-5FF4-48B5-A5F8-1A8085AF6BC1}"/>
          </ac:spMkLst>
        </pc:spChg>
        <pc:spChg chg="mod">
          <ac:chgData name="#YUKI TOH KHAI SI#" userId="30898cc7-1e89-4e48-a738-641b60c3326a" providerId="ADAL" clId="{A217A866-CC53-4B33-8CEF-A0F9ABDB28F9}" dt="2021-04-06T15:53:19.226" v="7853" actId="1076"/>
          <ac:spMkLst>
            <pc:docMk/>
            <pc:sldMk cId="2102006120" sldId="340"/>
            <ac:spMk id="22" creationId="{E10D5B30-F67C-463B-94DB-77BCE509E2B2}"/>
          </ac:spMkLst>
        </pc:spChg>
        <pc:spChg chg="mod topLvl">
          <ac:chgData name="#YUKI TOH KHAI SI#" userId="30898cc7-1e89-4e48-a738-641b60c3326a" providerId="ADAL" clId="{A217A866-CC53-4B33-8CEF-A0F9ABDB28F9}" dt="2021-04-03T16:03:03.047" v="2572" actId="14100"/>
          <ac:spMkLst>
            <pc:docMk/>
            <pc:sldMk cId="2102006120" sldId="340"/>
            <ac:spMk id="24" creationId="{23F0F8C9-A4AD-4DC4-A2C1-56DF9F0C7E6E}"/>
          </ac:spMkLst>
        </pc:spChg>
        <pc:spChg chg="del topLvl">
          <ac:chgData name="#YUKI TOH KHAI SI#" userId="30898cc7-1e89-4e48-a738-641b60c3326a" providerId="ADAL" clId="{A217A866-CC53-4B33-8CEF-A0F9ABDB28F9}" dt="2021-04-02T14:09:01.866" v="895" actId="478"/>
          <ac:spMkLst>
            <pc:docMk/>
            <pc:sldMk cId="2102006120" sldId="340"/>
            <ac:spMk id="25" creationId="{CA57AC46-B2BF-425D-B619-B2E0A795D858}"/>
          </ac:spMkLst>
        </pc:spChg>
        <pc:spChg chg="del">
          <ac:chgData name="#YUKI TOH KHAI SI#" userId="30898cc7-1e89-4e48-a738-641b60c3326a" providerId="ADAL" clId="{A217A866-CC53-4B33-8CEF-A0F9ABDB28F9}" dt="2021-04-01T16:44:32.244" v="558" actId="478"/>
          <ac:spMkLst>
            <pc:docMk/>
            <pc:sldMk cId="2102006120" sldId="340"/>
            <ac:spMk id="26" creationId="{5F09FEED-AED2-42FF-A13E-9B9C2BA9584E}"/>
          </ac:spMkLst>
        </pc:spChg>
        <pc:spChg chg="del mod topLvl">
          <ac:chgData name="#YUKI TOH KHAI SI#" userId="30898cc7-1e89-4e48-a738-641b60c3326a" providerId="ADAL" clId="{A217A866-CC53-4B33-8CEF-A0F9ABDB28F9}" dt="2021-04-02T14:19:59.904" v="978" actId="478"/>
          <ac:spMkLst>
            <pc:docMk/>
            <pc:sldMk cId="2102006120" sldId="340"/>
            <ac:spMk id="27" creationId="{1B93F894-DBD6-6546-AC14-D9DA9771E709}"/>
          </ac:spMkLst>
        </pc:spChg>
        <pc:spChg chg="mod">
          <ac:chgData name="#YUKI TOH KHAI SI#" userId="30898cc7-1e89-4e48-a738-641b60c3326a" providerId="ADAL" clId="{A217A866-CC53-4B33-8CEF-A0F9ABDB28F9}" dt="2021-04-04T05:52:59" v="2680"/>
          <ac:spMkLst>
            <pc:docMk/>
            <pc:sldMk cId="2102006120" sldId="340"/>
            <ac:spMk id="28" creationId="{2E4C9F44-A7BD-4D3C-ADAD-6CCAC4E3B99D}"/>
          </ac:spMkLst>
        </pc:spChg>
        <pc:spChg chg="del mod topLvl">
          <ac:chgData name="#YUKI TOH KHAI SI#" userId="30898cc7-1e89-4e48-a738-641b60c3326a" providerId="ADAL" clId="{A217A866-CC53-4B33-8CEF-A0F9ABDB28F9}" dt="2021-04-02T14:19:59.904" v="978" actId="478"/>
          <ac:spMkLst>
            <pc:docMk/>
            <pc:sldMk cId="2102006120" sldId="340"/>
            <ac:spMk id="29" creationId="{A4B4C768-4E3F-7C47-A7EF-0DE96B86E95A}"/>
          </ac:spMkLst>
        </pc:spChg>
        <pc:spChg chg="mod">
          <ac:chgData name="#YUKI TOH KHAI SI#" userId="30898cc7-1e89-4e48-a738-641b60c3326a" providerId="ADAL" clId="{A217A866-CC53-4B33-8CEF-A0F9ABDB28F9}" dt="2021-04-04T05:52:59" v="2680"/>
          <ac:spMkLst>
            <pc:docMk/>
            <pc:sldMk cId="2102006120" sldId="340"/>
            <ac:spMk id="29" creationId="{C855170E-1EA2-498E-B825-29D88A74DE4A}"/>
          </ac:spMkLst>
        </pc:spChg>
        <pc:spChg chg="mod">
          <ac:chgData name="#YUKI TOH KHAI SI#" userId="30898cc7-1e89-4e48-a738-641b60c3326a" providerId="ADAL" clId="{A217A866-CC53-4B33-8CEF-A0F9ABDB28F9}" dt="2021-04-03T16:01:23.196" v="2556" actId="20577"/>
          <ac:spMkLst>
            <pc:docMk/>
            <pc:sldMk cId="2102006120" sldId="340"/>
            <ac:spMk id="29" creationId="{E7DB4535-DA5A-4CCA-92C6-116598381E4F}"/>
          </ac:spMkLst>
        </pc:spChg>
        <pc:spChg chg="mod">
          <ac:chgData name="#YUKI TOH KHAI SI#" userId="30898cc7-1e89-4e48-a738-641b60c3326a" providerId="ADAL" clId="{A217A866-CC53-4B33-8CEF-A0F9ABDB28F9}" dt="2021-04-03T15:56:51.378" v="2465"/>
          <ac:spMkLst>
            <pc:docMk/>
            <pc:sldMk cId="2102006120" sldId="340"/>
            <ac:spMk id="30" creationId="{38F35EBB-A2AD-44E3-A2C1-CA210CB49D79}"/>
          </ac:spMkLst>
        </pc:spChg>
        <pc:spChg chg="mod">
          <ac:chgData name="#YUKI TOH KHAI SI#" userId="30898cc7-1e89-4e48-a738-641b60c3326a" providerId="ADAL" clId="{A217A866-CC53-4B33-8CEF-A0F9ABDB28F9}" dt="2021-04-04T05:52:59" v="2680"/>
          <ac:spMkLst>
            <pc:docMk/>
            <pc:sldMk cId="2102006120" sldId="340"/>
            <ac:spMk id="30" creationId="{7BB70898-74EE-44B2-96F3-6FBAB288DE1C}"/>
          </ac:spMkLst>
        </pc:spChg>
        <pc:spChg chg="del mod topLvl">
          <ac:chgData name="#YUKI TOH KHAI SI#" userId="30898cc7-1e89-4e48-a738-641b60c3326a" providerId="ADAL" clId="{A217A866-CC53-4B33-8CEF-A0F9ABDB28F9}" dt="2021-04-02T14:09:05.175" v="896" actId="478"/>
          <ac:spMkLst>
            <pc:docMk/>
            <pc:sldMk cId="2102006120" sldId="340"/>
            <ac:spMk id="30" creationId="{9E3775B3-5C08-7B44-AA0F-BC15C1B0A56D}"/>
          </ac:spMkLst>
        </pc:spChg>
        <pc:spChg chg="mod">
          <ac:chgData name="#YUKI TOH KHAI SI#" userId="30898cc7-1e89-4e48-a738-641b60c3326a" providerId="ADAL" clId="{A217A866-CC53-4B33-8CEF-A0F9ABDB28F9}" dt="2021-04-04T05:52:59" v="2680"/>
          <ac:spMkLst>
            <pc:docMk/>
            <pc:sldMk cId="2102006120" sldId="340"/>
            <ac:spMk id="31" creationId="{D06A6316-DA5E-4977-9AC4-90CBB4DB7DE1}"/>
          </ac:spMkLst>
        </pc:spChg>
        <pc:spChg chg="mod">
          <ac:chgData name="#YUKI TOH KHAI SI#" userId="30898cc7-1e89-4e48-a738-641b60c3326a" providerId="ADAL" clId="{A217A866-CC53-4B33-8CEF-A0F9ABDB28F9}" dt="2021-04-03T15:57:31.134" v="2476" actId="20577"/>
          <ac:spMkLst>
            <pc:docMk/>
            <pc:sldMk cId="2102006120" sldId="340"/>
            <ac:spMk id="32" creationId="{7A4A532B-D5E3-40BC-924E-9C7FC9E9A091}"/>
          </ac:spMkLst>
        </pc:spChg>
        <pc:spChg chg="mod">
          <ac:chgData name="#YUKI TOH KHAI SI#" userId="30898cc7-1e89-4e48-a738-641b60c3326a" providerId="ADAL" clId="{A217A866-CC53-4B33-8CEF-A0F9ABDB28F9}" dt="2021-04-03T15:56:51.378" v="2465"/>
          <ac:spMkLst>
            <pc:docMk/>
            <pc:sldMk cId="2102006120" sldId="340"/>
            <ac:spMk id="33" creationId="{3EABD97E-F979-4DFB-92DA-31411DFEEC36}"/>
          </ac:spMkLst>
        </pc:spChg>
        <pc:grpChg chg="mod">
          <ac:chgData name="#YUKI TOH KHAI SI#" userId="30898cc7-1e89-4e48-a738-641b60c3326a" providerId="ADAL" clId="{A217A866-CC53-4B33-8CEF-A0F9ABDB28F9}" dt="2021-04-06T15:52:03.158" v="7835" actId="14100"/>
          <ac:grpSpMkLst>
            <pc:docMk/>
            <pc:sldMk cId="2102006120" sldId="340"/>
            <ac:grpSpMk id="3" creationId="{4283EF6B-126F-534C-8BE6-EA4631A106E9}"/>
          </ac:grpSpMkLst>
        </pc:grpChg>
        <pc:grpChg chg="add mod">
          <ac:chgData name="#YUKI TOH KHAI SI#" userId="30898cc7-1e89-4e48-a738-641b60c3326a" providerId="ADAL" clId="{A217A866-CC53-4B33-8CEF-A0F9ABDB28F9}" dt="2021-04-04T17:04:15.047" v="6163" actId="1076"/>
          <ac:grpSpMkLst>
            <pc:docMk/>
            <pc:sldMk cId="2102006120" sldId="340"/>
            <ac:grpSpMk id="5" creationId="{280EB609-BC87-4B85-9397-638DDA762B5E}"/>
          </ac:grpSpMkLst>
        </pc:grpChg>
        <pc:grpChg chg="add mod ord">
          <ac:chgData name="#YUKI TOH KHAI SI#" userId="30898cc7-1e89-4e48-a738-641b60c3326a" providerId="ADAL" clId="{A217A866-CC53-4B33-8CEF-A0F9ABDB28F9}" dt="2021-04-06T15:51:40.262" v="7829" actId="14100"/>
          <ac:grpSpMkLst>
            <pc:docMk/>
            <pc:sldMk cId="2102006120" sldId="340"/>
            <ac:grpSpMk id="9" creationId="{0896F033-BF5F-476D-AEE4-414F448B2DE5}"/>
          </ac:grpSpMkLst>
        </pc:grpChg>
        <pc:grpChg chg="add mod">
          <ac:chgData name="#YUKI TOH KHAI SI#" userId="30898cc7-1e89-4e48-a738-641b60c3326a" providerId="ADAL" clId="{A217A866-CC53-4B33-8CEF-A0F9ABDB28F9}" dt="2021-04-04T05:52:59" v="2680"/>
          <ac:grpSpMkLst>
            <pc:docMk/>
            <pc:sldMk cId="2102006120" sldId="340"/>
            <ac:grpSpMk id="16" creationId="{942C2ACA-ACE1-497F-959D-3A5AF0D56C0B}"/>
          </ac:grpSpMkLst>
        </pc:grpChg>
        <pc:grpChg chg="del">
          <ac:chgData name="#YUKI TOH KHAI SI#" userId="30898cc7-1e89-4e48-a738-641b60c3326a" providerId="ADAL" clId="{A217A866-CC53-4B33-8CEF-A0F9ABDB28F9}" dt="2021-04-04T05:52:57.139" v="2679" actId="478"/>
          <ac:grpSpMkLst>
            <pc:docMk/>
            <pc:sldMk cId="2102006120" sldId="340"/>
            <ac:grpSpMk id="19" creationId="{1FF9FD84-21E3-42D9-908B-C7E1E794EFDC}"/>
          </ac:grpSpMkLst>
        </pc:grpChg>
        <pc:grpChg chg="del">
          <ac:chgData name="#YUKI TOH KHAI SI#" userId="30898cc7-1e89-4e48-a738-641b60c3326a" providerId="ADAL" clId="{A217A866-CC53-4B33-8CEF-A0F9ABDB28F9}" dt="2021-04-02T14:09:11.535" v="897" actId="478"/>
          <ac:grpSpMkLst>
            <pc:docMk/>
            <pc:sldMk cId="2102006120" sldId="340"/>
            <ac:grpSpMk id="19" creationId="{2877098D-5CD8-49D9-87EC-A2C0D1911EF8}"/>
          </ac:grpSpMkLst>
        </pc:grpChg>
        <pc:grpChg chg="del">
          <ac:chgData name="#YUKI TOH KHAI SI#" userId="30898cc7-1e89-4e48-a738-641b60c3326a" providerId="ADAL" clId="{A217A866-CC53-4B33-8CEF-A0F9ABDB28F9}" dt="2021-04-02T14:09:01.866" v="895" actId="478"/>
          <ac:grpSpMkLst>
            <pc:docMk/>
            <pc:sldMk cId="2102006120" sldId="340"/>
            <ac:grpSpMk id="23" creationId="{982CE600-5EFE-43FC-8121-311196D7B9D7}"/>
          </ac:grpSpMkLst>
        </pc:grpChg>
        <pc:grpChg chg="del mod">
          <ac:chgData name="#YUKI TOH KHAI SI#" userId="30898cc7-1e89-4e48-a738-641b60c3326a" providerId="ADAL" clId="{A217A866-CC53-4B33-8CEF-A0F9ABDB28F9}" dt="2021-04-02T14:00:18.317" v="862" actId="165"/>
          <ac:grpSpMkLst>
            <pc:docMk/>
            <pc:sldMk cId="2102006120" sldId="340"/>
            <ac:grpSpMk id="26" creationId="{92F489FC-90A4-5C48-8558-0439BD78FED2}"/>
          </ac:grpSpMkLst>
        </pc:grpChg>
        <pc:grpChg chg="del">
          <ac:chgData name="#YUKI TOH KHAI SI#" userId="30898cc7-1e89-4e48-a738-641b60c3326a" providerId="ADAL" clId="{A217A866-CC53-4B33-8CEF-A0F9ABDB28F9}" dt="2021-04-01T16:44:32.954" v="559" actId="478"/>
          <ac:grpSpMkLst>
            <pc:docMk/>
            <pc:sldMk cId="2102006120" sldId="340"/>
            <ac:grpSpMk id="27" creationId="{C23DD930-D734-4D35-BBF4-4ABEC78D9E7B}"/>
          </ac:grpSpMkLst>
        </pc:grpChg>
        <pc:grpChg chg="add del mod">
          <ac:chgData name="#YUKI TOH KHAI SI#" userId="30898cc7-1e89-4e48-a738-641b60c3326a" providerId="ADAL" clId="{A217A866-CC53-4B33-8CEF-A0F9ABDB28F9}" dt="2021-04-03T16:02:25.955" v="2563" actId="478"/>
          <ac:grpSpMkLst>
            <pc:docMk/>
            <pc:sldMk cId="2102006120" sldId="340"/>
            <ac:grpSpMk id="28" creationId="{5C306FEA-3762-4BEE-86C5-EB4DEE39ED9E}"/>
          </ac:grpSpMkLst>
        </pc:grpChg>
        <pc:grpChg chg="del mod topLvl">
          <ac:chgData name="#YUKI TOH KHAI SI#" userId="30898cc7-1e89-4e48-a738-641b60c3326a" providerId="ADAL" clId="{A217A866-CC53-4B33-8CEF-A0F9ABDB28F9}" dt="2021-04-02T14:09:05.175" v="896" actId="478"/>
          <ac:grpSpMkLst>
            <pc:docMk/>
            <pc:sldMk cId="2102006120" sldId="340"/>
            <ac:grpSpMk id="28" creationId="{764F0318-AEBF-A344-9F47-9FB8DAB1CD31}"/>
          </ac:grpSpMkLst>
        </pc:grpChg>
        <pc:grpChg chg="add del mod">
          <ac:chgData name="#YUKI TOH KHAI SI#" userId="30898cc7-1e89-4e48-a738-641b60c3326a" providerId="ADAL" clId="{A217A866-CC53-4B33-8CEF-A0F9ABDB28F9}" dt="2021-04-03T16:02:27.374" v="2564" actId="478"/>
          <ac:grpSpMkLst>
            <pc:docMk/>
            <pc:sldMk cId="2102006120" sldId="340"/>
            <ac:grpSpMk id="31" creationId="{3250DA82-AADC-4E8D-908B-8449AA94B2C7}"/>
          </ac:grpSpMkLst>
        </pc:grpChg>
        <pc:graphicFrameChg chg="add mod modGraphic">
          <ac:chgData name="#YUKI TOH KHAI SI#" userId="30898cc7-1e89-4e48-a738-641b60c3326a" providerId="ADAL" clId="{A217A866-CC53-4B33-8CEF-A0F9ABDB28F9}" dt="2021-04-04T17:00:07.786" v="6099" actId="164"/>
          <ac:graphicFrameMkLst>
            <pc:docMk/>
            <pc:sldMk cId="2102006120" sldId="340"/>
            <ac:graphicFrameMk id="2" creationId="{7A27015A-4ABD-4BCB-ACD1-4E4349BDD387}"/>
          </ac:graphicFrameMkLst>
        </pc:graphicFrameChg>
        <pc:graphicFrameChg chg="add mod modGraphic">
          <ac:chgData name="#YUKI TOH KHAI SI#" userId="30898cc7-1e89-4e48-a738-641b60c3326a" providerId="ADAL" clId="{A217A866-CC53-4B33-8CEF-A0F9ABDB28F9}" dt="2021-04-04T17:05:08.258" v="6218" actId="1076"/>
          <ac:graphicFrameMkLst>
            <pc:docMk/>
            <pc:sldMk cId="2102006120" sldId="340"/>
            <ac:graphicFrameMk id="19" creationId="{6EFE3535-64A2-42AE-81EA-63622A273C56}"/>
          </ac:graphicFrameMkLst>
        </pc:graphicFrameChg>
        <pc:graphicFrameChg chg="add mod">
          <ac:chgData name="#YUKI TOH KHAI SI#" userId="30898cc7-1e89-4e48-a738-641b60c3326a" providerId="ADAL" clId="{A217A866-CC53-4B33-8CEF-A0F9ABDB28F9}" dt="2021-04-04T17:05:11.078" v="6219" actId="1076"/>
          <ac:graphicFrameMkLst>
            <pc:docMk/>
            <pc:sldMk cId="2102006120" sldId="340"/>
            <ac:graphicFrameMk id="21" creationId="{F6644279-4512-4E48-BCBA-8E56003BA4DF}"/>
          </ac:graphicFrameMkLst>
        </pc:graphicFrameChg>
        <pc:graphicFrameChg chg="add del mod">
          <ac:chgData name="#YUKI TOH KHAI SI#" userId="30898cc7-1e89-4e48-a738-641b60c3326a" providerId="ADAL" clId="{A217A866-CC53-4B33-8CEF-A0F9ABDB28F9}" dt="2021-04-04T17:00:01.366" v="6098" actId="478"/>
          <ac:graphicFrameMkLst>
            <pc:docMk/>
            <pc:sldMk cId="2102006120" sldId="340"/>
            <ac:graphicFrameMk id="23" creationId="{446DC7A7-7152-4376-BF29-0F3E84F14D33}"/>
          </ac:graphicFrameMkLst>
        </pc:graphicFrameChg>
        <pc:graphicFrameChg chg="add mod modGraphic">
          <ac:chgData name="#YUKI TOH KHAI SI#" userId="30898cc7-1e89-4e48-a738-641b60c3326a" providerId="ADAL" clId="{A217A866-CC53-4B33-8CEF-A0F9ABDB28F9}" dt="2021-04-06T10:49:13.379" v="6220" actId="14100"/>
          <ac:graphicFrameMkLst>
            <pc:docMk/>
            <pc:sldMk cId="2102006120" sldId="340"/>
            <ac:graphicFrameMk id="25" creationId="{CE9FD51A-EB7B-4732-9914-332C29BA1649}"/>
          </ac:graphicFrameMkLst>
        </pc:graphicFrameChg>
        <pc:cxnChg chg="add mod">
          <ac:chgData name="#YUKI TOH KHAI SI#" userId="30898cc7-1e89-4e48-a738-641b60c3326a" providerId="ADAL" clId="{A217A866-CC53-4B33-8CEF-A0F9ABDB28F9}" dt="2021-04-04T17:02:51.903" v="6154" actId="14100"/>
          <ac:cxnSpMkLst>
            <pc:docMk/>
            <pc:sldMk cId="2102006120" sldId="340"/>
            <ac:cxnSpMk id="34" creationId="{66CEFE69-A5E0-4D1E-A5AE-B754DE712F8C}"/>
          </ac:cxnSpMkLst>
        </pc:cxnChg>
      </pc:sldChg>
      <pc:sldChg chg="addSp delSp modSp add mod">
        <pc:chgData name="#YUKI TOH KHAI SI#" userId="30898cc7-1e89-4e48-a738-641b60c3326a" providerId="ADAL" clId="{A217A866-CC53-4B33-8CEF-A0F9ABDB28F9}" dt="2021-04-04T05:53:28.811" v="2708"/>
        <pc:sldMkLst>
          <pc:docMk/>
          <pc:sldMk cId="59060107" sldId="341"/>
        </pc:sldMkLst>
        <pc:spChg chg="mod">
          <ac:chgData name="#YUKI TOH KHAI SI#" userId="30898cc7-1e89-4e48-a738-641b60c3326a" providerId="ADAL" clId="{A217A866-CC53-4B33-8CEF-A0F9ABDB28F9}" dt="2021-04-01T17:18:46.543" v="791" actId="313"/>
          <ac:spMkLst>
            <pc:docMk/>
            <pc:sldMk cId="59060107" sldId="341"/>
            <ac:spMk id="4" creationId="{A6B80C9B-BDD6-484B-B627-8F2573D6711D}"/>
          </ac:spMkLst>
        </pc:spChg>
        <pc:spChg chg="add del">
          <ac:chgData name="#YUKI TOH KHAI SI#" userId="30898cc7-1e89-4e48-a738-641b60c3326a" providerId="ADAL" clId="{A217A866-CC53-4B33-8CEF-A0F9ABDB28F9}" dt="2021-04-01T17:15:43.568" v="703" actId="478"/>
          <ac:spMkLst>
            <pc:docMk/>
            <pc:sldMk cId="59060107" sldId="341"/>
            <ac:spMk id="5" creationId="{292C9701-A5F0-4367-B0C5-82CA1FEF4A90}"/>
          </ac:spMkLst>
        </pc:spChg>
        <pc:spChg chg="add mod">
          <ac:chgData name="#YUKI TOH KHAI SI#" userId="30898cc7-1e89-4e48-a738-641b60c3326a" providerId="ADAL" clId="{A217A866-CC53-4B33-8CEF-A0F9ABDB28F9}" dt="2021-04-03T15:33:46.161" v="1012" actId="113"/>
          <ac:spMkLst>
            <pc:docMk/>
            <pc:sldMk cId="59060107" sldId="341"/>
            <ac:spMk id="6" creationId="{065A4B6B-0478-4F79-A6A2-E52169207645}"/>
          </ac:spMkLst>
        </pc:spChg>
        <pc:spChg chg="mod">
          <ac:chgData name="#YUKI TOH KHAI SI#" userId="30898cc7-1e89-4e48-a738-641b60c3326a" providerId="ADAL" clId="{A217A866-CC53-4B33-8CEF-A0F9ABDB28F9}" dt="2021-04-04T05:53:28.811" v="2708"/>
          <ac:spMkLst>
            <pc:docMk/>
            <pc:sldMk cId="59060107" sldId="341"/>
            <ac:spMk id="16" creationId="{7624EA98-0A89-46AE-A7C9-D350226AE673}"/>
          </ac:spMkLst>
        </pc:spChg>
        <pc:spChg chg="mod">
          <ac:chgData name="#YUKI TOH KHAI SI#" userId="30898cc7-1e89-4e48-a738-641b60c3326a" providerId="ADAL" clId="{A217A866-CC53-4B33-8CEF-A0F9ABDB28F9}" dt="2021-04-04T05:53:28.811" v="2708"/>
          <ac:spMkLst>
            <pc:docMk/>
            <pc:sldMk cId="59060107" sldId="341"/>
            <ac:spMk id="17" creationId="{3D947D83-FBAF-4386-812D-6EDD17DE87AD}"/>
          </ac:spMkLst>
        </pc:spChg>
        <pc:spChg chg="mod">
          <ac:chgData name="#YUKI TOH KHAI SI#" userId="30898cc7-1e89-4e48-a738-641b60c3326a" providerId="ADAL" clId="{A217A866-CC53-4B33-8CEF-A0F9ABDB28F9}" dt="2021-04-01T17:06:25.586" v="637" actId="20577"/>
          <ac:spMkLst>
            <pc:docMk/>
            <pc:sldMk cId="59060107" sldId="341"/>
            <ac:spMk id="18" creationId="{42068098-A85E-BB42-B80E-1ACC0D6EDC72}"/>
          </ac:spMkLst>
        </pc:spChg>
        <pc:spChg chg="mod">
          <ac:chgData name="#YUKI TOH KHAI SI#" userId="30898cc7-1e89-4e48-a738-641b60c3326a" providerId="ADAL" clId="{A217A866-CC53-4B33-8CEF-A0F9ABDB28F9}" dt="2021-04-04T05:53:28.811" v="2708"/>
          <ac:spMkLst>
            <pc:docMk/>
            <pc:sldMk cId="59060107" sldId="341"/>
            <ac:spMk id="19" creationId="{7D31E28F-6571-474C-BB53-65A73ACAE417}"/>
          </ac:spMkLst>
        </pc:spChg>
        <pc:spChg chg="mod">
          <ac:chgData name="#YUKI TOH KHAI SI#" userId="30898cc7-1e89-4e48-a738-641b60c3326a" providerId="ADAL" clId="{A217A866-CC53-4B33-8CEF-A0F9ABDB28F9}" dt="2021-04-01T17:16:55.469" v="733" actId="1076"/>
          <ac:spMkLst>
            <pc:docMk/>
            <pc:sldMk cId="59060107" sldId="341"/>
            <ac:spMk id="22" creationId="{E10D5B30-F67C-463B-94DB-77BCE509E2B2}"/>
          </ac:spMkLst>
        </pc:spChg>
        <pc:spChg chg="add mod">
          <ac:chgData name="#YUKI TOH KHAI SI#" userId="30898cc7-1e89-4e48-a738-641b60c3326a" providerId="ADAL" clId="{A217A866-CC53-4B33-8CEF-A0F9ABDB28F9}" dt="2021-04-01T17:17:15.721" v="735" actId="208"/>
          <ac:spMkLst>
            <pc:docMk/>
            <pc:sldMk cId="59060107" sldId="341"/>
            <ac:spMk id="26" creationId="{C60C563D-BF9A-40D7-B999-648867EA572A}"/>
          </ac:spMkLst>
        </pc:spChg>
        <pc:spChg chg="mod">
          <ac:chgData name="#YUKI TOH KHAI SI#" userId="30898cc7-1e89-4e48-a738-641b60c3326a" providerId="ADAL" clId="{A217A866-CC53-4B33-8CEF-A0F9ABDB28F9}" dt="2021-04-04T05:53:28.811" v="2708"/>
          <ac:spMkLst>
            <pc:docMk/>
            <pc:sldMk cId="59060107" sldId="341"/>
            <ac:spMk id="28" creationId="{4E9F7BAA-C615-4296-ADAA-E5F833588823}"/>
          </ac:spMkLst>
        </pc:spChg>
        <pc:spChg chg="mod">
          <ac:chgData name="#YUKI TOH KHAI SI#" userId="30898cc7-1e89-4e48-a738-641b60c3326a" providerId="ADAL" clId="{A217A866-CC53-4B33-8CEF-A0F9ABDB28F9}" dt="2021-04-01T17:15:59.313" v="705" actId="207"/>
          <ac:spMkLst>
            <pc:docMk/>
            <pc:sldMk cId="59060107" sldId="341"/>
            <ac:spMk id="28" creationId="{E8B56864-018B-4FEB-B07E-9E3FDB50CA6B}"/>
          </ac:spMkLst>
        </pc:spChg>
        <pc:spChg chg="mod">
          <ac:chgData name="#YUKI TOH KHAI SI#" userId="30898cc7-1e89-4e48-a738-641b60c3326a" providerId="ADAL" clId="{A217A866-CC53-4B33-8CEF-A0F9ABDB28F9}" dt="2021-04-04T05:53:28.811" v="2708"/>
          <ac:spMkLst>
            <pc:docMk/>
            <pc:sldMk cId="59060107" sldId="341"/>
            <ac:spMk id="29" creationId="{02A23A31-65DE-437F-8C5E-703B1C7A7C6A}"/>
          </ac:spMkLst>
        </pc:spChg>
        <pc:spChg chg="mod">
          <ac:chgData name="#YUKI TOH KHAI SI#" userId="30898cc7-1e89-4e48-a738-641b60c3326a" providerId="ADAL" clId="{A217A866-CC53-4B33-8CEF-A0F9ABDB28F9}" dt="2021-04-01T17:15:59.313" v="705" actId="207"/>
          <ac:spMkLst>
            <pc:docMk/>
            <pc:sldMk cId="59060107" sldId="341"/>
            <ac:spMk id="29" creationId="{5AD5FA04-EFDF-4174-9F2B-23119F24F21C}"/>
          </ac:spMkLst>
        </pc:spChg>
        <pc:spChg chg="add mod">
          <ac:chgData name="#YUKI TOH KHAI SI#" userId="30898cc7-1e89-4e48-a738-641b60c3326a" providerId="ADAL" clId="{A217A866-CC53-4B33-8CEF-A0F9ABDB28F9}" dt="2021-04-03T15:33:48.062" v="1013" actId="113"/>
          <ac:spMkLst>
            <pc:docMk/>
            <pc:sldMk cId="59060107" sldId="341"/>
            <ac:spMk id="30" creationId="{37CD624F-B918-465B-B4A4-8FA2E8C048B2}"/>
          </ac:spMkLst>
        </pc:spChg>
        <pc:spChg chg="add mod">
          <ac:chgData name="#YUKI TOH KHAI SI#" userId="30898cc7-1e89-4e48-a738-641b60c3326a" providerId="ADAL" clId="{A217A866-CC53-4B33-8CEF-A0F9ABDB28F9}" dt="2021-04-03T15:33:50.070" v="1014" actId="113"/>
          <ac:spMkLst>
            <pc:docMk/>
            <pc:sldMk cId="59060107" sldId="341"/>
            <ac:spMk id="31" creationId="{DD0E089D-C8EF-488F-8B4F-7C81173752B2}"/>
          </ac:spMkLst>
        </pc:spChg>
        <pc:grpChg chg="add mod">
          <ac:chgData name="#YUKI TOH KHAI SI#" userId="30898cc7-1e89-4e48-a738-641b60c3326a" providerId="ADAL" clId="{A217A866-CC53-4B33-8CEF-A0F9ABDB28F9}" dt="2021-04-04T05:53:28.811" v="2708"/>
          <ac:grpSpMkLst>
            <pc:docMk/>
            <pc:sldMk cId="59060107" sldId="341"/>
            <ac:grpSpMk id="15" creationId="{2DB889A0-4FEC-4ED5-BA36-739DBC9CB137}"/>
          </ac:grpSpMkLst>
        </pc:grpChg>
        <pc:grpChg chg="del">
          <ac:chgData name="#YUKI TOH KHAI SI#" userId="30898cc7-1e89-4e48-a738-641b60c3326a" providerId="ADAL" clId="{A217A866-CC53-4B33-8CEF-A0F9ABDB28F9}" dt="2021-04-01T17:05:34.160" v="614" actId="478"/>
          <ac:grpSpMkLst>
            <pc:docMk/>
            <pc:sldMk cId="59060107" sldId="341"/>
            <ac:grpSpMk id="19" creationId="{2877098D-5CD8-49D9-87EC-A2C0D1911EF8}"/>
          </ac:grpSpMkLst>
        </pc:grpChg>
        <pc:grpChg chg="del">
          <ac:chgData name="#YUKI TOH KHAI SI#" userId="30898cc7-1e89-4e48-a738-641b60c3326a" providerId="ADAL" clId="{A217A866-CC53-4B33-8CEF-A0F9ABDB28F9}" dt="2021-04-04T05:53:27.386" v="2707" actId="478"/>
          <ac:grpSpMkLst>
            <pc:docMk/>
            <pc:sldMk cId="59060107" sldId="341"/>
            <ac:grpSpMk id="20" creationId="{6FAC3D36-66E3-404B-B287-2382DB6A34CC}"/>
          </ac:grpSpMkLst>
        </pc:grpChg>
        <pc:grpChg chg="del">
          <ac:chgData name="#YUKI TOH KHAI SI#" userId="30898cc7-1e89-4e48-a738-641b60c3326a" providerId="ADAL" clId="{A217A866-CC53-4B33-8CEF-A0F9ABDB28F9}" dt="2021-04-01T17:05:34.953" v="615" actId="478"/>
          <ac:grpSpMkLst>
            <pc:docMk/>
            <pc:sldMk cId="59060107" sldId="341"/>
            <ac:grpSpMk id="23" creationId="{982CE600-5EFE-43FC-8121-311196D7B9D7}"/>
          </ac:grpSpMkLst>
        </pc:grpChg>
        <pc:grpChg chg="add del mod">
          <ac:chgData name="#YUKI TOH KHAI SI#" userId="30898cc7-1e89-4e48-a738-641b60c3326a" providerId="ADAL" clId="{A217A866-CC53-4B33-8CEF-A0F9ABDB28F9}" dt="2021-04-01T17:16:05.871" v="708" actId="478"/>
          <ac:grpSpMkLst>
            <pc:docMk/>
            <pc:sldMk cId="59060107" sldId="341"/>
            <ac:grpSpMk id="27" creationId="{E8C9B6C8-9D39-4A82-B80C-BAB7B02D4271}"/>
          </ac:grpSpMkLst>
        </pc:grpChg>
      </pc:sldChg>
      <pc:sldChg chg="addSp delSp modSp mod">
        <pc:chgData name="#YUKI TOH KHAI SI#" userId="30898cc7-1e89-4e48-a738-641b60c3326a" providerId="ADAL" clId="{A217A866-CC53-4B33-8CEF-A0F9ABDB28F9}" dt="2021-04-04T05:52:39.360" v="2674"/>
        <pc:sldMkLst>
          <pc:docMk/>
          <pc:sldMk cId="1026957809" sldId="342"/>
        </pc:sldMkLst>
        <pc:spChg chg="del">
          <ac:chgData name="#YUKI TOH KHAI SI#" userId="30898cc7-1e89-4e48-a738-641b60c3326a" providerId="ADAL" clId="{A217A866-CC53-4B33-8CEF-A0F9ABDB28F9}" dt="2021-04-04T05:52:34.803" v="2672" actId="478"/>
          <ac:spMkLst>
            <pc:docMk/>
            <pc:sldMk cId="1026957809" sldId="342"/>
            <ac:spMk id="15" creationId="{28A72A69-8E32-4C2D-BB29-6392F882C6A5}"/>
          </ac:spMkLst>
        </pc:spChg>
        <pc:spChg chg="mod">
          <ac:chgData name="#YUKI TOH KHAI SI#" userId="30898cc7-1e89-4e48-a738-641b60c3326a" providerId="ADAL" clId="{A217A866-CC53-4B33-8CEF-A0F9ABDB28F9}" dt="2021-04-04T05:52:39.360" v="2674"/>
          <ac:spMkLst>
            <pc:docMk/>
            <pc:sldMk cId="1026957809" sldId="342"/>
            <ac:spMk id="24" creationId="{CC3821AC-2E6C-451B-84E4-0A937F7096F6}"/>
          </ac:spMkLst>
        </pc:spChg>
        <pc:spChg chg="mod">
          <ac:chgData name="#YUKI TOH KHAI SI#" userId="30898cc7-1e89-4e48-a738-641b60c3326a" providerId="ADAL" clId="{A217A866-CC53-4B33-8CEF-A0F9ABDB28F9}" dt="2021-04-04T05:52:39.360" v="2674"/>
          <ac:spMkLst>
            <pc:docMk/>
            <pc:sldMk cId="1026957809" sldId="342"/>
            <ac:spMk id="25" creationId="{E816ADB7-4886-4D07-B8D6-7D4C8314F9A0}"/>
          </ac:spMkLst>
        </pc:spChg>
        <pc:spChg chg="mod">
          <ac:chgData name="#YUKI TOH KHAI SI#" userId="30898cc7-1e89-4e48-a738-641b60c3326a" providerId="ADAL" clId="{A217A866-CC53-4B33-8CEF-A0F9ABDB28F9}" dt="2021-04-04T05:52:39.360" v="2674"/>
          <ac:spMkLst>
            <pc:docMk/>
            <pc:sldMk cId="1026957809" sldId="342"/>
            <ac:spMk id="26" creationId="{DEBC8452-5595-4305-A918-51A244F4CAE8}"/>
          </ac:spMkLst>
        </pc:spChg>
        <pc:spChg chg="mod">
          <ac:chgData name="#YUKI TOH KHAI SI#" userId="30898cc7-1e89-4e48-a738-641b60c3326a" providerId="ADAL" clId="{A217A866-CC53-4B33-8CEF-A0F9ABDB28F9}" dt="2021-04-04T05:52:39.360" v="2674"/>
          <ac:spMkLst>
            <pc:docMk/>
            <pc:sldMk cId="1026957809" sldId="342"/>
            <ac:spMk id="27" creationId="{9D880B41-48FD-4DF2-9842-6B333128559F}"/>
          </ac:spMkLst>
        </pc:spChg>
        <pc:spChg chg="mod">
          <ac:chgData name="#YUKI TOH KHAI SI#" userId="30898cc7-1e89-4e48-a738-641b60c3326a" providerId="ADAL" clId="{A217A866-CC53-4B33-8CEF-A0F9ABDB28F9}" dt="2021-04-04T05:52:39.360" v="2674"/>
          <ac:spMkLst>
            <pc:docMk/>
            <pc:sldMk cId="1026957809" sldId="342"/>
            <ac:spMk id="28" creationId="{C4E5D12D-D606-474D-A4DC-688F07936DB5}"/>
          </ac:spMkLst>
        </pc:spChg>
        <pc:grpChg chg="del">
          <ac:chgData name="#YUKI TOH KHAI SI#" userId="30898cc7-1e89-4e48-a738-641b60c3326a" providerId="ADAL" clId="{A217A866-CC53-4B33-8CEF-A0F9ABDB28F9}" dt="2021-04-04T05:52:37.774" v="2673" actId="478"/>
          <ac:grpSpMkLst>
            <pc:docMk/>
            <pc:sldMk cId="1026957809" sldId="342"/>
            <ac:grpSpMk id="14" creationId="{3B083370-6D37-4F21-A1A5-819B0F139506}"/>
          </ac:grpSpMkLst>
        </pc:grpChg>
        <pc:grpChg chg="add mod">
          <ac:chgData name="#YUKI TOH KHAI SI#" userId="30898cc7-1e89-4e48-a738-641b60c3326a" providerId="ADAL" clId="{A217A866-CC53-4B33-8CEF-A0F9ABDB28F9}" dt="2021-04-04T05:52:39.360" v="2674"/>
          <ac:grpSpMkLst>
            <pc:docMk/>
            <pc:sldMk cId="1026957809" sldId="342"/>
            <ac:grpSpMk id="23" creationId="{60D4C409-F67D-4888-8C9E-D78CAF326589}"/>
          </ac:grpSpMkLst>
        </pc:grpChg>
      </pc:sldChg>
      <pc:sldChg chg="addSp delSp modSp mod">
        <pc:chgData name="#YUKI TOH KHAI SI#" userId="30898cc7-1e89-4e48-a738-641b60c3326a" providerId="ADAL" clId="{A217A866-CC53-4B33-8CEF-A0F9ABDB28F9}" dt="2021-04-09T17:19:39.019" v="13345" actId="255"/>
        <pc:sldMkLst>
          <pc:docMk/>
          <pc:sldMk cId="1308831168" sldId="358"/>
        </pc:sldMkLst>
        <pc:spChg chg="mod">
          <ac:chgData name="#YUKI TOH KHAI SI#" userId="30898cc7-1e89-4e48-a738-641b60c3326a" providerId="ADAL" clId="{A217A866-CC53-4B33-8CEF-A0F9ABDB28F9}" dt="2021-04-08T13:37:29.923" v="12693" actId="20577"/>
          <ac:spMkLst>
            <pc:docMk/>
            <pc:sldMk cId="1308831168" sldId="358"/>
            <ac:spMk id="15" creationId="{B7A9179B-C290-4339-91D8-1356978584BF}"/>
          </ac:spMkLst>
        </pc:spChg>
        <pc:spChg chg="mod">
          <ac:chgData name="#YUKI TOH KHAI SI#" userId="30898cc7-1e89-4e48-a738-641b60c3326a" providerId="ADAL" clId="{A217A866-CC53-4B33-8CEF-A0F9ABDB28F9}" dt="2021-04-08T13:37:48.167" v="12711" actId="123"/>
          <ac:spMkLst>
            <pc:docMk/>
            <pc:sldMk cId="1308831168" sldId="358"/>
            <ac:spMk id="19" creationId="{397E950B-6FEC-4B42-A62C-D81FC394877C}"/>
          </ac:spMkLst>
        </pc:spChg>
        <pc:spChg chg="mod">
          <ac:chgData name="#YUKI TOH KHAI SI#" userId="30898cc7-1e89-4e48-a738-641b60c3326a" providerId="ADAL" clId="{A217A866-CC53-4B33-8CEF-A0F9ABDB28F9}" dt="2021-04-09T17:19:39.019" v="13345" actId="255"/>
          <ac:spMkLst>
            <pc:docMk/>
            <pc:sldMk cId="1308831168" sldId="358"/>
            <ac:spMk id="20" creationId="{878AA51E-1686-AF4D-A82F-E9FB44E347AF}"/>
          </ac:spMkLst>
        </pc:spChg>
        <pc:spChg chg="mod">
          <ac:chgData name="#YUKI TOH KHAI SI#" userId="30898cc7-1e89-4e48-a738-641b60c3326a" providerId="ADAL" clId="{A217A866-CC53-4B33-8CEF-A0F9ABDB28F9}" dt="2021-04-09T17:16:01.118" v="13284"/>
          <ac:spMkLst>
            <pc:docMk/>
            <pc:sldMk cId="1308831168" sldId="358"/>
            <ac:spMk id="25" creationId="{02447001-5100-4E42-A7BE-687C0C95451D}"/>
          </ac:spMkLst>
        </pc:spChg>
        <pc:spChg chg="mod">
          <ac:chgData name="#YUKI TOH KHAI SI#" userId="30898cc7-1e89-4e48-a738-641b60c3326a" providerId="ADAL" clId="{A217A866-CC53-4B33-8CEF-A0F9ABDB28F9}" dt="2021-04-09T17:16:07.682" v="13286" actId="207"/>
          <ac:spMkLst>
            <pc:docMk/>
            <pc:sldMk cId="1308831168" sldId="358"/>
            <ac:spMk id="26" creationId="{3B45914B-A6BB-4F31-8D67-7C622FAF420F}"/>
          </ac:spMkLst>
        </pc:spChg>
        <pc:spChg chg="mod">
          <ac:chgData name="#YUKI TOH KHAI SI#" userId="30898cc7-1e89-4e48-a738-641b60c3326a" providerId="ADAL" clId="{A217A866-CC53-4B33-8CEF-A0F9ABDB28F9}" dt="2021-04-09T17:16:34.842" v="13294" actId="113"/>
          <ac:spMkLst>
            <pc:docMk/>
            <pc:sldMk cId="1308831168" sldId="358"/>
            <ac:spMk id="29" creationId="{BDE88497-E6CC-41F8-8F1E-8887CA86112D}"/>
          </ac:spMkLst>
        </pc:spChg>
        <pc:spChg chg="mod">
          <ac:chgData name="#YUKI TOH KHAI SI#" userId="30898cc7-1e89-4e48-a738-641b60c3326a" providerId="ADAL" clId="{A217A866-CC53-4B33-8CEF-A0F9ABDB28F9}" dt="2021-04-04T05:53:18.142" v="2706" actId="20577"/>
          <ac:spMkLst>
            <pc:docMk/>
            <pc:sldMk cId="1308831168" sldId="358"/>
            <ac:spMk id="31" creationId="{08B57BAF-0BE6-426F-95BC-43ABBEB8C3D6}"/>
          </ac:spMkLst>
        </pc:spChg>
        <pc:spChg chg="mod">
          <ac:chgData name="#YUKI TOH KHAI SI#" userId="30898cc7-1e89-4e48-a738-641b60c3326a" providerId="ADAL" clId="{A217A866-CC53-4B33-8CEF-A0F9ABDB28F9}" dt="2021-04-09T17:16:01.118" v="13284"/>
          <ac:spMkLst>
            <pc:docMk/>
            <pc:sldMk cId="1308831168" sldId="358"/>
            <ac:spMk id="31" creationId="{3E6D5352-6EA6-45D0-AC65-9E9F25D8A58D}"/>
          </ac:spMkLst>
        </pc:spChg>
        <pc:spChg chg="mod">
          <ac:chgData name="#YUKI TOH KHAI SI#" userId="30898cc7-1e89-4e48-a738-641b60c3326a" providerId="ADAL" clId="{A217A866-CC53-4B33-8CEF-A0F9ABDB28F9}" dt="2021-04-04T05:53:11.204" v="2696" actId="20577"/>
          <ac:spMkLst>
            <pc:docMk/>
            <pc:sldMk cId="1308831168" sldId="358"/>
            <ac:spMk id="32" creationId="{5EC86F37-7D90-45AB-89AC-4A8D00B7AEA9}"/>
          </ac:spMkLst>
        </pc:spChg>
        <pc:spChg chg="mod">
          <ac:chgData name="#YUKI TOH KHAI SI#" userId="30898cc7-1e89-4e48-a738-641b60c3326a" providerId="ADAL" clId="{A217A866-CC53-4B33-8CEF-A0F9ABDB28F9}" dt="2021-04-09T17:16:01.118" v="13284"/>
          <ac:spMkLst>
            <pc:docMk/>
            <pc:sldMk cId="1308831168" sldId="358"/>
            <ac:spMk id="40" creationId="{8EB4A386-F3A0-42D5-A371-F4F421E428D8}"/>
          </ac:spMkLst>
        </pc:spChg>
        <pc:spChg chg="mod">
          <ac:chgData name="#YUKI TOH KHAI SI#" userId="30898cc7-1e89-4e48-a738-641b60c3326a" providerId="ADAL" clId="{A217A866-CC53-4B33-8CEF-A0F9ABDB28F9}" dt="2021-04-09T17:16:01.118" v="13284"/>
          <ac:spMkLst>
            <pc:docMk/>
            <pc:sldMk cId="1308831168" sldId="358"/>
            <ac:spMk id="43" creationId="{14E62472-3E62-4C4C-83E6-6DDB6A493C3F}"/>
          </ac:spMkLst>
        </pc:spChg>
        <pc:grpChg chg="mod">
          <ac:chgData name="#YUKI TOH KHAI SI#" userId="30898cc7-1e89-4e48-a738-641b60c3326a" providerId="ADAL" clId="{A217A866-CC53-4B33-8CEF-A0F9ABDB28F9}" dt="2021-04-07T06:33:27.001" v="10143" actId="1076"/>
          <ac:grpSpMkLst>
            <pc:docMk/>
            <pc:sldMk cId="1308831168" sldId="358"/>
            <ac:grpSpMk id="12" creationId="{18CD4420-F911-4567-B5B8-F6BAED93C140}"/>
          </ac:grpSpMkLst>
        </pc:grpChg>
        <pc:grpChg chg="add mod">
          <ac:chgData name="#YUKI TOH KHAI SI#" userId="30898cc7-1e89-4e48-a738-641b60c3326a" providerId="ADAL" clId="{A217A866-CC53-4B33-8CEF-A0F9ABDB28F9}" dt="2021-04-09T17:16:01.118" v="13284"/>
          <ac:grpSpMkLst>
            <pc:docMk/>
            <pc:sldMk cId="1308831168" sldId="358"/>
            <ac:grpSpMk id="24" creationId="{0BE1A44C-13A7-4A70-817F-9551989DA71F}"/>
          </ac:grpSpMkLst>
        </pc:grpChg>
        <pc:grpChg chg="del">
          <ac:chgData name="#YUKI TOH KHAI SI#" userId="30898cc7-1e89-4e48-a738-641b60c3326a" providerId="ADAL" clId="{A217A866-CC53-4B33-8CEF-A0F9ABDB28F9}" dt="2021-04-09T17:15:59.189" v="13283" actId="478"/>
          <ac:grpSpMkLst>
            <pc:docMk/>
            <pc:sldMk cId="1308831168" sldId="358"/>
            <ac:grpSpMk id="27" creationId="{674571E3-CA5A-43FE-87AD-73C34E44CD7C}"/>
          </ac:grpSpMkLst>
        </pc:grpChg>
      </pc:sldChg>
      <pc:sldChg chg="addSp delSp modSp mod">
        <pc:chgData name="#YUKI TOH KHAI SI#" userId="30898cc7-1e89-4e48-a738-641b60c3326a" providerId="ADAL" clId="{A217A866-CC53-4B33-8CEF-A0F9ABDB28F9}" dt="2021-04-04T05:53:33.794" v="2710"/>
        <pc:sldMkLst>
          <pc:docMk/>
          <pc:sldMk cId="3763466732" sldId="360"/>
        </pc:sldMkLst>
        <pc:spChg chg="mod">
          <ac:chgData name="#YUKI TOH KHAI SI#" userId="30898cc7-1e89-4e48-a738-641b60c3326a" providerId="ADAL" clId="{A217A866-CC53-4B33-8CEF-A0F9ABDB28F9}" dt="2021-04-04T05:53:33.794" v="2710"/>
          <ac:spMkLst>
            <pc:docMk/>
            <pc:sldMk cId="3763466732" sldId="360"/>
            <ac:spMk id="42" creationId="{F64CC61C-AD7A-44CE-95BD-705C94D974F1}"/>
          </ac:spMkLst>
        </pc:spChg>
        <pc:spChg chg="mod">
          <ac:chgData name="#YUKI TOH KHAI SI#" userId="30898cc7-1e89-4e48-a738-641b60c3326a" providerId="ADAL" clId="{A217A866-CC53-4B33-8CEF-A0F9ABDB28F9}" dt="2021-04-04T05:53:33.794" v="2710"/>
          <ac:spMkLst>
            <pc:docMk/>
            <pc:sldMk cId="3763466732" sldId="360"/>
            <ac:spMk id="43" creationId="{A9C8B988-AE23-45CC-B0AF-4FDD50CF1598}"/>
          </ac:spMkLst>
        </pc:spChg>
        <pc:spChg chg="mod">
          <ac:chgData name="#YUKI TOH KHAI SI#" userId="30898cc7-1e89-4e48-a738-641b60c3326a" providerId="ADAL" clId="{A217A866-CC53-4B33-8CEF-A0F9ABDB28F9}" dt="2021-04-04T05:53:33.794" v="2710"/>
          <ac:spMkLst>
            <pc:docMk/>
            <pc:sldMk cId="3763466732" sldId="360"/>
            <ac:spMk id="44" creationId="{EE3FD6DF-53EE-4B47-8176-6797BB0BAAA5}"/>
          </ac:spMkLst>
        </pc:spChg>
        <pc:spChg chg="mod">
          <ac:chgData name="#YUKI TOH KHAI SI#" userId="30898cc7-1e89-4e48-a738-641b60c3326a" providerId="ADAL" clId="{A217A866-CC53-4B33-8CEF-A0F9ABDB28F9}" dt="2021-04-04T05:53:33.794" v="2710"/>
          <ac:spMkLst>
            <pc:docMk/>
            <pc:sldMk cId="3763466732" sldId="360"/>
            <ac:spMk id="46" creationId="{C9297452-0539-4B98-82BC-681EE8B1EEB4}"/>
          </ac:spMkLst>
        </pc:spChg>
        <pc:spChg chg="mod">
          <ac:chgData name="#YUKI TOH KHAI SI#" userId="30898cc7-1e89-4e48-a738-641b60c3326a" providerId="ADAL" clId="{A217A866-CC53-4B33-8CEF-A0F9ABDB28F9}" dt="2021-04-04T05:53:33.794" v="2710"/>
          <ac:spMkLst>
            <pc:docMk/>
            <pc:sldMk cId="3763466732" sldId="360"/>
            <ac:spMk id="47" creationId="{1CE92FBB-F02B-4640-9CD2-6F7EB3DD031E}"/>
          </ac:spMkLst>
        </pc:spChg>
        <pc:grpChg chg="del">
          <ac:chgData name="#YUKI TOH KHAI SI#" userId="30898cc7-1e89-4e48-a738-641b60c3326a" providerId="ADAL" clId="{A217A866-CC53-4B33-8CEF-A0F9ABDB28F9}" dt="2021-04-04T05:53:32.214" v="2709" actId="478"/>
          <ac:grpSpMkLst>
            <pc:docMk/>
            <pc:sldMk cId="3763466732" sldId="360"/>
            <ac:grpSpMk id="30" creationId="{56644426-7260-5643-8AF2-55B5222FCCCC}"/>
          </ac:grpSpMkLst>
        </pc:grpChg>
        <pc:grpChg chg="add mod">
          <ac:chgData name="#YUKI TOH KHAI SI#" userId="30898cc7-1e89-4e48-a738-641b60c3326a" providerId="ADAL" clId="{A217A866-CC53-4B33-8CEF-A0F9ABDB28F9}" dt="2021-04-04T05:53:33.794" v="2710"/>
          <ac:grpSpMkLst>
            <pc:docMk/>
            <pc:sldMk cId="3763466732" sldId="360"/>
            <ac:grpSpMk id="40" creationId="{A40C61F5-60FA-4E4F-AB5A-324CEA4CAF07}"/>
          </ac:grpSpMkLst>
        </pc:grpChg>
      </pc:sldChg>
      <pc:sldChg chg="addSp delSp modSp mod addCm delCm modCm">
        <pc:chgData name="#YUKI TOH KHAI SI#" userId="30898cc7-1e89-4e48-a738-641b60c3326a" providerId="ADAL" clId="{A217A866-CC53-4B33-8CEF-A0F9ABDB28F9}" dt="2021-04-04T13:37:02.833" v="2902" actId="13926"/>
        <pc:sldMkLst>
          <pc:docMk/>
          <pc:sldMk cId="3853485162" sldId="361"/>
        </pc:sldMkLst>
        <pc:spChg chg="mod">
          <ac:chgData name="#YUKI TOH KHAI SI#" userId="30898cc7-1e89-4e48-a738-641b60c3326a" providerId="ADAL" clId="{A217A866-CC53-4B33-8CEF-A0F9ABDB28F9}" dt="2021-04-03T15:55:07.352" v="2434" actId="1076"/>
          <ac:spMkLst>
            <pc:docMk/>
            <pc:sldMk cId="3853485162" sldId="361"/>
            <ac:spMk id="10" creationId="{AA648DEA-9ABD-4A58-9B40-6D4818F4330D}"/>
          </ac:spMkLst>
        </pc:spChg>
        <pc:spChg chg="add mod">
          <ac:chgData name="#YUKI TOH KHAI SI#" userId="30898cc7-1e89-4e48-a738-641b60c3326a" providerId="ADAL" clId="{A217A866-CC53-4B33-8CEF-A0F9ABDB28F9}" dt="2021-04-04T13:36:57.433" v="2901" actId="13926"/>
          <ac:spMkLst>
            <pc:docMk/>
            <pc:sldMk cId="3853485162" sldId="361"/>
            <ac:spMk id="18" creationId="{E8999591-80F5-4491-A726-792E33A15236}"/>
          </ac:spMkLst>
        </pc:spChg>
        <pc:spChg chg="mod">
          <ac:chgData name="#YUKI TOH KHAI SI#" userId="30898cc7-1e89-4e48-a738-641b60c3326a" providerId="ADAL" clId="{A217A866-CC53-4B33-8CEF-A0F9ABDB28F9}" dt="2021-04-04T05:53:43.019" v="2712"/>
          <ac:spMkLst>
            <pc:docMk/>
            <pc:sldMk cId="3853485162" sldId="361"/>
            <ac:spMk id="21" creationId="{2C548252-55F8-4078-9FE6-DDC7B9CB5BE1}"/>
          </ac:spMkLst>
        </pc:spChg>
        <pc:spChg chg="mod">
          <ac:chgData name="#YUKI TOH KHAI SI#" userId="30898cc7-1e89-4e48-a738-641b60c3326a" providerId="ADAL" clId="{A217A866-CC53-4B33-8CEF-A0F9ABDB28F9}" dt="2021-04-04T05:53:43.019" v="2712"/>
          <ac:spMkLst>
            <pc:docMk/>
            <pc:sldMk cId="3853485162" sldId="361"/>
            <ac:spMk id="22" creationId="{91CDD108-86EB-4631-8859-F02F5400DC22}"/>
          </ac:spMkLst>
        </pc:spChg>
        <pc:spChg chg="mod">
          <ac:chgData name="#YUKI TOH KHAI SI#" userId="30898cc7-1e89-4e48-a738-641b60c3326a" providerId="ADAL" clId="{A217A866-CC53-4B33-8CEF-A0F9ABDB28F9}" dt="2021-04-04T05:53:43.019" v="2712"/>
          <ac:spMkLst>
            <pc:docMk/>
            <pc:sldMk cId="3853485162" sldId="361"/>
            <ac:spMk id="23" creationId="{7F5B5BCC-3208-4F96-B607-7160A2CB64EC}"/>
          </ac:spMkLst>
        </pc:spChg>
        <pc:spChg chg="mod">
          <ac:chgData name="#YUKI TOH KHAI SI#" userId="30898cc7-1e89-4e48-a738-641b60c3326a" providerId="ADAL" clId="{A217A866-CC53-4B33-8CEF-A0F9ABDB28F9}" dt="2021-04-04T05:53:43.019" v="2712"/>
          <ac:spMkLst>
            <pc:docMk/>
            <pc:sldMk cId="3853485162" sldId="361"/>
            <ac:spMk id="24" creationId="{243735CC-27EC-42E8-84A2-8DF393881B2F}"/>
          </ac:spMkLst>
        </pc:spChg>
        <pc:spChg chg="mod">
          <ac:chgData name="#YUKI TOH KHAI SI#" userId="30898cc7-1e89-4e48-a738-641b60c3326a" providerId="ADAL" clId="{A217A866-CC53-4B33-8CEF-A0F9ABDB28F9}" dt="2021-04-04T05:53:43.019" v="2712"/>
          <ac:spMkLst>
            <pc:docMk/>
            <pc:sldMk cId="3853485162" sldId="361"/>
            <ac:spMk id="25" creationId="{080B9BAB-E7C8-45CE-9ACB-D6183E2EEC68}"/>
          </ac:spMkLst>
        </pc:spChg>
        <pc:spChg chg="mod">
          <ac:chgData name="#YUKI TOH KHAI SI#" userId="30898cc7-1e89-4e48-a738-641b60c3326a" providerId="ADAL" clId="{A217A866-CC53-4B33-8CEF-A0F9ABDB28F9}" dt="2021-04-04T13:36:51.982" v="2900" actId="13926"/>
          <ac:spMkLst>
            <pc:docMk/>
            <pc:sldMk cId="3853485162" sldId="361"/>
            <ac:spMk id="31" creationId="{9B87A712-4C16-44B5-B270-0A219139A7C4}"/>
          </ac:spMkLst>
        </pc:spChg>
        <pc:grpChg chg="add mod">
          <ac:chgData name="#YUKI TOH KHAI SI#" userId="30898cc7-1e89-4e48-a738-641b60c3326a" providerId="ADAL" clId="{A217A866-CC53-4B33-8CEF-A0F9ABDB28F9}" dt="2021-04-04T05:53:43.019" v="2712"/>
          <ac:grpSpMkLst>
            <pc:docMk/>
            <pc:sldMk cId="3853485162" sldId="361"/>
            <ac:grpSpMk id="19" creationId="{EFE8FA24-06B7-44D5-987A-C8A072360C95}"/>
          </ac:grpSpMkLst>
        </pc:grpChg>
        <pc:grpChg chg="del">
          <ac:chgData name="#YUKI TOH KHAI SI#" userId="30898cc7-1e89-4e48-a738-641b60c3326a" providerId="ADAL" clId="{A217A866-CC53-4B33-8CEF-A0F9ABDB28F9}" dt="2021-04-04T05:53:41.757" v="2711" actId="478"/>
          <ac:grpSpMkLst>
            <pc:docMk/>
            <pc:sldMk cId="3853485162" sldId="361"/>
            <ac:grpSpMk id="30" creationId="{56644426-7260-5643-8AF2-55B5222FCCCC}"/>
          </ac:grpSpMkLst>
        </pc:grpChg>
        <pc:graphicFrameChg chg="modGraphic">
          <ac:chgData name="#YUKI TOH KHAI SI#" userId="30898cc7-1e89-4e48-a738-641b60c3326a" providerId="ADAL" clId="{A217A866-CC53-4B33-8CEF-A0F9ABDB28F9}" dt="2021-04-03T15:40:38.442" v="1519" actId="20577"/>
          <ac:graphicFrameMkLst>
            <pc:docMk/>
            <pc:sldMk cId="3853485162" sldId="361"/>
            <ac:graphicFrameMk id="2" creationId="{C8B03DF6-B20A-4CCD-BA52-DE232F90FC3B}"/>
          </ac:graphicFrameMkLst>
        </pc:graphicFrameChg>
        <pc:graphicFrameChg chg="mod modGraphic">
          <ac:chgData name="#YUKI TOH KHAI SI#" userId="30898cc7-1e89-4e48-a738-641b60c3326a" providerId="ADAL" clId="{A217A866-CC53-4B33-8CEF-A0F9ABDB28F9}" dt="2021-04-04T13:37:02.833" v="2902" actId="13926"/>
          <ac:graphicFrameMkLst>
            <pc:docMk/>
            <pc:sldMk cId="3853485162" sldId="361"/>
            <ac:graphicFrameMk id="3" creationId="{89C134D2-BE49-4B1F-8D77-A2B41E9D46D3}"/>
          </ac:graphicFrameMkLst>
        </pc:graphicFrameChg>
        <pc:picChg chg="mod">
          <ac:chgData name="#YUKI TOH KHAI SI#" userId="30898cc7-1e89-4e48-a738-641b60c3326a" providerId="ADAL" clId="{A217A866-CC53-4B33-8CEF-A0F9ABDB28F9}" dt="2021-04-03T15:55:08.592" v="2435" actId="1076"/>
          <ac:picMkLst>
            <pc:docMk/>
            <pc:sldMk cId="3853485162" sldId="361"/>
            <ac:picMk id="9" creationId="{E071B913-C578-447B-A062-609C9F5835E3}"/>
          </ac:picMkLst>
        </pc:picChg>
      </pc:sldChg>
      <pc:sldChg chg="addSp delSp modSp mod">
        <pc:chgData name="#YUKI TOH KHAI SI#" userId="30898cc7-1e89-4e48-a738-641b60c3326a" providerId="ADAL" clId="{A217A866-CC53-4B33-8CEF-A0F9ABDB28F9}" dt="2021-04-11T12:12:07.281" v="13938" actId="1076"/>
        <pc:sldMkLst>
          <pc:docMk/>
          <pc:sldMk cId="575851131" sldId="364"/>
        </pc:sldMkLst>
        <pc:spChg chg="mod">
          <ac:chgData name="#YUKI TOH KHAI SI#" userId="30898cc7-1e89-4e48-a738-641b60c3326a" providerId="ADAL" clId="{A217A866-CC53-4B33-8CEF-A0F9ABDB28F9}" dt="2021-04-11T12:12:07.281" v="13938" actId="1076"/>
          <ac:spMkLst>
            <pc:docMk/>
            <pc:sldMk cId="575851131" sldId="364"/>
            <ac:spMk id="9" creationId="{AD38E96B-5486-944D-B3B9-2D6871A33773}"/>
          </ac:spMkLst>
        </pc:spChg>
        <pc:spChg chg="add del mod">
          <ac:chgData name="#YUKI TOH KHAI SI#" userId="30898cc7-1e89-4e48-a738-641b60c3326a" providerId="ADAL" clId="{A217A866-CC53-4B33-8CEF-A0F9ABDB28F9}" dt="2021-04-09T17:10:09.580" v="13218"/>
          <ac:spMkLst>
            <pc:docMk/>
            <pc:sldMk cId="575851131" sldId="364"/>
            <ac:spMk id="14" creationId="{DDC1DAB2-F386-4EEA-A953-1E8C9D0675A2}"/>
          </ac:spMkLst>
        </pc:spChg>
        <pc:spChg chg="add del mod">
          <ac:chgData name="#YUKI TOH KHAI SI#" userId="30898cc7-1e89-4e48-a738-641b60c3326a" providerId="ADAL" clId="{A217A866-CC53-4B33-8CEF-A0F9ABDB28F9}" dt="2021-04-09T17:18:47.308" v="13326" actId="478"/>
          <ac:spMkLst>
            <pc:docMk/>
            <pc:sldMk cId="575851131" sldId="364"/>
            <ac:spMk id="15" creationId="{7EFB07B9-26CC-4E64-A233-A844E646D2BE}"/>
          </ac:spMkLst>
        </pc:spChg>
        <pc:spChg chg="add del mod">
          <ac:chgData name="#YUKI TOH KHAI SI#" userId="30898cc7-1e89-4e48-a738-641b60c3326a" providerId="ADAL" clId="{A217A866-CC53-4B33-8CEF-A0F9ABDB28F9}" dt="2021-04-09T17:18:43.395" v="13325"/>
          <ac:spMkLst>
            <pc:docMk/>
            <pc:sldMk cId="575851131" sldId="364"/>
            <ac:spMk id="16" creationId="{CD1F0B6B-77D2-4D7B-A344-C742EF6B90C4}"/>
          </ac:spMkLst>
        </pc:spChg>
        <pc:spChg chg="add mod">
          <ac:chgData name="#YUKI TOH KHAI SI#" userId="30898cc7-1e89-4e48-a738-641b60c3326a" providerId="ADAL" clId="{A217A866-CC53-4B33-8CEF-A0F9ABDB28F9}" dt="2021-04-09T17:18:53.517" v="13344" actId="20577"/>
          <ac:spMkLst>
            <pc:docMk/>
            <pc:sldMk cId="575851131" sldId="364"/>
            <ac:spMk id="17" creationId="{9C008902-5DE4-4357-92A4-C05F30F4B2A2}"/>
          </ac:spMkLst>
        </pc:spChg>
        <pc:spChg chg="del">
          <ac:chgData name="#YUKI TOH KHAI SI#" userId="30898cc7-1e89-4e48-a738-641b60c3326a" providerId="ADAL" clId="{A217A866-CC53-4B33-8CEF-A0F9ABDB28F9}" dt="2021-04-09T17:10:04.244" v="13210" actId="478"/>
          <ac:spMkLst>
            <pc:docMk/>
            <pc:sldMk cId="575851131" sldId="364"/>
            <ac:spMk id="22" creationId="{CD8E66BB-0426-AD48-A249-3209D2F81422}"/>
          </ac:spMkLst>
        </pc:spChg>
        <pc:spChg chg="mod">
          <ac:chgData name="#YUKI TOH KHAI SI#" userId="30898cc7-1e89-4e48-a738-641b60c3326a" providerId="ADAL" clId="{A217A866-CC53-4B33-8CEF-A0F9ABDB28F9}" dt="2021-04-11T12:12:02.059" v="13937" actId="1076"/>
          <ac:spMkLst>
            <pc:docMk/>
            <pc:sldMk cId="575851131" sldId="364"/>
            <ac:spMk id="34" creationId="{55505E12-C22D-4C1F-8D0D-9E2653F37638}"/>
          </ac:spMkLst>
        </pc:spChg>
        <pc:spChg chg="mod">
          <ac:chgData name="#YUKI TOH KHAI SI#" userId="30898cc7-1e89-4e48-a738-641b60c3326a" providerId="ADAL" clId="{A217A866-CC53-4B33-8CEF-A0F9ABDB28F9}" dt="2021-04-11T12:11:59.351" v="13936" actId="1076"/>
          <ac:spMkLst>
            <pc:docMk/>
            <pc:sldMk cId="575851131" sldId="364"/>
            <ac:spMk id="35" creationId="{7161E070-0711-4DC4-86F9-CA9B041251F0}"/>
          </ac:spMkLst>
        </pc:spChg>
        <pc:spChg chg="mod">
          <ac:chgData name="#YUKI TOH KHAI SI#" userId="30898cc7-1e89-4e48-a738-641b60c3326a" providerId="ADAL" clId="{A217A866-CC53-4B33-8CEF-A0F9ABDB28F9}" dt="2021-04-11T12:11:56.444" v="13935" actId="1076"/>
          <ac:spMkLst>
            <pc:docMk/>
            <pc:sldMk cId="575851131" sldId="364"/>
            <ac:spMk id="36" creationId="{2DFD9C2B-96E0-4864-8571-D625EFB3DD90}"/>
          </ac:spMkLst>
        </pc:spChg>
        <pc:graphicFrameChg chg="mod modGraphic">
          <ac:chgData name="#YUKI TOH KHAI SI#" userId="30898cc7-1e89-4e48-a738-641b60c3326a" providerId="ADAL" clId="{A217A866-CC53-4B33-8CEF-A0F9ABDB28F9}" dt="2021-04-11T12:11:04.466" v="13934" actId="20577"/>
          <ac:graphicFrameMkLst>
            <pc:docMk/>
            <pc:sldMk cId="575851131" sldId="364"/>
            <ac:graphicFrameMk id="37" creationId="{FA0E0180-8327-4E52-9A42-741169A94AE9}"/>
          </ac:graphicFrameMkLst>
        </pc:graphicFrameChg>
      </pc:sldChg>
      <pc:sldChg chg="addSp delSp modSp mod">
        <pc:chgData name="#YUKI TOH KHAI SI#" userId="30898cc7-1e89-4e48-a738-641b60c3326a" providerId="ADAL" clId="{A217A866-CC53-4B33-8CEF-A0F9ABDB28F9}" dt="2021-04-09T17:20:19.845" v="13351" actId="20577"/>
        <pc:sldMkLst>
          <pc:docMk/>
          <pc:sldMk cId="2724454924" sldId="365"/>
        </pc:sldMkLst>
        <pc:spChg chg="mod">
          <ac:chgData name="#YUKI TOH KHAI SI#" userId="30898cc7-1e89-4e48-a738-641b60c3326a" providerId="ADAL" clId="{A217A866-CC53-4B33-8CEF-A0F9ABDB28F9}" dt="2021-04-04T05:53:59.957" v="2742" actId="20577"/>
          <ac:spMkLst>
            <pc:docMk/>
            <pc:sldMk cId="2724454924" sldId="365"/>
            <ac:spMk id="16" creationId="{CD860F5B-C1F6-4C5B-96AA-EFDB984135A3}"/>
          </ac:spMkLst>
        </pc:spChg>
        <pc:spChg chg="mod">
          <ac:chgData name="#YUKI TOH KHAI SI#" userId="30898cc7-1e89-4e48-a738-641b60c3326a" providerId="ADAL" clId="{A217A866-CC53-4B33-8CEF-A0F9ABDB28F9}" dt="2021-04-04T05:53:52.707" v="2724" actId="20577"/>
          <ac:spMkLst>
            <pc:docMk/>
            <pc:sldMk cId="2724454924" sldId="365"/>
            <ac:spMk id="17" creationId="{F34F8AC3-5F52-4A3F-B778-0061F3AD89ED}"/>
          </ac:spMkLst>
        </pc:spChg>
        <pc:spChg chg="mod">
          <ac:chgData name="#YUKI TOH KHAI SI#" userId="30898cc7-1e89-4e48-a738-641b60c3326a" providerId="ADAL" clId="{A217A866-CC53-4B33-8CEF-A0F9ABDB28F9}" dt="2021-04-09T17:20:19.845" v="13351" actId="20577"/>
          <ac:spMkLst>
            <pc:docMk/>
            <pc:sldMk cId="2724454924" sldId="365"/>
            <ac:spMk id="20" creationId="{878AA51E-1686-AF4D-A82F-E9FB44E347AF}"/>
          </ac:spMkLst>
        </pc:spChg>
        <pc:spChg chg="mod">
          <ac:chgData name="#YUKI TOH KHAI SI#" userId="30898cc7-1e89-4e48-a738-641b60c3326a" providerId="ADAL" clId="{A217A866-CC53-4B33-8CEF-A0F9ABDB28F9}" dt="2021-04-09T17:17:01.768" v="13302"/>
          <ac:spMkLst>
            <pc:docMk/>
            <pc:sldMk cId="2724454924" sldId="365"/>
            <ac:spMk id="35" creationId="{D4DAE153-1DF6-418B-89D7-78B67C016BEC}"/>
          </ac:spMkLst>
        </pc:spChg>
        <pc:spChg chg="mod">
          <ac:chgData name="#YUKI TOH KHAI SI#" userId="30898cc7-1e89-4e48-a738-641b60c3326a" providerId="ADAL" clId="{A217A866-CC53-4B33-8CEF-A0F9ABDB28F9}" dt="2021-04-09T17:17:01.768" v="13302"/>
          <ac:spMkLst>
            <pc:docMk/>
            <pc:sldMk cId="2724454924" sldId="365"/>
            <ac:spMk id="36" creationId="{95663395-2FDE-4D91-98CF-25475E2E9775}"/>
          </ac:spMkLst>
        </pc:spChg>
        <pc:spChg chg="mod">
          <ac:chgData name="#YUKI TOH KHAI SI#" userId="30898cc7-1e89-4e48-a738-641b60c3326a" providerId="ADAL" clId="{A217A866-CC53-4B33-8CEF-A0F9ABDB28F9}" dt="2021-04-09T17:17:01.768" v="13302"/>
          <ac:spMkLst>
            <pc:docMk/>
            <pc:sldMk cId="2724454924" sldId="365"/>
            <ac:spMk id="37" creationId="{1EB44ECF-9206-4C3B-A75C-49CD9C80495E}"/>
          </ac:spMkLst>
        </pc:spChg>
        <pc:spChg chg="mod">
          <ac:chgData name="#YUKI TOH KHAI SI#" userId="30898cc7-1e89-4e48-a738-641b60c3326a" providerId="ADAL" clId="{A217A866-CC53-4B33-8CEF-A0F9ABDB28F9}" dt="2021-04-09T17:17:01.768" v="13302"/>
          <ac:spMkLst>
            <pc:docMk/>
            <pc:sldMk cId="2724454924" sldId="365"/>
            <ac:spMk id="38" creationId="{376F82B0-08BD-407B-B447-3664697FDF3A}"/>
          </ac:spMkLst>
        </pc:spChg>
        <pc:spChg chg="mod">
          <ac:chgData name="#YUKI TOH KHAI SI#" userId="30898cc7-1e89-4e48-a738-641b60c3326a" providerId="ADAL" clId="{A217A866-CC53-4B33-8CEF-A0F9ABDB28F9}" dt="2021-04-09T17:17:01.768" v="13302"/>
          <ac:spMkLst>
            <pc:docMk/>
            <pc:sldMk cId="2724454924" sldId="365"/>
            <ac:spMk id="40" creationId="{FC8B335F-B60A-4D16-9564-595232908ECE}"/>
          </ac:spMkLst>
        </pc:spChg>
        <pc:spChg chg="mod">
          <ac:chgData name="#YUKI TOH KHAI SI#" userId="30898cc7-1e89-4e48-a738-641b60c3326a" providerId="ADAL" clId="{A217A866-CC53-4B33-8CEF-A0F9ABDB28F9}" dt="2021-04-09T17:17:01.768" v="13302"/>
          <ac:spMkLst>
            <pc:docMk/>
            <pc:sldMk cId="2724454924" sldId="365"/>
            <ac:spMk id="41" creationId="{A900734C-AD1C-486E-A900-3B3D94161346}"/>
          </ac:spMkLst>
        </pc:spChg>
        <pc:grpChg chg="del">
          <ac:chgData name="#YUKI TOH KHAI SI#" userId="30898cc7-1e89-4e48-a738-641b60c3326a" providerId="ADAL" clId="{A217A866-CC53-4B33-8CEF-A0F9ABDB28F9}" dt="2021-04-09T17:17:00.951" v="13301" actId="478"/>
          <ac:grpSpMkLst>
            <pc:docMk/>
            <pc:sldMk cId="2724454924" sldId="365"/>
            <ac:grpSpMk id="12" creationId="{CE2A85AD-C6D2-4AAA-BDCA-C0089BB74C9A}"/>
          </ac:grpSpMkLst>
        </pc:grpChg>
        <pc:grpChg chg="add mod">
          <ac:chgData name="#YUKI TOH KHAI SI#" userId="30898cc7-1e89-4e48-a738-641b60c3326a" providerId="ADAL" clId="{A217A866-CC53-4B33-8CEF-A0F9ABDB28F9}" dt="2021-04-09T17:17:01.768" v="13302"/>
          <ac:grpSpMkLst>
            <pc:docMk/>
            <pc:sldMk cId="2724454924" sldId="365"/>
            <ac:grpSpMk id="27" creationId="{4E85CADB-78FF-4D69-8145-5B014733860D}"/>
          </ac:grpSpMkLst>
        </pc:grpChg>
        <pc:graphicFrameChg chg="modGraphic">
          <ac:chgData name="#YUKI TOH KHAI SI#" userId="30898cc7-1e89-4e48-a738-641b60c3326a" providerId="ADAL" clId="{A217A866-CC53-4B33-8CEF-A0F9ABDB28F9}" dt="2021-04-03T15:32:23.233" v="1009" actId="207"/>
          <ac:graphicFrameMkLst>
            <pc:docMk/>
            <pc:sldMk cId="2724454924" sldId="365"/>
            <ac:graphicFrameMk id="4" creationId="{8ED66562-3736-4692-ABA5-5D050984AB72}"/>
          </ac:graphicFrameMkLst>
        </pc:graphicFrameChg>
      </pc:sldChg>
      <pc:sldChg chg="modSp mod">
        <pc:chgData name="#YUKI TOH KHAI SI#" userId="30898cc7-1e89-4e48-a738-641b60c3326a" providerId="ADAL" clId="{A217A866-CC53-4B33-8CEF-A0F9ABDB28F9}" dt="2021-04-04T05:52:18.854" v="2669" actId="1076"/>
        <pc:sldMkLst>
          <pc:docMk/>
          <pc:sldMk cId="3405332978" sldId="366"/>
        </pc:sldMkLst>
        <pc:spChg chg="mod">
          <ac:chgData name="#YUKI TOH KHAI SI#" userId="30898cc7-1e89-4e48-a738-641b60c3326a" providerId="ADAL" clId="{A217A866-CC53-4B33-8CEF-A0F9ABDB28F9}" dt="2021-04-04T05:51:52.269" v="2666" actId="20577"/>
          <ac:spMkLst>
            <pc:docMk/>
            <pc:sldMk cId="3405332978" sldId="366"/>
            <ac:spMk id="25" creationId="{2A433424-6E58-493B-89C8-7A1EAD89F802}"/>
          </ac:spMkLst>
        </pc:spChg>
        <pc:spChg chg="mod">
          <ac:chgData name="#YUKI TOH KHAI SI#" userId="30898cc7-1e89-4e48-a738-641b60c3326a" providerId="ADAL" clId="{A217A866-CC53-4B33-8CEF-A0F9ABDB28F9}" dt="2021-04-04T05:51:46.241" v="2652" actId="20577"/>
          <ac:spMkLst>
            <pc:docMk/>
            <pc:sldMk cId="3405332978" sldId="366"/>
            <ac:spMk id="28" creationId="{52B83D47-F775-4C55-A426-7746A70C4924}"/>
          </ac:spMkLst>
        </pc:spChg>
        <pc:grpChg chg="mod">
          <ac:chgData name="#YUKI TOH KHAI SI#" userId="30898cc7-1e89-4e48-a738-641b60c3326a" providerId="ADAL" clId="{A217A866-CC53-4B33-8CEF-A0F9ABDB28F9}" dt="2021-04-04T05:52:18.854" v="2669" actId="1076"/>
          <ac:grpSpMkLst>
            <pc:docMk/>
            <pc:sldMk cId="3405332978" sldId="366"/>
            <ac:grpSpMk id="18" creationId="{14462C6E-FB73-469E-8EF5-437D0B42954F}"/>
          </ac:grpSpMkLst>
        </pc:grpChg>
      </pc:sldChg>
      <pc:sldChg chg="addSp delSp modSp mod">
        <pc:chgData name="#YUKI TOH KHAI SI#" userId="30898cc7-1e89-4e48-a738-641b60c3326a" providerId="ADAL" clId="{A217A866-CC53-4B33-8CEF-A0F9ABDB28F9}" dt="2021-04-09T17:17:31.278" v="13312"/>
        <pc:sldMkLst>
          <pc:docMk/>
          <pc:sldMk cId="2242633259" sldId="367"/>
        </pc:sldMkLst>
        <pc:spChg chg="mod">
          <ac:chgData name="#YUKI TOH KHAI SI#" userId="30898cc7-1e89-4e48-a738-641b60c3326a" providerId="ADAL" clId="{A217A866-CC53-4B33-8CEF-A0F9ABDB28F9}" dt="2021-04-09T17:17:31.278" v="13312"/>
          <ac:spMkLst>
            <pc:docMk/>
            <pc:sldMk cId="2242633259" sldId="367"/>
            <ac:spMk id="18" creationId="{D43EDFFA-C984-41B9-81C3-94F4456EC90E}"/>
          </ac:spMkLst>
        </pc:spChg>
        <pc:spChg chg="mod">
          <ac:chgData name="#YUKI TOH KHAI SI#" userId="30898cc7-1e89-4e48-a738-641b60c3326a" providerId="ADAL" clId="{A217A866-CC53-4B33-8CEF-A0F9ABDB28F9}" dt="2021-04-09T17:17:31.278" v="13312"/>
          <ac:spMkLst>
            <pc:docMk/>
            <pc:sldMk cId="2242633259" sldId="367"/>
            <ac:spMk id="19" creationId="{59F14C45-B5F7-45C8-A636-5723CC2B5C7D}"/>
          </ac:spMkLst>
        </pc:spChg>
        <pc:spChg chg="mod">
          <ac:chgData name="#YUKI TOH KHAI SI#" userId="30898cc7-1e89-4e48-a738-641b60c3326a" providerId="ADAL" clId="{A217A866-CC53-4B33-8CEF-A0F9ABDB28F9}" dt="2021-04-09T17:17:31.278" v="13312"/>
          <ac:spMkLst>
            <pc:docMk/>
            <pc:sldMk cId="2242633259" sldId="367"/>
            <ac:spMk id="20" creationId="{2ED32787-9EC3-450C-8868-DED540A0E5DF}"/>
          </ac:spMkLst>
        </pc:spChg>
        <pc:spChg chg="mod">
          <ac:chgData name="#YUKI TOH KHAI SI#" userId="30898cc7-1e89-4e48-a738-641b60c3326a" providerId="ADAL" clId="{A217A866-CC53-4B33-8CEF-A0F9ABDB28F9}" dt="2021-04-09T17:17:31.278" v="13312"/>
          <ac:spMkLst>
            <pc:docMk/>
            <pc:sldMk cId="2242633259" sldId="367"/>
            <ac:spMk id="21" creationId="{B28EFCB6-660A-4D57-BE10-260ABB100F9A}"/>
          </ac:spMkLst>
        </pc:spChg>
        <pc:spChg chg="mod">
          <ac:chgData name="#YUKI TOH KHAI SI#" userId="30898cc7-1e89-4e48-a738-641b60c3326a" providerId="ADAL" clId="{A217A866-CC53-4B33-8CEF-A0F9ABDB28F9}" dt="2021-04-09T17:17:31.278" v="13312"/>
          <ac:spMkLst>
            <pc:docMk/>
            <pc:sldMk cId="2242633259" sldId="367"/>
            <ac:spMk id="22" creationId="{C9596EFA-1B97-4F88-9E46-DC1F60C2DFBE}"/>
          </ac:spMkLst>
        </pc:spChg>
        <pc:spChg chg="mod">
          <ac:chgData name="#YUKI TOH KHAI SI#" userId="30898cc7-1e89-4e48-a738-641b60c3326a" providerId="ADAL" clId="{A217A866-CC53-4B33-8CEF-A0F9ABDB28F9}" dt="2021-04-09T17:17:31.278" v="13312"/>
          <ac:spMkLst>
            <pc:docMk/>
            <pc:sldMk cId="2242633259" sldId="367"/>
            <ac:spMk id="23" creationId="{A52C23B1-B79D-4BE9-AB14-4E3F6FA7980F}"/>
          </ac:spMkLst>
        </pc:spChg>
        <pc:grpChg chg="del">
          <ac:chgData name="#YUKI TOH KHAI SI#" userId="30898cc7-1e89-4e48-a738-641b60c3326a" providerId="ADAL" clId="{A217A866-CC53-4B33-8CEF-A0F9ABDB28F9}" dt="2021-04-09T17:17:30.559" v="13311" actId="478"/>
          <ac:grpSpMkLst>
            <pc:docMk/>
            <pc:sldMk cId="2242633259" sldId="367"/>
            <ac:grpSpMk id="7" creationId="{A8E409FF-FDD5-4D5D-B31C-BADF1C3C5F89}"/>
          </ac:grpSpMkLst>
        </pc:grpChg>
        <pc:grpChg chg="add mod">
          <ac:chgData name="#YUKI TOH KHAI SI#" userId="30898cc7-1e89-4e48-a738-641b60c3326a" providerId="ADAL" clId="{A217A866-CC53-4B33-8CEF-A0F9ABDB28F9}" dt="2021-04-09T17:17:31.278" v="13312"/>
          <ac:grpSpMkLst>
            <pc:docMk/>
            <pc:sldMk cId="2242633259" sldId="367"/>
            <ac:grpSpMk id="17" creationId="{5FCA9757-1E86-49AB-BF42-CC398A8688DA}"/>
          </ac:grpSpMkLst>
        </pc:grpChg>
      </pc:sldChg>
      <pc:sldChg chg="addSp delSp modSp mod">
        <pc:chgData name="#YUKI TOH KHAI SI#" userId="30898cc7-1e89-4e48-a738-641b60c3326a" providerId="ADAL" clId="{A217A866-CC53-4B33-8CEF-A0F9ABDB28F9}" dt="2021-04-09T17:23:10.015" v="13447" actId="20577"/>
        <pc:sldMkLst>
          <pc:docMk/>
          <pc:sldMk cId="3933140283" sldId="368"/>
        </pc:sldMkLst>
        <pc:spChg chg="mod">
          <ac:chgData name="#YUKI TOH KHAI SI#" userId="30898cc7-1e89-4e48-a738-641b60c3326a" providerId="ADAL" clId="{A217A866-CC53-4B33-8CEF-A0F9ABDB28F9}" dt="2021-04-09T17:23:10.015" v="13447" actId="20577"/>
          <ac:spMkLst>
            <pc:docMk/>
            <pc:sldMk cId="3933140283" sldId="368"/>
            <ac:spMk id="2" creationId="{A17D9976-D9DF-0642-BD0C-DB34CF6B13FB}"/>
          </ac:spMkLst>
        </pc:spChg>
        <pc:spChg chg="mod">
          <ac:chgData name="#YUKI TOH KHAI SI#" userId="30898cc7-1e89-4e48-a738-641b60c3326a" providerId="ADAL" clId="{A217A866-CC53-4B33-8CEF-A0F9ABDB28F9}" dt="2021-04-04T05:54:20.634" v="2774" actId="20577"/>
          <ac:spMkLst>
            <pc:docMk/>
            <pc:sldMk cId="3933140283" sldId="368"/>
            <ac:spMk id="16" creationId="{0AD1859A-01EB-469D-A28F-15025462B836}"/>
          </ac:spMkLst>
        </pc:spChg>
        <pc:spChg chg="mod">
          <ac:chgData name="#YUKI TOH KHAI SI#" userId="30898cc7-1e89-4e48-a738-641b60c3326a" providerId="ADAL" clId="{A217A866-CC53-4B33-8CEF-A0F9ABDB28F9}" dt="2021-04-04T05:54:14.231" v="2756" actId="20577"/>
          <ac:spMkLst>
            <pc:docMk/>
            <pc:sldMk cId="3933140283" sldId="368"/>
            <ac:spMk id="17" creationId="{FC1715B3-C58E-41B4-836C-E02FF345A199}"/>
          </ac:spMkLst>
        </pc:spChg>
        <pc:spChg chg="mod">
          <ac:chgData name="#YUKI TOH KHAI SI#" userId="30898cc7-1e89-4e48-a738-641b60c3326a" providerId="ADAL" clId="{A217A866-CC53-4B33-8CEF-A0F9ABDB28F9}" dt="2021-04-09T17:00:12.532" v="12853" actId="20577"/>
          <ac:spMkLst>
            <pc:docMk/>
            <pc:sldMk cId="3933140283" sldId="368"/>
            <ac:spMk id="18" creationId="{83672A24-25C6-47B3-A5A0-69C680ACB27A}"/>
          </ac:spMkLst>
        </pc:spChg>
        <pc:spChg chg="mod">
          <ac:chgData name="#YUKI TOH KHAI SI#" userId="30898cc7-1e89-4e48-a738-641b60c3326a" providerId="ADAL" clId="{A217A866-CC53-4B33-8CEF-A0F9ABDB28F9}" dt="2021-04-08T13:52:08.553" v="12788" actId="123"/>
          <ac:spMkLst>
            <pc:docMk/>
            <pc:sldMk cId="3933140283" sldId="368"/>
            <ac:spMk id="22" creationId="{94CCEDCF-5AC2-4550-AE07-25DE672A23EB}"/>
          </ac:spMkLst>
        </pc:spChg>
        <pc:spChg chg="mod">
          <ac:chgData name="#YUKI TOH KHAI SI#" userId="30898cc7-1e89-4e48-a738-641b60c3326a" providerId="ADAL" clId="{A217A866-CC53-4B33-8CEF-A0F9ABDB28F9}" dt="2021-04-09T17:07:06.054" v="13202" actId="20577"/>
          <ac:spMkLst>
            <pc:docMk/>
            <pc:sldMk cId="3933140283" sldId="368"/>
            <ac:spMk id="24" creationId="{D58C13A4-DA91-4162-A489-B5373DFE3412}"/>
          </ac:spMkLst>
        </pc:spChg>
        <pc:spChg chg="mod">
          <ac:chgData name="#YUKI TOH KHAI SI#" userId="30898cc7-1e89-4e48-a738-641b60c3326a" providerId="ADAL" clId="{A217A866-CC53-4B33-8CEF-A0F9ABDB28F9}" dt="2021-04-08T13:52:08.553" v="12788" actId="123"/>
          <ac:spMkLst>
            <pc:docMk/>
            <pc:sldMk cId="3933140283" sldId="368"/>
            <ac:spMk id="26" creationId="{0BB8E2B3-3723-4387-A297-CEC3A87CE8E2}"/>
          </ac:spMkLst>
        </pc:spChg>
        <pc:spChg chg="mod">
          <ac:chgData name="#YUKI TOH KHAI SI#" userId="30898cc7-1e89-4e48-a738-641b60c3326a" providerId="ADAL" clId="{A217A866-CC53-4B33-8CEF-A0F9ABDB28F9}" dt="2021-04-09T17:17:36.529" v="13314"/>
          <ac:spMkLst>
            <pc:docMk/>
            <pc:sldMk cId="3933140283" sldId="368"/>
            <ac:spMk id="34" creationId="{2AADBF05-03C5-41A8-BEAB-5E6738464AF7}"/>
          </ac:spMkLst>
        </pc:spChg>
        <pc:spChg chg="mod">
          <ac:chgData name="#YUKI TOH KHAI SI#" userId="30898cc7-1e89-4e48-a738-641b60c3326a" providerId="ADAL" clId="{A217A866-CC53-4B33-8CEF-A0F9ABDB28F9}" dt="2021-04-09T17:17:36.529" v="13314"/>
          <ac:spMkLst>
            <pc:docMk/>
            <pc:sldMk cId="3933140283" sldId="368"/>
            <ac:spMk id="35" creationId="{9A469A2B-4496-4239-A116-4344722A3262}"/>
          </ac:spMkLst>
        </pc:spChg>
        <pc:spChg chg="mod">
          <ac:chgData name="#YUKI TOH KHAI SI#" userId="30898cc7-1e89-4e48-a738-641b60c3326a" providerId="ADAL" clId="{A217A866-CC53-4B33-8CEF-A0F9ABDB28F9}" dt="2021-04-09T17:17:36.529" v="13314"/>
          <ac:spMkLst>
            <pc:docMk/>
            <pc:sldMk cId="3933140283" sldId="368"/>
            <ac:spMk id="36" creationId="{AC219AF0-96E3-4ED0-A17D-EDDE7F69FED6}"/>
          </ac:spMkLst>
        </pc:spChg>
        <pc:spChg chg="mod">
          <ac:chgData name="#YUKI TOH KHAI SI#" userId="30898cc7-1e89-4e48-a738-641b60c3326a" providerId="ADAL" clId="{A217A866-CC53-4B33-8CEF-A0F9ABDB28F9}" dt="2021-04-09T17:17:36.529" v="13314"/>
          <ac:spMkLst>
            <pc:docMk/>
            <pc:sldMk cId="3933140283" sldId="368"/>
            <ac:spMk id="37" creationId="{2031E560-C941-4180-BF3B-23F3D900B2A9}"/>
          </ac:spMkLst>
        </pc:spChg>
        <pc:spChg chg="mod">
          <ac:chgData name="#YUKI TOH KHAI SI#" userId="30898cc7-1e89-4e48-a738-641b60c3326a" providerId="ADAL" clId="{A217A866-CC53-4B33-8CEF-A0F9ABDB28F9}" dt="2021-04-09T17:17:36.529" v="13314"/>
          <ac:spMkLst>
            <pc:docMk/>
            <pc:sldMk cId="3933140283" sldId="368"/>
            <ac:spMk id="38" creationId="{54844E79-FD0C-496A-8696-5F5AD30CD834}"/>
          </ac:spMkLst>
        </pc:spChg>
        <pc:spChg chg="mod">
          <ac:chgData name="#YUKI TOH KHAI SI#" userId="30898cc7-1e89-4e48-a738-641b60c3326a" providerId="ADAL" clId="{A217A866-CC53-4B33-8CEF-A0F9ABDB28F9}" dt="2021-04-09T17:17:36.529" v="13314"/>
          <ac:spMkLst>
            <pc:docMk/>
            <pc:sldMk cId="3933140283" sldId="368"/>
            <ac:spMk id="39" creationId="{3126BF93-D181-4D39-B9DC-5BE800822783}"/>
          </ac:spMkLst>
        </pc:spChg>
        <pc:grpChg chg="del">
          <ac:chgData name="#YUKI TOH KHAI SI#" userId="30898cc7-1e89-4e48-a738-641b60c3326a" providerId="ADAL" clId="{A217A866-CC53-4B33-8CEF-A0F9ABDB28F9}" dt="2021-04-09T17:17:35.743" v="13313" actId="478"/>
          <ac:grpSpMkLst>
            <pc:docMk/>
            <pc:sldMk cId="3933140283" sldId="368"/>
            <ac:grpSpMk id="20" creationId="{AF080BDE-694D-4EC9-AEF6-3B459D1B81C0}"/>
          </ac:grpSpMkLst>
        </pc:grpChg>
        <pc:grpChg chg="add mod">
          <ac:chgData name="#YUKI TOH KHAI SI#" userId="30898cc7-1e89-4e48-a738-641b60c3326a" providerId="ADAL" clId="{A217A866-CC53-4B33-8CEF-A0F9ABDB28F9}" dt="2021-04-09T17:17:36.529" v="13314"/>
          <ac:grpSpMkLst>
            <pc:docMk/>
            <pc:sldMk cId="3933140283" sldId="368"/>
            <ac:grpSpMk id="33" creationId="{001528A0-71CB-4170-951F-C56D7CC7DBB6}"/>
          </ac:grpSpMkLst>
        </pc:grpChg>
      </pc:sldChg>
      <pc:sldChg chg="addSp delSp modSp add del mod modShow">
        <pc:chgData name="#YUKI TOH KHAI SI#" userId="30898cc7-1e89-4e48-a738-641b60c3326a" providerId="ADAL" clId="{A217A866-CC53-4B33-8CEF-A0F9ABDB28F9}" dt="2021-04-04T13:11:41.738" v="2848" actId="47"/>
        <pc:sldMkLst>
          <pc:docMk/>
          <pc:sldMk cId="3360329383" sldId="369"/>
        </pc:sldMkLst>
        <pc:spChg chg="add del mod topLvl">
          <ac:chgData name="#YUKI TOH KHAI SI#" userId="30898cc7-1e89-4e48-a738-641b60c3326a" providerId="ADAL" clId="{A217A866-CC53-4B33-8CEF-A0F9ABDB28F9}" dt="2021-04-04T06:02:50.257" v="2837" actId="478"/>
          <ac:spMkLst>
            <pc:docMk/>
            <pc:sldMk cId="3360329383" sldId="369"/>
            <ac:spMk id="19" creationId="{9E4878B1-58BF-4F3F-9E20-C5939B837BF7}"/>
          </ac:spMkLst>
        </pc:spChg>
        <pc:spChg chg="del mod topLvl">
          <ac:chgData name="#YUKI TOH KHAI SI#" userId="30898cc7-1e89-4e48-a738-641b60c3326a" providerId="ADAL" clId="{A217A866-CC53-4B33-8CEF-A0F9ABDB28F9}" dt="2021-04-04T06:02:50.257" v="2837" actId="478"/>
          <ac:spMkLst>
            <pc:docMk/>
            <pc:sldMk cId="3360329383" sldId="369"/>
            <ac:spMk id="21" creationId="{9E436D30-E64D-4CB9-8288-14C055F87882}"/>
          </ac:spMkLst>
        </pc:spChg>
        <pc:spChg chg="del mod topLvl">
          <ac:chgData name="#YUKI TOH KHAI SI#" userId="30898cc7-1e89-4e48-a738-641b60c3326a" providerId="ADAL" clId="{A217A866-CC53-4B33-8CEF-A0F9ABDB28F9}" dt="2021-04-04T06:02:50.257" v="2837" actId="478"/>
          <ac:spMkLst>
            <pc:docMk/>
            <pc:sldMk cId="3360329383" sldId="369"/>
            <ac:spMk id="22" creationId="{6F936B12-9508-4EAA-B188-25B047FDF50E}"/>
          </ac:spMkLst>
        </pc:spChg>
        <pc:spChg chg="del mod topLvl">
          <ac:chgData name="#YUKI TOH KHAI SI#" userId="30898cc7-1e89-4e48-a738-641b60c3326a" providerId="ADAL" clId="{A217A866-CC53-4B33-8CEF-A0F9ABDB28F9}" dt="2021-04-04T06:02:50.257" v="2837" actId="478"/>
          <ac:spMkLst>
            <pc:docMk/>
            <pc:sldMk cId="3360329383" sldId="369"/>
            <ac:spMk id="25" creationId="{2A433424-6E58-493B-89C8-7A1EAD89F802}"/>
          </ac:spMkLst>
        </pc:spChg>
        <pc:spChg chg="del mod topLvl">
          <ac:chgData name="#YUKI TOH KHAI SI#" userId="30898cc7-1e89-4e48-a738-641b60c3326a" providerId="ADAL" clId="{A217A866-CC53-4B33-8CEF-A0F9ABDB28F9}" dt="2021-04-04T06:02:50.257" v="2837" actId="478"/>
          <ac:spMkLst>
            <pc:docMk/>
            <pc:sldMk cId="3360329383" sldId="369"/>
            <ac:spMk id="28" creationId="{52B83D47-F775-4C55-A426-7746A70C4924}"/>
          </ac:spMkLst>
        </pc:spChg>
        <pc:spChg chg="add mod">
          <ac:chgData name="#YUKI TOH KHAI SI#" userId="30898cc7-1e89-4e48-a738-641b60c3326a" providerId="ADAL" clId="{A217A866-CC53-4B33-8CEF-A0F9ABDB28F9}" dt="2021-04-04T06:02:37.077" v="2832" actId="164"/>
          <ac:spMkLst>
            <pc:docMk/>
            <pc:sldMk cId="3360329383" sldId="369"/>
            <ac:spMk id="30" creationId="{549BDA94-88CF-4F62-B99E-EF7065201CAC}"/>
          </ac:spMkLst>
        </pc:spChg>
        <pc:spChg chg="add mod">
          <ac:chgData name="#YUKI TOH KHAI SI#" userId="30898cc7-1e89-4e48-a738-641b60c3326a" providerId="ADAL" clId="{A217A866-CC53-4B33-8CEF-A0F9ABDB28F9}" dt="2021-04-04T06:02:37.077" v="2832" actId="164"/>
          <ac:spMkLst>
            <pc:docMk/>
            <pc:sldMk cId="3360329383" sldId="369"/>
            <ac:spMk id="31" creationId="{3C47C30B-738A-44D0-A242-1CC634E5B563}"/>
          </ac:spMkLst>
        </pc:spChg>
        <pc:spChg chg="add mod">
          <ac:chgData name="#YUKI TOH KHAI SI#" userId="30898cc7-1e89-4e48-a738-641b60c3326a" providerId="ADAL" clId="{A217A866-CC53-4B33-8CEF-A0F9ABDB28F9}" dt="2021-04-04T06:02:37.077" v="2832" actId="164"/>
          <ac:spMkLst>
            <pc:docMk/>
            <pc:sldMk cId="3360329383" sldId="369"/>
            <ac:spMk id="32" creationId="{9DAE50F1-D5C3-484B-82D4-6E26B9A067CC}"/>
          </ac:spMkLst>
        </pc:spChg>
        <pc:spChg chg="add mod">
          <ac:chgData name="#YUKI TOH KHAI SI#" userId="30898cc7-1e89-4e48-a738-641b60c3326a" providerId="ADAL" clId="{A217A866-CC53-4B33-8CEF-A0F9ABDB28F9}" dt="2021-04-04T06:02:37.077" v="2832" actId="164"/>
          <ac:spMkLst>
            <pc:docMk/>
            <pc:sldMk cId="3360329383" sldId="369"/>
            <ac:spMk id="33" creationId="{ECD28164-68CD-47B0-9F4F-484DB76E2EC7}"/>
          </ac:spMkLst>
        </pc:spChg>
        <pc:spChg chg="add mod">
          <ac:chgData name="#YUKI TOH KHAI SI#" userId="30898cc7-1e89-4e48-a738-641b60c3326a" providerId="ADAL" clId="{A217A866-CC53-4B33-8CEF-A0F9ABDB28F9}" dt="2021-04-04T06:02:37.077" v="2832" actId="164"/>
          <ac:spMkLst>
            <pc:docMk/>
            <pc:sldMk cId="3360329383" sldId="369"/>
            <ac:spMk id="34" creationId="{053BC4F6-4F1F-4927-9313-6864FE7D0D30}"/>
          </ac:spMkLst>
        </pc:spChg>
        <pc:grpChg chg="add mod">
          <ac:chgData name="#YUKI TOH KHAI SI#" userId="30898cc7-1e89-4e48-a738-641b60c3326a" providerId="ADAL" clId="{A217A866-CC53-4B33-8CEF-A0F9ABDB28F9}" dt="2021-04-04T06:02:33.602" v="2831" actId="164"/>
          <ac:grpSpMkLst>
            <pc:docMk/>
            <pc:sldMk cId="3360329383" sldId="369"/>
            <ac:grpSpMk id="13" creationId="{3497AB2D-321D-45FE-9D08-D9DCEC4C245C}"/>
          </ac:grpSpMkLst>
        </pc:grpChg>
        <pc:grpChg chg="add mod">
          <ac:chgData name="#YUKI TOH KHAI SI#" userId="30898cc7-1e89-4e48-a738-641b60c3326a" providerId="ADAL" clId="{A217A866-CC53-4B33-8CEF-A0F9ABDB28F9}" dt="2021-04-04T06:03:46.989" v="2843" actId="12788"/>
          <ac:grpSpMkLst>
            <pc:docMk/>
            <pc:sldMk cId="3360329383" sldId="369"/>
            <ac:grpSpMk id="14" creationId="{6D0E007F-297C-436C-9A27-103D07CEB0C4}"/>
          </ac:grpSpMkLst>
        </pc:grpChg>
        <pc:grpChg chg="del mod">
          <ac:chgData name="#YUKI TOH KHAI SI#" userId="30898cc7-1e89-4e48-a738-641b60c3326a" providerId="ADAL" clId="{A217A866-CC53-4B33-8CEF-A0F9ABDB28F9}" dt="2021-04-04T05:59:24.824" v="2803" actId="165"/>
          <ac:grpSpMkLst>
            <pc:docMk/>
            <pc:sldMk cId="3360329383" sldId="369"/>
            <ac:grpSpMk id="18" creationId="{14462C6E-FB73-469E-8EF5-437D0B42954F}"/>
          </ac:grpSpMkLst>
        </pc:grpChg>
        <pc:cxnChg chg="add mod">
          <ac:chgData name="#YUKI TOH KHAI SI#" userId="30898cc7-1e89-4e48-a738-641b60c3326a" providerId="ADAL" clId="{A217A866-CC53-4B33-8CEF-A0F9ABDB28F9}" dt="2021-04-04T06:02:02.997" v="2824" actId="208"/>
          <ac:cxnSpMkLst>
            <pc:docMk/>
            <pc:sldMk cId="3360329383" sldId="369"/>
            <ac:cxnSpMk id="3" creationId="{D8DADD74-659D-4FEF-BFF7-48FD0F2656BB}"/>
          </ac:cxnSpMkLst>
        </pc:cxnChg>
        <pc:cxnChg chg="add mod">
          <ac:chgData name="#YUKI TOH KHAI SI#" userId="30898cc7-1e89-4e48-a738-641b60c3326a" providerId="ADAL" clId="{A217A866-CC53-4B33-8CEF-A0F9ABDB28F9}" dt="2021-04-04T06:04:37.731" v="2845" actId="208"/>
          <ac:cxnSpMkLst>
            <pc:docMk/>
            <pc:sldMk cId="3360329383" sldId="369"/>
            <ac:cxnSpMk id="35" creationId="{276F2654-8E76-451B-9459-12FBAA4D2B79}"/>
          </ac:cxnSpMkLst>
        </pc:cxnChg>
      </pc:sldChg>
      <pc:sldChg chg="addSp delSp modSp mod">
        <pc:chgData name="#YUKI TOH KHAI SI#" userId="30898cc7-1e89-4e48-a738-641b60c3326a" providerId="ADAL" clId="{A217A866-CC53-4B33-8CEF-A0F9ABDB28F9}" dt="2021-04-09T17:22:48.630" v="13423" actId="20577"/>
        <pc:sldMkLst>
          <pc:docMk/>
          <pc:sldMk cId="3492843233" sldId="370"/>
        </pc:sldMkLst>
        <pc:spChg chg="mod">
          <ac:chgData name="#YUKI TOH KHAI SI#" userId="30898cc7-1e89-4e48-a738-641b60c3326a" providerId="ADAL" clId="{A217A866-CC53-4B33-8CEF-A0F9ABDB28F9}" dt="2021-04-08T13:45:42.306" v="12776" actId="20577"/>
          <ac:spMkLst>
            <pc:docMk/>
            <pc:sldMk cId="3492843233" sldId="370"/>
            <ac:spMk id="28" creationId="{C8EE7321-1436-4028-9C88-3956907B8F1C}"/>
          </ac:spMkLst>
        </pc:spChg>
        <pc:spChg chg="mod">
          <ac:chgData name="#YUKI TOH KHAI SI#" userId="30898cc7-1e89-4e48-a738-641b60c3326a" providerId="ADAL" clId="{A217A866-CC53-4B33-8CEF-A0F9ABDB28F9}" dt="2021-04-08T13:46:48.201" v="12782" actId="20577"/>
          <ac:spMkLst>
            <pc:docMk/>
            <pc:sldMk cId="3492843233" sldId="370"/>
            <ac:spMk id="29" creationId="{0BFFF87F-BCE9-4C64-8826-1A6DDDA1256B}"/>
          </ac:spMkLst>
        </pc:spChg>
        <pc:spChg chg="mod">
          <ac:chgData name="#YUKI TOH KHAI SI#" userId="30898cc7-1e89-4e48-a738-641b60c3326a" providerId="ADAL" clId="{A217A866-CC53-4B33-8CEF-A0F9ABDB28F9}" dt="2021-04-09T17:17:06.101" v="13304"/>
          <ac:spMkLst>
            <pc:docMk/>
            <pc:sldMk cId="3492843233" sldId="370"/>
            <ac:spMk id="30" creationId="{E135B4F2-38F5-42E3-A851-5BE5801A8591}"/>
          </ac:spMkLst>
        </pc:spChg>
        <pc:spChg chg="mod">
          <ac:chgData name="#YUKI TOH KHAI SI#" userId="30898cc7-1e89-4e48-a738-641b60c3326a" providerId="ADAL" clId="{A217A866-CC53-4B33-8CEF-A0F9ABDB28F9}" dt="2021-04-09T16:59:40.369" v="12848" actId="20577"/>
          <ac:spMkLst>
            <pc:docMk/>
            <pc:sldMk cId="3492843233" sldId="370"/>
            <ac:spMk id="31" creationId="{6C71F30F-B7C9-498B-A696-ADD607BEEE39}"/>
          </ac:spMkLst>
        </pc:spChg>
        <pc:spChg chg="mod">
          <ac:chgData name="#YUKI TOH KHAI SI#" userId="30898cc7-1e89-4e48-a738-641b60c3326a" providerId="ADAL" clId="{A217A866-CC53-4B33-8CEF-A0F9ABDB28F9}" dt="2021-04-09T17:17:06.101" v="13304"/>
          <ac:spMkLst>
            <pc:docMk/>
            <pc:sldMk cId="3492843233" sldId="370"/>
            <ac:spMk id="32" creationId="{C67F045B-52E3-4538-B35D-7FCB1A5CC5DD}"/>
          </ac:spMkLst>
        </pc:spChg>
        <pc:spChg chg="mod">
          <ac:chgData name="#YUKI TOH KHAI SI#" userId="30898cc7-1e89-4e48-a738-641b60c3326a" providerId="ADAL" clId="{A217A866-CC53-4B33-8CEF-A0F9ABDB28F9}" dt="2021-04-09T17:17:06.101" v="13304"/>
          <ac:spMkLst>
            <pc:docMk/>
            <pc:sldMk cId="3492843233" sldId="370"/>
            <ac:spMk id="33" creationId="{6302C9B5-60E5-4F75-8015-417595A42A84}"/>
          </ac:spMkLst>
        </pc:spChg>
        <pc:spChg chg="mod">
          <ac:chgData name="#YUKI TOH KHAI SI#" userId="30898cc7-1e89-4e48-a738-641b60c3326a" providerId="ADAL" clId="{A217A866-CC53-4B33-8CEF-A0F9ABDB28F9}" dt="2021-04-09T17:17:11.516" v="13306" actId="113"/>
          <ac:spMkLst>
            <pc:docMk/>
            <pc:sldMk cId="3492843233" sldId="370"/>
            <ac:spMk id="36" creationId="{B9877428-1E8A-4253-9E42-557A9BD76693}"/>
          </ac:spMkLst>
        </pc:spChg>
        <pc:spChg chg="mod">
          <ac:chgData name="#YUKI TOH KHAI SI#" userId="30898cc7-1e89-4e48-a738-641b60c3326a" providerId="ADAL" clId="{A217A866-CC53-4B33-8CEF-A0F9ABDB28F9}" dt="2021-04-09T17:17:17.310" v="13308" actId="207"/>
          <ac:spMkLst>
            <pc:docMk/>
            <pc:sldMk cId="3492843233" sldId="370"/>
            <ac:spMk id="37" creationId="{C981BD88-49F0-4094-8316-6C8D27AC695A}"/>
          </ac:spMkLst>
        </pc:spChg>
        <pc:spChg chg="mod">
          <ac:chgData name="#YUKI TOH KHAI SI#" userId="30898cc7-1e89-4e48-a738-641b60c3326a" providerId="ADAL" clId="{A217A866-CC53-4B33-8CEF-A0F9ABDB28F9}" dt="2021-04-09T17:17:06.101" v="13304"/>
          <ac:spMkLst>
            <pc:docMk/>
            <pc:sldMk cId="3492843233" sldId="370"/>
            <ac:spMk id="38" creationId="{5330037B-812D-4B5F-B126-AD081E3DEB05}"/>
          </ac:spMkLst>
        </pc:spChg>
        <pc:spChg chg="mod">
          <ac:chgData name="#YUKI TOH KHAI SI#" userId="30898cc7-1e89-4e48-a738-641b60c3326a" providerId="ADAL" clId="{A217A866-CC53-4B33-8CEF-A0F9ABDB28F9}" dt="2021-04-09T17:22:48.630" v="13423" actId="20577"/>
          <ac:spMkLst>
            <pc:docMk/>
            <pc:sldMk cId="3492843233" sldId="370"/>
            <ac:spMk id="42" creationId="{F1AC365B-FDCB-48F3-AB77-C63FAECEFFD2}"/>
          </ac:spMkLst>
        </pc:spChg>
        <pc:grpChg chg="del">
          <ac:chgData name="#YUKI TOH KHAI SI#" userId="30898cc7-1e89-4e48-a738-641b60c3326a" providerId="ADAL" clId="{A217A866-CC53-4B33-8CEF-A0F9ABDB28F9}" dt="2021-04-09T17:17:05.205" v="13303" actId="478"/>
          <ac:grpSpMkLst>
            <pc:docMk/>
            <pc:sldMk cId="3492843233" sldId="370"/>
            <ac:grpSpMk id="20" creationId="{443950C1-CECD-48CF-8402-90333169DC7B}"/>
          </ac:grpSpMkLst>
        </pc:grpChg>
        <pc:grpChg chg="add mod">
          <ac:chgData name="#YUKI TOH KHAI SI#" userId="30898cc7-1e89-4e48-a738-641b60c3326a" providerId="ADAL" clId="{A217A866-CC53-4B33-8CEF-A0F9ABDB28F9}" dt="2021-04-09T17:17:06.101" v="13304"/>
          <ac:grpSpMkLst>
            <pc:docMk/>
            <pc:sldMk cId="3492843233" sldId="370"/>
            <ac:grpSpMk id="27" creationId="{8892C7AA-38BF-4047-B9E0-680E3BF80AC2}"/>
          </ac:grpSpMkLst>
        </pc:grpChg>
      </pc:sldChg>
      <pc:sldChg chg="addSp delSp modSp add mod ord">
        <pc:chgData name="#YUKI TOH KHAI SI#" userId="30898cc7-1e89-4e48-a738-641b60c3326a" providerId="ADAL" clId="{A217A866-CC53-4B33-8CEF-A0F9ABDB28F9}" dt="2021-04-07T16:52:15.760" v="12112" actId="20577"/>
        <pc:sldMkLst>
          <pc:docMk/>
          <pc:sldMk cId="2512422616" sldId="371"/>
        </pc:sldMkLst>
        <pc:spChg chg="add mod">
          <ac:chgData name="#YUKI TOH KHAI SI#" userId="30898cc7-1e89-4e48-a738-641b60c3326a" providerId="ADAL" clId="{A217A866-CC53-4B33-8CEF-A0F9ABDB28F9}" dt="2021-04-07T16:11:04.644" v="11995" actId="1076"/>
          <ac:spMkLst>
            <pc:docMk/>
            <pc:sldMk cId="2512422616" sldId="371"/>
            <ac:spMk id="6" creationId="{7659B1B1-A104-4BF8-9632-44D1AB97221C}"/>
          </ac:spMkLst>
        </pc:spChg>
        <pc:spChg chg="add mod">
          <ac:chgData name="#YUKI TOH KHAI SI#" userId="30898cc7-1e89-4e48-a738-641b60c3326a" providerId="ADAL" clId="{A217A866-CC53-4B33-8CEF-A0F9ABDB28F9}" dt="2021-04-07T16:12:01.816" v="12002" actId="1076"/>
          <ac:spMkLst>
            <pc:docMk/>
            <pc:sldMk cId="2512422616" sldId="371"/>
            <ac:spMk id="7" creationId="{AF62D006-8663-4EB4-8343-311E50126B50}"/>
          </ac:spMkLst>
        </pc:spChg>
        <pc:spChg chg="add del mod ord">
          <ac:chgData name="#YUKI TOH KHAI SI#" userId="30898cc7-1e89-4e48-a738-641b60c3326a" providerId="ADAL" clId="{A217A866-CC53-4B33-8CEF-A0F9ABDB28F9}" dt="2021-04-04T14:20:28.662" v="3598" actId="478"/>
          <ac:spMkLst>
            <pc:docMk/>
            <pc:sldMk cId="2512422616" sldId="371"/>
            <ac:spMk id="8" creationId="{C169B789-CBED-4469-9BE2-C77CECF0D911}"/>
          </ac:spMkLst>
        </pc:spChg>
        <pc:spChg chg="del">
          <ac:chgData name="#YUKI TOH KHAI SI#" userId="30898cc7-1e89-4e48-a738-641b60c3326a" providerId="ADAL" clId="{A217A866-CC53-4B33-8CEF-A0F9ABDB28F9}" dt="2021-04-04T13:44:48.123" v="2908" actId="478"/>
          <ac:spMkLst>
            <pc:docMk/>
            <pc:sldMk cId="2512422616" sldId="371"/>
            <ac:spMk id="9" creationId="{AF79C11C-BB15-4F63-9BC8-F58120A9A196}"/>
          </ac:spMkLst>
        </pc:spChg>
        <pc:spChg chg="add mod">
          <ac:chgData name="#YUKI TOH KHAI SI#" userId="30898cc7-1e89-4e48-a738-641b60c3326a" providerId="ADAL" clId="{A217A866-CC53-4B33-8CEF-A0F9ABDB28F9}" dt="2021-04-07T16:52:15.760" v="12112" actId="20577"/>
          <ac:spMkLst>
            <pc:docMk/>
            <pc:sldMk cId="2512422616" sldId="371"/>
            <ac:spMk id="13" creationId="{41800F12-90DD-48DA-9DF5-887B5797B65C}"/>
          </ac:spMkLst>
        </pc:spChg>
        <pc:spChg chg="mod">
          <ac:chgData name="#YUKI TOH KHAI SI#" userId="30898cc7-1e89-4e48-a738-641b60c3326a" providerId="ADAL" clId="{A217A866-CC53-4B33-8CEF-A0F9ABDB28F9}" dt="2021-04-07T16:51:36.495" v="12099" actId="20577"/>
          <ac:spMkLst>
            <pc:docMk/>
            <pc:sldMk cId="2512422616" sldId="371"/>
            <ac:spMk id="18" creationId="{42068098-A85E-BB42-B80E-1ACC0D6EDC72}"/>
          </ac:spMkLst>
        </pc:spChg>
        <pc:spChg chg="add del mod">
          <ac:chgData name="#YUKI TOH KHAI SI#" userId="30898cc7-1e89-4e48-a738-641b60c3326a" providerId="ADAL" clId="{A217A866-CC53-4B33-8CEF-A0F9ABDB28F9}" dt="2021-04-04T14:20:29.345" v="3599" actId="478"/>
          <ac:spMkLst>
            <pc:docMk/>
            <pc:sldMk cId="2512422616" sldId="371"/>
            <ac:spMk id="22" creationId="{58C8C668-3B08-4E59-9BE9-9DC90208B2C0}"/>
          </ac:spMkLst>
        </pc:spChg>
        <pc:spChg chg="add mod">
          <ac:chgData name="#YUKI TOH KHAI SI#" userId="30898cc7-1e89-4e48-a738-641b60c3326a" providerId="ADAL" clId="{A217A866-CC53-4B33-8CEF-A0F9ABDB28F9}" dt="2021-04-07T16:11:07.054" v="11996" actId="1076"/>
          <ac:spMkLst>
            <pc:docMk/>
            <pc:sldMk cId="2512422616" sldId="371"/>
            <ac:spMk id="24" creationId="{6432DC44-670D-48BF-9F7A-1FBD8E1195EF}"/>
          </ac:spMkLst>
        </pc:spChg>
        <pc:spChg chg="add mod">
          <ac:chgData name="#YUKI TOH KHAI SI#" userId="30898cc7-1e89-4e48-a738-641b60c3326a" providerId="ADAL" clId="{A217A866-CC53-4B33-8CEF-A0F9ABDB28F9}" dt="2021-04-07T15:55:14.026" v="10762"/>
          <ac:spMkLst>
            <pc:docMk/>
            <pc:sldMk cId="2512422616" sldId="371"/>
            <ac:spMk id="25" creationId="{DA8A1A4B-F4FF-4FCE-A3C8-3FC51EB491A9}"/>
          </ac:spMkLst>
        </pc:spChg>
        <pc:spChg chg="add mod">
          <ac:chgData name="#YUKI TOH KHAI SI#" userId="30898cc7-1e89-4e48-a738-641b60c3326a" providerId="ADAL" clId="{A217A866-CC53-4B33-8CEF-A0F9ABDB28F9}" dt="2021-04-07T16:11:09.482" v="11997" actId="1076"/>
          <ac:spMkLst>
            <pc:docMk/>
            <pc:sldMk cId="2512422616" sldId="371"/>
            <ac:spMk id="33" creationId="{DDA21599-D2E7-49E7-9D5D-D893965369EB}"/>
          </ac:spMkLst>
        </pc:spChg>
        <pc:spChg chg="add mod">
          <ac:chgData name="#YUKI TOH KHAI SI#" userId="30898cc7-1e89-4e48-a738-641b60c3326a" providerId="ADAL" clId="{A217A866-CC53-4B33-8CEF-A0F9ABDB28F9}" dt="2021-04-04T14:32:26.559" v="3862" actId="1076"/>
          <ac:spMkLst>
            <pc:docMk/>
            <pc:sldMk cId="2512422616" sldId="371"/>
            <ac:spMk id="35" creationId="{BB2D3F77-D327-45D2-B768-4529ECDD36E0}"/>
          </ac:spMkLst>
        </pc:spChg>
        <pc:spChg chg="del">
          <ac:chgData name="#YUKI TOH KHAI SI#" userId="30898cc7-1e89-4e48-a738-641b60c3326a" providerId="ADAL" clId="{A217A866-CC53-4B33-8CEF-A0F9ABDB28F9}" dt="2021-04-04T13:44:46.082" v="2906" actId="478"/>
          <ac:spMkLst>
            <pc:docMk/>
            <pc:sldMk cId="2512422616" sldId="371"/>
            <ac:spMk id="44" creationId="{764BE632-1301-7A40-930E-459012B31035}"/>
          </ac:spMkLst>
        </pc:spChg>
        <pc:spChg chg="del">
          <ac:chgData name="#YUKI TOH KHAI SI#" userId="30898cc7-1e89-4e48-a738-641b60c3326a" providerId="ADAL" clId="{A217A866-CC53-4B33-8CEF-A0F9ABDB28F9}" dt="2021-04-04T13:44:47.362" v="2907" actId="478"/>
          <ac:spMkLst>
            <pc:docMk/>
            <pc:sldMk cId="2512422616" sldId="371"/>
            <ac:spMk id="47" creationId="{93F83174-569B-2E43-991B-A22977AFF209}"/>
          </ac:spMkLst>
        </pc:spChg>
        <pc:grpChg chg="del">
          <ac:chgData name="#YUKI TOH KHAI SI#" userId="30898cc7-1e89-4e48-a738-641b60c3326a" providerId="ADAL" clId="{A217A866-CC53-4B33-8CEF-A0F9ABDB28F9}" dt="2021-04-04T13:44:49.747" v="2910" actId="478"/>
          <ac:grpSpMkLst>
            <pc:docMk/>
            <pc:sldMk cId="2512422616" sldId="371"/>
            <ac:grpSpMk id="3" creationId="{34112BA2-36DA-4F00-903A-3495E185AA89}"/>
          </ac:grpSpMkLst>
        </pc:grpChg>
        <pc:grpChg chg="del">
          <ac:chgData name="#YUKI TOH KHAI SI#" userId="30898cc7-1e89-4e48-a738-641b60c3326a" providerId="ADAL" clId="{A217A866-CC53-4B33-8CEF-A0F9ABDB28F9}" dt="2021-04-04T13:44:48.983" v="2909" actId="478"/>
          <ac:grpSpMkLst>
            <pc:docMk/>
            <pc:sldMk cId="2512422616" sldId="371"/>
            <ac:grpSpMk id="5" creationId="{67B4131F-EB88-0142-8877-00822437E6D8}"/>
          </ac:grpSpMkLst>
        </pc:grpChg>
        <pc:picChg chg="add del mod">
          <ac:chgData name="#YUKI TOH KHAI SI#" userId="30898cc7-1e89-4e48-a738-641b60c3326a" providerId="ADAL" clId="{A217A866-CC53-4B33-8CEF-A0F9ABDB28F9}" dt="2021-04-04T14:06:07.803" v="3385" actId="478"/>
          <ac:picMkLst>
            <pc:docMk/>
            <pc:sldMk cId="2512422616" sldId="371"/>
            <ac:picMk id="2" creationId="{81F20FDA-6944-4382-A138-C2C27BD9AD86}"/>
          </ac:picMkLst>
        </pc:picChg>
        <pc:picChg chg="add mod modCrop">
          <ac:chgData name="#YUKI TOH KHAI SI#" userId="30898cc7-1e89-4e48-a738-641b60c3326a" providerId="ADAL" clId="{A217A866-CC53-4B33-8CEF-A0F9ABDB28F9}" dt="2021-04-07T16:12:08.348" v="12004" actId="1076"/>
          <ac:picMkLst>
            <pc:docMk/>
            <pc:sldMk cId="2512422616" sldId="371"/>
            <ac:picMk id="2" creationId="{9BD02C74-B265-4AAD-AE69-139F09EC2DD7}"/>
          </ac:picMkLst>
        </pc:picChg>
        <pc:picChg chg="add mod">
          <ac:chgData name="#YUKI TOH KHAI SI#" userId="30898cc7-1e89-4e48-a738-641b60c3326a" providerId="ADAL" clId="{A217A866-CC53-4B33-8CEF-A0F9ABDB28F9}" dt="2021-04-07T16:12:05.324" v="12003" actId="1076"/>
          <ac:picMkLst>
            <pc:docMk/>
            <pc:sldMk cId="2512422616" sldId="371"/>
            <ac:picMk id="10" creationId="{8BF75699-D197-477A-B98D-E39AA9E4B0E2}"/>
          </ac:picMkLst>
        </pc:picChg>
        <pc:picChg chg="add del mod">
          <ac:chgData name="#YUKI TOH KHAI SI#" userId="30898cc7-1e89-4e48-a738-641b60c3326a" providerId="ADAL" clId="{A217A866-CC53-4B33-8CEF-A0F9ABDB28F9}" dt="2021-04-07T15:54:49.364" v="10747" actId="478"/>
          <ac:picMkLst>
            <pc:docMk/>
            <pc:sldMk cId="2512422616" sldId="371"/>
            <ac:picMk id="11" creationId="{EB69F420-B5F1-479C-BB59-402EB33FA26A}"/>
          </ac:picMkLst>
        </pc:picChg>
        <pc:picChg chg="add mod modCrop">
          <ac:chgData name="#YUKI TOH KHAI SI#" userId="30898cc7-1e89-4e48-a738-641b60c3326a" providerId="ADAL" clId="{A217A866-CC53-4B33-8CEF-A0F9ABDB28F9}" dt="2021-04-07T16:12:10.456" v="12005" actId="1076"/>
          <ac:picMkLst>
            <pc:docMk/>
            <pc:sldMk cId="2512422616" sldId="371"/>
            <ac:picMk id="12" creationId="{A6EE2B93-FE15-44EE-B64F-65EB9ED2D536}"/>
          </ac:picMkLst>
        </pc:picChg>
        <pc:picChg chg="add del mod">
          <ac:chgData name="#YUKI TOH KHAI SI#" userId="30898cc7-1e89-4e48-a738-641b60c3326a" providerId="ADAL" clId="{A217A866-CC53-4B33-8CEF-A0F9ABDB28F9}" dt="2021-04-04T14:06:24.660" v="3391" actId="478"/>
          <ac:picMkLst>
            <pc:docMk/>
            <pc:sldMk cId="2512422616" sldId="371"/>
            <ac:picMk id="23" creationId="{F00842D6-99D1-42DC-8D74-F959ACDF1C6A}"/>
          </ac:picMkLst>
        </pc:picChg>
        <pc:picChg chg="add del mod">
          <ac:chgData name="#YUKI TOH KHAI SI#" userId="30898cc7-1e89-4e48-a738-641b60c3326a" providerId="ADAL" clId="{A217A866-CC53-4B33-8CEF-A0F9ABDB28F9}" dt="2021-04-04T14:09:34.090" v="3394" actId="478"/>
          <ac:picMkLst>
            <pc:docMk/>
            <pc:sldMk cId="2512422616" sldId="371"/>
            <ac:picMk id="1026" creationId="{9D7EC80A-EF61-4481-9AFD-B76CB5FC8AB7}"/>
          </ac:picMkLst>
        </pc:picChg>
      </pc:sldChg>
      <pc:sldChg chg="addSp delSp modSp add mod ord addCm modCm">
        <pc:chgData name="#YUKI TOH KHAI SI#" userId="30898cc7-1e89-4e48-a738-641b60c3326a" providerId="ADAL" clId="{A217A866-CC53-4B33-8CEF-A0F9ABDB28F9}" dt="2021-04-10T12:42:23.656" v="13641" actId="1076"/>
        <pc:sldMkLst>
          <pc:docMk/>
          <pc:sldMk cId="1410057070" sldId="372"/>
        </pc:sldMkLst>
        <pc:spChg chg="add del mod">
          <ac:chgData name="#YUKI TOH KHAI SI#" userId="30898cc7-1e89-4e48-a738-641b60c3326a" providerId="ADAL" clId="{A217A866-CC53-4B33-8CEF-A0F9ABDB28F9}" dt="2021-04-06T14:29:50.133" v="6736" actId="21"/>
          <ac:spMkLst>
            <pc:docMk/>
            <pc:sldMk cId="1410057070" sldId="372"/>
            <ac:spMk id="2" creationId="{EAB47494-BCA7-4E0B-A993-AC8F17F7F79E}"/>
          </ac:spMkLst>
        </pc:spChg>
        <pc:spChg chg="add mod">
          <ac:chgData name="#YUKI TOH KHAI SI#" userId="30898cc7-1e89-4e48-a738-641b60c3326a" providerId="ADAL" clId="{A217A866-CC53-4B33-8CEF-A0F9ABDB28F9}" dt="2021-04-06T16:52:11.513" v="10142" actId="1076"/>
          <ac:spMkLst>
            <pc:docMk/>
            <pc:sldMk cId="1410057070" sldId="372"/>
            <ac:spMk id="3" creationId="{AB34836A-E4CA-4A06-A8B7-4140C13EFC39}"/>
          </ac:spMkLst>
        </pc:spChg>
        <pc:spChg chg="add del mod">
          <ac:chgData name="#YUKI TOH KHAI SI#" userId="30898cc7-1e89-4e48-a738-641b60c3326a" providerId="ADAL" clId="{A217A866-CC53-4B33-8CEF-A0F9ABDB28F9}" dt="2021-04-06T14:29:50.133" v="6736" actId="21"/>
          <ac:spMkLst>
            <pc:docMk/>
            <pc:sldMk cId="1410057070" sldId="372"/>
            <ac:spMk id="14" creationId="{A0DCC785-BD36-47A0-A20C-19C68BF385A9}"/>
          </ac:spMkLst>
        </pc:spChg>
        <pc:spChg chg="add mod">
          <ac:chgData name="#YUKI TOH KHAI SI#" userId="30898cc7-1e89-4e48-a738-641b60c3326a" providerId="ADAL" clId="{A217A866-CC53-4B33-8CEF-A0F9ABDB28F9}" dt="2021-04-09T17:29:27.529" v="13501" actId="20577"/>
          <ac:spMkLst>
            <pc:docMk/>
            <pc:sldMk cId="1410057070" sldId="372"/>
            <ac:spMk id="16" creationId="{0F7B5E0E-C0EF-4BD8-A480-6AEFC0906A1C}"/>
          </ac:spMkLst>
        </pc:spChg>
        <pc:spChg chg="mod">
          <ac:chgData name="#YUKI TOH KHAI SI#" userId="30898cc7-1e89-4e48-a738-641b60c3326a" providerId="ADAL" clId="{A217A866-CC53-4B33-8CEF-A0F9ABDB28F9}" dt="2021-04-09T17:22:04.629" v="13398" actId="113"/>
          <ac:spMkLst>
            <pc:docMk/>
            <pc:sldMk cId="1410057070" sldId="372"/>
            <ac:spMk id="18" creationId="{42068098-A85E-BB42-B80E-1ACC0D6EDC72}"/>
          </ac:spMkLst>
        </pc:spChg>
        <pc:spChg chg="mod">
          <ac:chgData name="#YUKI TOH KHAI SI#" userId="30898cc7-1e89-4e48-a738-641b60c3326a" providerId="ADAL" clId="{A217A866-CC53-4B33-8CEF-A0F9ABDB28F9}" dt="2021-04-09T17:15:08.696" v="13274"/>
          <ac:spMkLst>
            <pc:docMk/>
            <pc:sldMk cId="1410057070" sldId="372"/>
            <ac:spMk id="21" creationId="{9822C3B8-92CA-4DAB-B475-F4BAA2BC48C7}"/>
          </ac:spMkLst>
        </pc:spChg>
        <pc:spChg chg="add del mod">
          <ac:chgData name="#YUKI TOH KHAI SI#" userId="30898cc7-1e89-4e48-a738-641b60c3326a" providerId="ADAL" clId="{A217A866-CC53-4B33-8CEF-A0F9ABDB28F9}" dt="2021-04-06T12:44:32.933" v="6232"/>
          <ac:spMkLst>
            <pc:docMk/>
            <pc:sldMk cId="1410057070" sldId="372"/>
            <ac:spMk id="22" creationId="{47852415-2DC6-47C4-84A8-DAACE7CEAD14}"/>
          </ac:spMkLst>
        </pc:spChg>
        <pc:spChg chg="mod">
          <ac:chgData name="#YUKI TOH KHAI SI#" userId="30898cc7-1e89-4e48-a738-641b60c3326a" providerId="ADAL" clId="{A217A866-CC53-4B33-8CEF-A0F9ABDB28F9}" dt="2021-04-09T17:15:08.696" v="13274"/>
          <ac:spMkLst>
            <pc:docMk/>
            <pc:sldMk cId="1410057070" sldId="372"/>
            <ac:spMk id="22" creationId="{9884DBC9-D427-48F4-BF15-076068597507}"/>
          </ac:spMkLst>
        </pc:spChg>
        <pc:spChg chg="mod">
          <ac:chgData name="#YUKI TOH KHAI SI#" userId="30898cc7-1e89-4e48-a738-641b60c3326a" providerId="ADAL" clId="{A217A866-CC53-4B33-8CEF-A0F9ABDB28F9}" dt="2021-04-09T17:15:08.696" v="13274"/>
          <ac:spMkLst>
            <pc:docMk/>
            <pc:sldMk cId="1410057070" sldId="372"/>
            <ac:spMk id="23" creationId="{3613FF62-F45F-4981-93CA-85F7929F9E02}"/>
          </ac:spMkLst>
        </pc:spChg>
        <pc:spChg chg="add del mod">
          <ac:chgData name="#YUKI TOH KHAI SI#" userId="30898cc7-1e89-4e48-a738-641b60c3326a" providerId="ADAL" clId="{A217A866-CC53-4B33-8CEF-A0F9ABDB28F9}" dt="2021-04-06T14:26:25.946" v="6456" actId="478"/>
          <ac:spMkLst>
            <pc:docMk/>
            <pc:sldMk cId="1410057070" sldId="372"/>
            <ac:spMk id="24" creationId="{6B9A30BF-3161-45B0-B70F-838A6A3F19E6}"/>
          </ac:spMkLst>
        </pc:spChg>
        <pc:spChg chg="mod">
          <ac:chgData name="#YUKI TOH KHAI SI#" userId="30898cc7-1e89-4e48-a738-641b60c3326a" providerId="ADAL" clId="{A217A866-CC53-4B33-8CEF-A0F9ABDB28F9}" dt="2021-04-09T17:15:08.696" v="13274"/>
          <ac:spMkLst>
            <pc:docMk/>
            <pc:sldMk cId="1410057070" sldId="372"/>
            <ac:spMk id="24" creationId="{F76F7257-B162-4516-8B2C-44C439E9AC32}"/>
          </ac:spMkLst>
        </pc:spChg>
        <pc:spChg chg="mod">
          <ac:chgData name="#YUKI TOH KHAI SI#" userId="30898cc7-1e89-4e48-a738-641b60c3326a" providerId="ADAL" clId="{A217A866-CC53-4B33-8CEF-A0F9ABDB28F9}" dt="2021-04-09T17:15:08.696" v="13274"/>
          <ac:spMkLst>
            <pc:docMk/>
            <pc:sldMk cId="1410057070" sldId="372"/>
            <ac:spMk id="26" creationId="{DACA6FE3-91D1-4CE7-A6A8-0E323796E725}"/>
          </ac:spMkLst>
        </pc:spChg>
        <pc:spChg chg="mod">
          <ac:chgData name="#YUKI TOH KHAI SI#" userId="30898cc7-1e89-4e48-a738-641b60c3326a" providerId="ADAL" clId="{A217A866-CC53-4B33-8CEF-A0F9ABDB28F9}" dt="2021-04-09T17:15:08.696" v="13274"/>
          <ac:spMkLst>
            <pc:docMk/>
            <pc:sldMk cId="1410057070" sldId="372"/>
            <ac:spMk id="27" creationId="{32260801-9C78-48C6-9949-D02ABD5D437D}"/>
          </ac:spMkLst>
        </pc:spChg>
        <pc:spChg chg="mod">
          <ac:chgData name="#YUKI TOH KHAI SI#" userId="30898cc7-1e89-4e48-a738-641b60c3326a" providerId="ADAL" clId="{A217A866-CC53-4B33-8CEF-A0F9ABDB28F9}" dt="2021-04-10T12:38:02.019" v="13577" actId="20577"/>
          <ac:spMkLst>
            <pc:docMk/>
            <pc:sldMk cId="1410057070" sldId="372"/>
            <ac:spMk id="32" creationId="{83937D63-F0EB-430D-B19F-051D1419F735}"/>
          </ac:spMkLst>
        </pc:spChg>
        <pc:spChg chg="mod">
          <ac:chgData name="#YUKI TOH KHAI SI#" userId="30898cc7-1e89-4e48-a738-641b60c3326a" providerId="ADAL" clId="{A217A866-CC53-4B33-8CEF-A0F9ABDB28F9}" dt="2021-04-10T12:42:23.656" v="13641" actId="1076"/>
          <ac:spMkLst>
            <pc:docMk/>
            <pc:sldMk cId="1410057070" sldId="372"/>
            <ac:spMk id="33" creationId="{D27FC95A-DDA4-4E03-B4CA-D68540FFDC04}"/>
          </ac:spMkLst>
        </pc:spChg>
        <pc:spChg chg="del mod">
          <ac:chgData name="#YUKI TOH KHAI SI#" userId="30898cc7-1e89-4e48-a738-641b60c3326a" providerId="ADAL" clId="{A217A866-CC53-4B33-8CEF-A0F9ABDB28F9}" dt="2021-04-06T14:26:42.563" v="6463" actId="478"/>
          <ac:spMkLst>
            <pc:docMk/>
            <pc:sldMk cId="1410057070" sldId="372"/>
            <ac:spMk id="34" creationId="{5480C3C4-8C0E-455F-BE22-3C5218064D0A}"/>
          </ac:spMkLst>
        </pc:spChg>
        <pc:spChg chg="del mod">
          <ac:chgData name="#YUKI TOH KHAI SI#" userId="30898cc7-1e89-4e48-a738-641b60c3326a" providerId="ADAL" clId="{A217A866-CC53-4B33-8CEF-A0F9ABDB28F9}" dt="2021-04-06T14:33:17.006" v="6854" actId="478"/>
          <ac:spMkLst>
            <pc:docMk/>
            <pc:sldMk cId="1410057070" sldId="372"/>
            <ac:spMk id="35" creationId="{05856BE9-ACC0-41F3-BC2C-B106EB011355}"/>
          </ac:spMkLst>
        </pc:spChg>
        <pc:spChg chg="mod">
          <ac:chgData name="#YUKI TOH KHAI SI#" userId="30898cc7-1e89-4e48-a738-641b60c3326a" providerId="ADAL" clId="{A217A866-CC53-4B33-8CEF-A0F9ABDB28F9}" dt="2021-04-06T14:32:40.647" v="6844" actId="1076"/>
          <ac:spMkLst>
            <pc:docMk/>
            <pc:sldMk cId="1410057070" sldId="372"/>
            <ac:spMk id="36" creationId="{ADD8548E-541B-4543-AD1B-8374A16BE9B4}"/>
          </ac:spMkLst>
        </pc:spChg>
        <pc:spChg chg="mod">
          <ac:chgData name="#YUKI TOH KHAI SI#" userId="30898cc7-1e89-4e48-a738-641b60c3326a" providerId="ADAL" clId="{A217A866-CC53-4B33-8CEF-A0F9ABDB28F9}" dt="2021-04-06T15:15:26.241" v="7106"/>
          <ac:spMkLst>
            <pc:docMk/>
            <pc:sldMk cId="1410057070" sldId="372"/>
            <ac:spMk id="38" creationId="{721E8FA5-9D4D-4C9A-98EC-0A0599E6435A}"/>
          </ac:spMkLst>
        </pc:spChg>
        <pc:spChg chg="mod">
          <ac:chgData name="#YUKI TOH KHAI SI#" userId="30898cc7-1e89-4e48-a738-641b60c3326a" providerId="ADAL" clId="{A217A866-CC53-4B33-8CEF-A0F9ABDB28F9}" dt="2021-04-06T15:15:26.241" v="7106"/>
          <ac:spMkLst>
            <pc:docMk/>
            <pc:sldMk cId="1410057070" sldId="372"/>
            <ac:spMk id="39" creationId="{594A5278-AEBD-42BA-B170-E68C692012CD}"/>
          </ac:spMkLst>
        </pc:spChg>
        <pc:spChg chg="mod">
          <ac:chgData name="#YUKI TOH KHAI SI#" userId="30898cc7-1e89-4e48-a738-641b60c3326a" providerId="ADAL" clId="{A217A866-CC53-4B33-8CEF-A0F9ABDB28F9}" dt="2021-04-06T15:15:26.241" v="7106"/>
          <ac:spMkLst>
            <pc:docMk/>
            <pc:sldMk cId="1410057070" sldId="372"/>
            <ac:spMk id="40" creationId="{F5A40002-EA3F-4308-95DE-75FF4CF0A409}"/>
          </ac:spMkLst>
        </pc:spChg>
        <pc:spChg chg="add del mod">
          <ac:chgData name="#YUKI TOH KHAI SI#" userId="30898cc7-1e89-4e48-a738-641b60c3326a" providerId="ADAL" clId="{A217A866-CC53-4B33-8CEF-A0F9ABDB28F9}" dt="2021-04-06T16:21:50.811" v="7896"/>
          <ac:spMkLst>
            <pc:docMk/>
            <pc:sldMk cId="1410057070" sldId="372"/>
            <ac:spMk id="41" creationId="{64D7AED4-51D1-4858-A554-BFE71D1D89BC}"/>
          </ac:spMkLst>
        </pc:spChg>
        <pc:spChg chg="add del mod">
          <ac:chgData name="#YUKI TOH KHAI SI#" userId="30898cc7-1e89-4e48-a738-641b60c3326a" providerId="ADAL" clId="{A217A866-CC53-4B33-8CEF-A0F9ABDB28F9}" dt="2021-04-06T16:21:49.706" v="7894"/>
          <ac:spMkLst>
            <pc:docMk/>
            <pc:sldMk cId="1410057070" sldId="372"/>
            <ac:spMk id="42" creationId="{B6F0120C-73EE-4D34-A41B-4A788DB5CA84}"/>
          </ac:spMkLst>
        </pc:spChg>
        <pc:spChg chg="add mod topLvl">
          <ac:chgData name="#YUKI TOH KHAI SI#" userId="30898cc7-1e89-4e48-a738-641b60c3326a" providerId="ADAL" clId="{A217A866-CC53-4B33-8CEF-A0F9ABDB28F9}" dt="2021-04-06T16:51:28.335" v="10140" actId="20577"/>
          <ac:spMkLst>
            <pc:docMk/>
            <pc:sldMk cId="1410057070" sldId="372"/>
            <ac:spMk id="43" creationId="{306F0D74-6E16-4B62-963E-1822ED4AC675}"/>
          </ac:spMkLst>
        </pc:spChg>
        <pc:spChg chg="add del mod topLvl">
          <ac:chgData name="#YUKI TOH KHAI SI#" userId="30898cc7-1e89-4e48-a738-641b60c3326a" providerId="ADAL" clId="{A217A866-CC53-4B33-8CEF-A0F9ABDB28F9}" dt="2021-04-06T16:34:19.357" v="8918" actId="478"/>
          <ac:spMkLst>
            <pc:docMk/>
            <pc:sldMk cId="1410057070" sldId="372"/>
            <ac:spMk id="51" creationId="{4B618E09-9629-4A8B-8389-3810827D2491}"/>
          </ac:spMkLst>
        </pc:spChg>
        <pc:spChg chg="mod topLvl">
          <ac:chgData name="#YUKI TOH KHAI SI#" userId="30898cc7-1e89-4e48-a738-641b60c3326a" providerId="ADAL" clId="{A217A866-CC53-4B33-8CEF-A0F9ABDB28F9}" dt="2021-04-06T16:48:38.629" v="10101" actId="207"/>
          <ac:spMkLst>
            <pc:docMk/>
            <pc:sldMk cId="1410057070" sldId="372"/>
            <ac:spMk id="53" creationId="{1629AE97-023C-485E-9DDC-09E97BF2C9A7}"/>
          </ac:spMkLst>
        </pc:spChg>
        <pc:spChg chg="del mod topLvl">
          <ac:chgData name="#YUKI TOH KHAI SI#" userId="30898cc7-1e89-4e48-a738-641b60c3326a" providerId="ADAL" clId="{A217A866-CC53-4B33-8CEF-A0F9ABDB28F9}" dt="2021-04-06T16:38:45.816" v="9133" actId="478"/>
          <ac:spMkLst>
            <pc:docMk/>
            <pc:sldMk cId="1410057070" sldId="372"/>
            <ac:spMk id="54" creationId="{7753493A-40F7-4721-B5B8-680B97A6C9C9}"/>
          </ac:spMkLst>
        </pc:spChg>
        <pc:spChg chg="add mod">
          <ac:chgData name="#YUKI TOH KHAI SI#" userId="30898cc7-1e89-4e48-a738-641b60c3326a" providerId="ADAL" clId="{A217A866-CC53-4B33-8CEF-A0F9ABDB28F9}" dt="2021-04-06T16:50:46.659" v="10109" actId="20577"/>
          <ac:spMkLst>
            <pc:docMk/>
            <pc:sldMk cId="1410057070" sldId="372"/>
            <ac:spMk id="55" creationId="{EB0546E5-C695-45F0-9311-78E7BE178FB2}"/>
          </ac:spMkLst>
        </pc:spChg>
        <pc:spChg chg="mod topLvl">
          <ac:chgData name="#YUKI TOH KHAI SI#" userId="30898cc7-1e89-4e48-a738-641b60c3326a" providerId="ADAL" clId="{A217A866-CC53-4B33-8CEF-A0F9ABDB28F9}" dt="2021-04-09T16:58:14.006" v="12842" actId="20577"/>
          <ac:spMkLst>
            <pc:docMk/>
            <pc:sldMk cId="1410057070" sldId="372"/>
            <ac:spMk id="57" creationId="{22CE5871-7D89-4B14-A5E4-C4C9C1BB7815}"/>
          </ac:spMkLst>
        </pc:spChg>
        <pc:spChg chg="del mod topLvl">
          <ac:chgData name="#YUKI TOH KHAI SI#" userId="30898cc7-1e89-4e48-a738-641b60c3326a" providerId="ADAL" clId="{A217A866-CC53-4B33-8CEF-A0F9ABDB28F9}" dt="2021-04-06T16:35:14.884" v="8937" actId="478"/>
          <ac:spMkLst>
            <pc:docMk/>
            <pc:sldMk cId="1410057070" sldId="372"/>
            <ac:spMk id="58" creationId="{FC42786A-E022-400A-93C3-5B5A4FF70D1F}"/>
          </ac:spMkLst>
        </pc:spChg>
        <pc:spChg chg="add del">
          <ac:chgData name="#YUKI TOH KHAI SI#" userId="30898cc7-1e89-4e48-a738-641b60c3326a" providerId="ADAL" clId="{A217A866-CC53-4B33-8CEF-A0F9ABDB28F9}" dt="2021-04-06T16:38:41.008" v="9130" actId="22"/>
          <ac:spMkLst>
            <pc:docMk/>
            <pc:sldMk cId="1410057070" sldId="372"/>
            <ac:spMk id="59" creationId="{202948A5-5B29-4AE1-98E9-3BDD4C949703}"/>
          </ac:spMkLst>
        </pc:spChg>
        <pc:grpChg chg="add del mod">
          <ac:chgData name="#YUKI TOH KHAI SI#" userId="30898cc7-1e89-4e48-a738-641b60c3326a" providerId="ADAL" clId="{A217A866-CC53-4B33-8CEF-A0F9ABDB28F9}" dt="2021-04-06T16:34:19.357" v="8918" actId="478"/>
          <ac:grpSpMkLst>
            <pc:docMk/>
            <pc:sldMk cId="1410057070" sldId="372"/>
            <ac:grpSpMk id="8" creationId="{4279F5AE-9DDB-436B-A05B-9F74019BFA39}"/>
          </ac:grpSpMkLst>
        </pc:grpChg>
        <pc:grpChg chg="add mod">
          <ac:chgData name="#YUKI TOH KHAI SI#" userId="30898cc7-1e89-4e48-a738-641b60c3326a" providerId="ADAL" clId="{A217A866-CC53-4B33-8CEF-A0F9ABDB28F9}" dt="2021-04-09T17:15:08.696" v="13274"/>
          <ac:grpSpMkLst>
            <pc:docMk/>
            <pc:sldMk cId="1410057070" sldId="372"/>
            <ac:grpSpMk id="20" creationId="{4B127996-0E35-404C-BCD7-64503DC84E00}"/>
          </ac:grpSpMkLst>
        </pc:grpChg>
        <pc:grpChg chg="add mod">
          <ac:chgData name="#YUKI TOH KHAI SI#" userId="30898cc7-1e89-4e48-a738-641b60c3326a" providerId="ADAL" clId="{A217A866-CC53-4B33-8CEF-A0F9ABDB28F9}" dt="2021-04-09T17:29:32.150" v="13502" actId="14100"/>
          <ac:grpSpMkLst>
            <pc:docMk/>
            <pc:sldMk cId="1410057070" sldId="372"/>
            <ac:grpSpMk id="25" creationId="{EB26069B-C314-408A-8A7E-B676D1061D89}"/>
          </ac:grpSpMkLst>
        </pc:grpChg>
        <pc:grpChg chg="add del mod">
          <ac:chgData name="#YUKI TOH KHAI SI#" userId="30898cc7-1e89-4e48-a738-641b60c3326a" providerId="ADAL" clId="{A217A866-CC53-4B33-8CEF-A0F9ABDB28F9}" dt="2021-04-06T15:19:53.759" v="7119" actId="478"/>
          <ac:grpSpMkLst>
            <pc:docMk/>
            <pc:sldMk cId="1410057070" sldId="372"/>
            <ac:grpSpMk id="37" creationId="{40077E54-9099-48E6-BCF5-9A795831AE39}"/>
          </ac:grpSpMkLst>
        </pc:grpChg>
        <pc:grpChg chg="del">
          <ac:chgData name="#YUKI TOH KHAI SI#" userId="30898cc7-1e89-4e48-a738-641b60c3326a" providerId="ADAL" clId="{A217A866-CC53-4B33-8CEF-A0F9ABDB28F9}" dt="2021-04-09T17:15:07.985" v="13273" actId="478"/>
          <ac:grpSpMkLst>
            <pc:docMk/>
            <pc:sldMk cId="1410057070" sldId="372"/>
            <ac:grpSpMk id="44" creationId="{BF1236E2-D7A2-4BFF-97F7-34AE81597819}"/>
          </ac:grpSpMkLst>
        </pc:grpChg>
        <pc:grpChg chg="add del mod">
          <ac:chgData name="#YUKI TOH KHAI SI#" userId="30898cc7-1e89-4e48-a738-641b60c3326a" providerId="ADAL" clId="{A217A866-CC53-4B33-8CEF-A0F9ABDB28F9}" dt="2021-04-06T16:38:45.816" v="9133" actId="478"/>
          <ac:grpSpMkLst>
            <pc:docMk/>
            <pc:sldMk cId="1410057070" sldId="372"/>
            <ac:grpSpMk id="52" creationId="{4D18B730-D14E-41AE-A1E0-9F99A8AE1FBE}"/>
          </ac:grpSpMkLst>
        </pc:grpChg>
        <pc:grpChg chg="add del mod">
          <ac:chgData name="#YUKI TOH KHAI SI#" userId="30898cc7-1e89-4e48-a738-641b60c3326a" providerId="ADAL" clId="{A217A866-CC53-4B33-8CEF-A0F9ABDB28F9}" dt="2021-04-06T16:35:14.884" v="8937" actId="478"/>
          <ac:grpSpMkLst>
            <pc:docMk/>
            <pc:sldMk cId="1410057070" sldId="372"/>
            <ac:grpSpMk id="56" creationId="{4BD37605-6DBE-4B7C-87BD-53C5417F31BD}"/>
          </ac:grpSpMkLst>
        </pc:grpChg>
        <pc:graphicFrameChg chg="add del mod">
          <ac:chgData name="#YUKI TOH KHAI SI#" userId="30898cc7-1e89-4e48-a738-641b60c3326a" providerId="ADAL" clId="{A217A866-CC53-4B33-8CEF-A0F9ABDB28F9}" dt="2021-04-06T14:29:50.133" v="6736" actId="21"/>
          <ac:graphicFrameMkLst>
            <pc:docMk/>
            <pc:sldMk cId="1410057070" sldId="372"/>
            <ac:graphicFrameMk id="5" creationId="{B1FFE774-83F6-4959-84FA-42A9937C3932}"/>
          </ac:graphicFrameMkLst>
        </pc:graphicFrameChg>
        <pc:graphicFrameChg chg="add del mod">
          <ac:chgData name="#YUKI TOH KHAI SI#" userId="30898cc7-1e89-4e48-a738-641b60c3326a" providerId="ADAL" clId="{A217A866-CC53-4B33-8CEF-A0F9ABDB28F9}" dt="2021-04-06T15:23:44.698" v="7164" actId="478"/>
          <ac:graphicFrameMkLst>
            <pc:docMk/>
            <pc:sldMk cId="1410057070" sldId="372"/>
            <ac:graphicFrameMk id="7" creationId="{37FAB2C2-16C2-4E0A-9234-BAA0FB74C617}"/>
          </ac:graphicFrameMkLst>
        </pc:graphicFrameChg>
        <pc:graphicFrameChg chg="add del mod">
          <ac:chgData name="#YUKI TOH KHAI SI#" userId="30898cc7-1e89-4e48-a738-641b60c3326a" providerId="ADAL" clId="{A217A866-CC53-4B33-8CEF-A0F9ABDB28F9}" dt="2021-04-06T14:29:50.133" v="6736" actId="21"/>
          <ac:graphicFrameMkLst>
            <pc:docMk/>
            <pc:sldMk cId="1410057070" sldId="372"/>
            <ac:graphicFrameMk id="13" creationId="{88D13C11-387F-4571-9A62-87C34E278806}"/>
          </ac:graphicFrameMkLst>
        </pc:graphicFrameChg>
        <pc:graphicFrameChg chg="add del mod">
          <ac:chgData name="#YUKI TOH KHAI SI#" userId="30898cc7-1e89-4e48-a738-641b60c3326a" providerId="ADAL" clId="{A217A866-CC53-4B33-8CEF-A0F9ABDB28F9}" dt="2021-04-06T12:48:48.690" v="6233" actId="478"/>
          <ac:graphicFrameMkLst>
            <pc:docMk/>
            <pc:sldMk cId="1410057070" sldId="372"/>
            <ac:graphicFrameMk id="21" creationId="{F7AB3F6F-4D64-475B-89CB-E9FFE18A90CB}"/>
          </ac:graphicFrameMkLst>
        </pc:graphicFrameChg>
      </pc:sldChg>
      <pc:sldChg chg="addSp delSp modSp mod">
        <pc:chgData name="#YUKI TOH KHAI SI#" userId="30898cc7-1e89-4e48-a738-641b60c3326a" providerId="ADAL" clId="{A217A866-CC53-4B33-8CEF-A0F9ABDB28F9}" dt="2021-04-09T17:22:59.182" v="13436" actId="20577"/>
        <pc:sldMkLst>
          <pc:docMk/>
          <pc:sldMk cId="2921817623" sldId="373"/>
        </pc:sldMkLst>
        <pc:spChg chg="mod">
          <ac:chgData name="#YUKI TOH KHAI SI#" userId="30898cc7-1e89-4e48-a738-641b60c3326a" providerId="ADAL" clId="{A217A866-CC53-4B33-8CEF-A0F9ABDB28F9}" dt="2021-04-09T17:22:59.182" v="13436" actId="20577"/>
          <ac:spMkLst>
            <pc:docMk/>
            <pc:sldMk cId="2921817623" sldId="373"/>
            <ac:spMk id="2" creationId="{A17D9976-D9DF-0642-BD0C-DB34CF6B13FB}"/>
          </ac:spMkLst>
        </pc:spChg>
        <pc:spChg chg="mod">
          <ac:chgData name="#YUKI TOH KHAI SI#" userId="30898cc7-1e89-4e48-a738-641b60c3326a" providerId="ADAL" clId="{A217A866-CC53-4B33-8CEF-A0F9ABDB28F9}" dt="2021-04-09T17:17:26.857" v="13310"/>
          <ac:spMkLst>
            <pc:docMk/>
            <pc:sldMk cId="2921817623" sldId="373"/>
            <ac:spMk id="22" creationId="{D7D3BD15-5526-4208-B797-259DCABE036C}"/>
          </ac:spMkLst>
        </pc:spChg>
        <pc:spChg chg="mod">
          <ac:chgData name="#YUKI TOH KHAI SI#" userId="30898cc7-1e89-4e48-a738-641b60c3326a" providerId="ADAL" clId="{A217A866-CC53-4B33-8CEF-A0F9ABDB28F9}" dt="2021-04-09T16:59:51.937" v="12849" actId="20577"/>
          <ac:spMkLst>
            <pc:docMk/>
            <pc:sldMk cId="2921817623" sldId="373"/>
            <ac:spMk id="26" creationId="{0AD09D99-D4F2-4444-9342-ECCC49E648E5}"/>
          </ac:spMkLst>
        </pc:spChg>
        <pc:spChg chg="mod">
          <ac:chgData name="#YUKI TOH KHAI SI#" userId="30898cc7-1e89-4e48-a738-641b60c3326a" providerId="ADAL" clId="{A217A866-CC53-4B33-8CEF-A0F9ABDB28F9}" dt="2021-04-08T13:50:12.140" v="12787" actId="20577"/>
          <ac:spMkLst>
            <pc:docMk/>
            <pc:sldMk cId="2921817623" sldId="373"/>
            <ac:spMk id="27" creationId="{7D6A3587-7102-4EFB-A3FD-587A34AF37DA}"/>
          </ac:spMkLst>
        </pc:spChg>
        <pc:spChg chg="mod">
          <ac:chgData name="#YUKI TOH KHAI SI#" userId="30898cc7-1e89-4e48-a738-641b60c3326a" providerId="ADAL" clId="{A217A866-CC53-4B33-8CEF-A0F9ABDB28F9}" dt="2021-04-08T13:49:39.698" v="12785" actId="1076"/>
          <ac:spMkLst>
            <pc:docMk/>
            <pc:sldMk cId="2921817623" sldId="373"/>
            <ac:spMk id="28" creationId="{2C8E8316-55A6-4F18-A70E-8DC75AC34129}"/>
          </ac:spMkLst>
        </pc:spChg>
        <pc:spChg chg="mod">
          <ac:chgData name="#YUKI TOH KHAI SI#" userId="30898cc7-1e89-4e48-a738-641b60c3326a" providerId="ADAL" clId="{A217A866-CC53-4B33-8CEF-A0F9ABDB28F9}" dt="2021-04-09T17:17:26.857" v="13310"/>
          <ac:spMkLst>
            <pc:docMk/>
            <pc:sldMk cId="2921817623" sldId="373"/>
            <ac:spMk id="29" creationId="{ED77954E-328A-4A07-8BC0-BB205D49E35C}"/>
          </ac:spMkLst>
        </pc:spChg>
        <pc:spChg chg="mod">
          <ac:chgData name="#YUKI TOH KHAI SI#" userId="30898cc7-1e89-4e48-a738-641b60c3326a" providerId="ADAL" clId="{A217A866-CC53-4B33-8CEF-A0F9ABDB28F9}" dt="2021-04-09T17:17:26.857" v="13310"/>
          <ac:spMkLst>
            <pc:docMk/>
            <pc:sldMk cId="2921817623" sldId="373"/>
            <ac:spMk id="34" creationId="{E954C81E-3BF2-4922-B13C-1059706E79DE}"/>
          </ac:spMkLst>
        </pc:spChg>
        <pc:spChg chg="mod">
          <ac:chgData name="#YUKI TOH KHAI SI#" userId="30898cc7-1e89-4e48-a738-641b60c3326a" providerId="ADAL" clId="{A217A866-CC53-4B33-8CEF-A0F9ABDB28F9}" dt="2021-04-09T17:17:26.857" v="13310"/>
          <ac:spMkLst>
            <pc:docMk/>
            <pc:sldMk cId="2921817623" sldId="373"/>
            <ac:spMk id="35" creationId="{BD319127-CD0F-4395-B2D8-355279B2DBE2}"/>
          </ac:spMkLst>
        </pc:spChg>
        <pc:spChg chg="mod">
          <ac:chgData name="#YUKI TOH KHAI SI#" userId="30898cc7-1e89-4e48-a738-641b60c3326a" providerId="ADAL" clId="{A217A866-CC53-4B33-8CEF-A0F9ABDB28F9}" dt="2021-04-09T17:17:26.857" v="13310"/>
          <ac:spMkLst>
            <pc:docMk/>
            <pc:sldMk cId="2921817623" sldId="373"/>
            <ac:spMk id="36" creationId="{0A0EFB4F-F516-4E0B-A19E-1A4E1B015E29}"/>
          </ac:spMkLst>
        </pc:spChg>
        <pc:spChg chg="mod">
          <ac:chgData name="#YUKI TOH KHAI SI#" userId="30898cc7-1e89-4e48-a738-641b60c3326a" providerId="ADAL" clId="{A217A866-CC53-4B33-8CEF-A0F9ABDB28F9}" dt="2021-04-09T17:17:26.857" v="13310"/>
          <ac:spMkLst>
            <pc:docMk/>
            <pc:sldMk cId="2921817623" sldId="373"/>
            <ac:spMk id="37" creationId="{37946121-08A7-47B4-A9EA-10928739F800}"/>
          </ac:spMkLst>
        </pc:spChg>
        <pc:grpChg chg="add mod">
          <ac:chgData name="#YUKI TOH KHAI SI#" userId="30898cc7-1e89-4e48-a738-641b60c3326a" providerId="ADAL" clId="{A217A866-CC53-4B33-8CEF-A0F9ABDB28F9}" dt="2021-04-09T17:17:26.857" v="13310"/>
          <ac:grpSpMkLst>
            <pc:docMk/>
            <pc:sldMk cId="2921817623" sldId="373"/>
            <ac:grpSpMk id="17" creationId="{5474DD07-77BE-493E-BC48-D2D624A7EFF3}"/>
          </ac:grpSpMkLst>
        </pc:grpChg>
        <pc:grpChg chg="del">
          <ac:chgData name="#YUKI TOH KHAI SI#" userId="30898cc7-1e89-4e48-a738-641b60c3326a" providerId="ADAL" clId="{A217A866-CC53-4B33-8CEF-A0F9ABDB28F9}" dt="2021-04-09T17:17:26.195" v="13309" actId="478"/>
          <ac:grpSpMkLst>
            <pc:docMk/>
            <pc:sldMk cId="2921817623" sldId="373"/>
            <ac:grpSpMk id="18" creationId="{BE78B70A-C3D7-4D28-A913-FFF94D50149E}"/>
          </ac:grpSpMkLst>
        </pc:grpChg>
      </pc:sldChg>
      <pc:sldChg chg="addSp delSp modSp mod">
        <pc:chgData name="#YUKI TOH KHAI SI#" userId="30898cc7-1e89-4e48-a738-641b60c3326a" providerId="ADAL" clId="{A217A866-CC53-4B33-8CEF-A0F9ABDB28F9}" dt="2021-04-09T17:16:47.420" v="13298"/>
        <pc:sldMkLst>
          <pc:docMk/>
          <pc:sldMk cId="2214118408" sldId="375"/>
        </pc:sldMkLst>
        <pc:spChg chg="mod">
          <ac:chgData name="#YUKI TOH KHAI SI#" userId="30898cc7-1e89-4e48-a738-641b60c3326a" providerId="ADAL" clId="{A217A866-CC53-4B33-8CEF-A0F9ABDB28F9}" dt="2021-04-09T17:16:47.420" v="13298"/>
          <ac:spMkLst>
            <pc:docMk/>
            <pc:sldMk cId="2214118408" sldId="375"/>
            <ac:spMk id="27" creationId="{C620FF74-D51B-4446-8D1A-B8C4A11ADD20}"/>
          </ac:spMkLst>
        </pc:spChg>
        <pc:spChg chg="mod">
          <ac:chgData name="#YUKI TOH KHAI SI#" userId="30898cc7-1e89-4e48-a738-641b60c3326a" providerId="ADAL" clId="{A217A866-CC53-4B33-8CEF-A0F9ABDB28F9}" dt="2021-04-09T17:16:47.420" v="13298"/>
          <ac:spMkLst>
            <pc:docMk/>
            <pc:sldMk cId="2214118408" sldId="375"/>
            <ac:spMk id="28" creationId="{31FE98C9-375F-414C-9DB6-4F46E4398C65}"/>
          </ac:spMkLst>
        </pc:spChg>
        <pc:spChg chg="mod">
          <ac:chgData name="#YUKI TOH KHAI SI#" userId="30898cc7-1e89-4e48-a738-641b60c3326a" providerId="ADAL" clId="{A217A866-CC53-4B33-8CEF-A0F9ABDB28F9}" dt="2021-04-09T17:16:47.420" v="13298"/>
          <ac:spMkLst>
            <pc:docMk/>
            <pc:sldMk cId="2214118408" sldId="375"/>
            <ac:spMk id="29" creationId="{53E79C63-C356-4E49-A34B-A7B6BD35628C}"/>
          </ac:spMkLst>
        </pc:spChg>
        <pc:spChg chg="mod">
          <ac:chgData name="#YUKI TOH KHAI SI#" userId="30898cc7-1e89-4e48-a738-641b60c3326a" providerId="ADAL" clId="{A217A866-CC53-4B33-8CEF-A0F9ABDB28F9}" dt="2021-04-09T17:16:47.420" v="13298"/>
          <ac:spMkLst>
            <pc:docMk/>
            <pc:sldMk cId="2214118408" sldId="375"/>
            <ac:spMk id="31" creationId="{BE1C1993-2D99-4E30-B818-B369C8500920}"/>
          </ac:spMkLst>
        </pc:spChg>
        <pc:spChg chg="mod">
          <ac:chgData name="#YUKI TOH KHAI SI#" userId="30898cc7-1e89-4e48-a738-641b60c3326a" providerId="ADAL" clId="{A217A866-CC53-4B33-8CEF-A0F9ABDB28F9}" dt="2021-04-09T17:16:47.420" v="13298"/>
          <ac:spMkLst>
            <pc:docMk/>
            <pc:sldMk cId="2214118408" sldId="375"/>
            <ac:spMk id="32" creationId="{3DEC36EA-FA9B-48E2-B8FF-E06EE2F9D2BD}"/>
          </ac:spMkLst>
        </pc:spChg>
        <pc:spChg chg="mod">
          <ac:chgData name="#YUKI TOH KHAI SI#" userId="30898cc7-1e89-4e48-a738-641b60c3326a" providerId="ADAL" clId="{A217A866-CC53-4B33-8CEF-A0F9ABDB28F9}" dt="2021-04-09T17:16:47.420" v="13298"/>
          <ac:spMkLst>
            <pc:docMk/>
            <pc:sldMk cId="2214118408" sldId="375"/>
            <ac:spMk id="33" creationId="{A1FD4F84-53B9-4116-9FDC-CAD3B7828B36}"/>
          </ac:spMkLst>
        </pc:spChg>
        <pc:grpChg chg="del">
          <ac:chgData name="#YUKI TOH KHAI SI#" userId="30898cc7-1e89-4e48-a738-641b60c3326a" providerId="ADAL" clId="{A217A866-CC53-4B33-8CEF-A0F9ABDB28F9}" dt="2021-04-09T17:16:46.680" v="13297" actId="478"/>
          <ac:grpSpMkLst>
            <pc:docMk/>
            <pc:sldMk cId="2214118408" sldId="375"/>
            <ac:grpSpMk id="10" creationId="{1F37345A-9F93-49FA-BFD0-5DB4BE63C841}"/>
          </ac:grpSpMkLst>
        </pc:grpChg>
        <pc:grpChg chg="add mod">
          <ac:chgData name="#YUKI TOH KHAI SI#" userId="30898cc7-1e89-4e48-a738-641b60c3326a" providerId="ADAL" clId="{A217A866-CC53-4B33-8CEF-A0F9ABDB28F9}" dt="2021-04-09T17:16:47.420" v="13298"/>
          <ac:grpSpMkLst>
            <pc:docMk/>
            <pc:sldMk cId="2214118408" sldId="375"/>
            <ac:grpSpMk id="26" creationId="{F5D6EC8F-557A-4003-82F9-A1126608AF6D}"/>
          </ac:grpSpMkLst>
        </pc:grpChg>
      </pc:sldChg>
      <pc:sldChg chg="addSp delSp modSp mod">
        <pc:chgData name="#YUKI TOH KHAI SI#" userId="30898cc7-1e89-4e48-a738-641b60c3326a" providerId="ADAL" clId="{A217A866-CC53-4B33-8CEF-A0F9ABDB28F9}" dt="2021-04-09T17:17:53.780" v="13320" actId="207"/>
        <pc:sldMkLst>
          <pc:docMk/>
          <pc:sldMk cId="1717053668" sldId="376"/>
        </pc:sldMkLst>
        <pc:spChg chg="mod">
          <ac:chgData name="#YUKI TOH KHAI SI#" userId="30898cc7-1e89-4e48-a738-641b60c3326a" providerId="ADAL" clId="{A217A866-CC53-4B33-8CEF-A0F9ABDB28F9}" dt="2021-04-09T17:06:49.971" v="13199" actId="1076"/>
          <ac:spMkLst>
            <pc:docMk/>
            <pc:sldMk cId="1717053668" sldId="376"/>
            <ac:spMk id="3" creationId="{49D32153-6E76-491B-85C3-A56DC4CB3C62}"/>
          </ac:spMkLst>
        </pc:spChg>
        <pc:spChg chg="mod">
          <ac:chgData name="#YUKI TOH KHAI SI#" userId="30898cc7-1e89-4e48-a738-641b60c3326a" providerId="ADAL" clId="{A217A866-CC53-4B33-8CEF-A0F9ABDB28F9}" dt="2021-04-09T17:17:42.509" v="13316"/>
          <ac:spMkLst>
            <pc:docMk/>
            <pc:sldMk cId="1717053668" sldId="376"/>
            <ac:spMk id="20" creationId="{7D9A452E-DCEE-40A9-A418-79A695F04199}"/>
          </ac:spMkLst>
        </pc:spChg>
        <pc:spChg chg="mod">
          <ac:chgData name="#YUKI TOH KHAI SI#" userId="30898cc7-1e89-4e48-a738-641b60c3326a" providerId="ADAL" clId="{A217A866-CC53-4B33-8CEF-A0F9ABDB28F9}" dt="2021-04-09T17:17:42.509" v="13316"/>
          <ac:spMkLst>
            <pc:docMk/>
            <pc:sldMk cId="1717053668" sldId="376"/>
            <ac:spMk id="21" creationId="{36CDA3E6-070E-4D1D-9A9E-E55D15DA3B08}"/>
          </ac:spMkLst>
        </pc:spChg>
        <pc:spChg chg="mod">
          <ac:chgData name="#YUKI TOH KHAI SI#" userId="30898cc7-1e89-4e48-a738-641b60c3326a" providerId="ADAL" clId="{A217A866-CC53-4B33-8CEF-A0F9ABDB28F9}" dt="2021-04-09T17:17:42.509" v="13316"/>
          <ac:spMkLst>
            <pc:docMk/>
            <pc:sldMk cId="1717053668" sldId="376"/>
            <ac:spMk id="22" creationId="{D50FD786-2996-4D5F-B877-961AEBE389AC}"/>
          </ac:spMkLst>
        </pc:spChg>
        <pc:spChg chg="mod">
          <ac:chgData name="#YUKI TOH KHAI SI#" userId="30898cc7-1e89-4e48-a738-641b60c3326a" providerId="ADAL" clId="{A217A866-CC53-4B33-8CEF-A0F9ABDB28F9}" dt="2021-04-09T17:17:42.509" v="13316"/>
          <ac:spMkLst>
            <pc:docMk/>
            <pc:sldMk cId="1717053668" sldId="376"/>
            <ac:spMk id="23" creationId="{4CCF3652-794B-44D3-A0C4-2D900291E5C3}"/>
          </ac:spMkLst>
        </pc:spChg>
        <pc:spChg chg="mod">
          <ac:chgData name="#YUKI TOH KHAI SI#" userId="30898cc7-1e89-4e48-a738-641b60c3326a" providerId="ADAL" clId="{A217A866-CC53-4B33-8CEF-A0F9ABDB28F9}" dt="2021-04-09T17:17:47.814" v="13318" actId="207"/>
          <ac:spMkLst>
            <pc:docMk/>
            <pc:sldMk cId="1717053668" sldId="376"/>
            <ac:spMk id="24" creationId="{82EA7580-18FD-4095-AC95-B5395B8F925C}"/>
          </ac:spMkLst>
        </pc:spChg>
        <pc:spChg chg="mod">
          <ac:chgData name="#YUKI TOH KHAI SI#" userId="30898cc7-1e89-4e48-a738-641b60c3326a" providerId="ADAL" clId="{A217A866-CC53-4B33-8CEF-A0F9ABDB28F9}" dt="2021-04-09T17:17:53.780" v="13320" actId="207"/>
          <ac:spMkLst>
            <pc:docMk/>
            <pc:sldMk cId="1717053668" sldId="376"/>
            <ac:spMk id="25" creationId="{5A9D1E80-3AF7-41BE-9B21-38F9031FC4E8}"/>
          </ac:spMkLst>
        </pc:spChg>
        <pc:grpChg chg="del">
          <ac:chgData name="#YUKI TOH KHAI SI#" userId="30898cc7-1e89-4e48-a738-641b60c3326a" providerId="ADAL" clId="{A217A866-CC53-4B33-8CEF-A0F9ABDB28F9}" dt="2021-04-09T17:17:41.635" v="13315" actId="478"/>
          <ac:grpSpMkLst>
            <pc:docMk/>
            <pc:sldMk cId="1717053668" sldId="376"/>
            <ac:grpSpMk id="4" creationId="{61500CA9-B4A8-4961-A08C-FEA8E18E7DA3}"/>
          </ac:grpSpMkLst>
        </pc:grpChg>
        <pc:grpChg chg="add mod">
          <ac:chgData name="#YUKI TOH KHAI SI#" userId="30898cc7-1e89-4e48-a738-641b60c3326a" providerId="ADAL" clId="{A217A866-CC53-4B33-8CEF-A0F9ABDB28F9}" dt="2021-04-09T17:17:42.509" v="13316"/>
          <ac:grpSpMkLst>
            <pc:docMk/>
            <pc:sldMk cId="1717053668" sldId="376"/>
            <ac:grpSpMk id="19" creationId="{2B9DB296-58E9-41E8-823A-E9B93FA6D94E}"/>
          </ac:grpSpMkLst>
        </pc:grpChg>
      </pc:sldChg>
      <pc:sldChg chg="addSp delSp modSp mod">
        <pc:chgData name="#YUKI TOH KHAI SI#" userId="30898cc7-1e89-4e48-a738-641b60c3326a" providerId="ADAL" clId="{A217A866-CC53-4B33-8CEF-A0F9ABDB28F9}" dt="2021-04-09T17:21:06.010" v="13367" actId="20577"/>
        <pc:sldMkLst>
          <pc:docMk/>
          <pc:sldMk cId="1459079103" sldId="380"/>
        </pc:sldMkLst>
        <pc:spChg chg="mod">
          <ac:chgData name="#YUKI TOH KHAI SI#" userId="30898cc7-1e89-4e48-a738-641b60c3326a" providerId="ADAL" clId="{A217A866-CC53-4B33-8CEF-A0F9ABDB28F9}" dt="2021-04-09T17:14:30.990" v="13265" actId="113"/>
          <ac:spMkLst>
            <pc:docMk/>
            <pc:sldMk cId="1459079103" sldId="380"/>
            <ac:spMk id="13" creationId="{0D6402C3-E6BA-4076-8EEE-0412C0E38CB4}"/>
          </ac:spMkLst>
        </pc:spChg>
        <pc:spChg chg="mod">
          <ac:chgData name="#YUKI TOH KHAI SI#" userId="30898cc7-1e89-4e48-a738-641b60c3326a" providerId="ADAL" clId="{A217A866-CC53-4B33-8CEF-A0F9ABDB28F9}" dt="2021-04-09T17:14:34.240" v="13266" actId="113"/>
          <ac:spMkLst>
            <pc:docMk/>
            <pc:sldMk cId="1459079103" sldId="380"/>
            <ac:spMk id="14" creationId="{C77D2A78-253C-4FDE-81B4-500BF6E89B54}"/>
          </ac:spMkLst>
        </pc:spChg>
        <pc:spChg chg="mod">
          <ac:chgData name="#YUKI TOH KHAI SI#" userId="30898cc7-1e89-4e48-a738-641b60c3326a" providerId="ADAL" clId="{A217A866-CC53-4B33-8CEF-A0F9ABDB28F9}" dt="2021-04-09T17:14:08.845" v="13262"/>
          <ac:spMkLst>
            <pc:docMk/>
            <pc:sldMk cId="1459079103" sldId="380"/>
            <ac:spMk id="15" creationId="{FBF4791B-B1DB-452B-BA18-E5F61CBC92CC}"/>
          </ac:spMkLst>
        </pc:spChg>
        <pc:spChg chg="mod">
          <ac:chgData name="#YUKI TOH KHAI SI#" userId="30898cc7-1e89-4e48-a738-641b60c3326a" providerId="ADAL" clId="{A217A866-CC53-4B33-8CEF-A0F9ABDB28F9}" dt="2021-04-09T17:14:08.845" v="13262"/>
          <ac:spMkLst>
            <pc:docMk/>
            <pc:sldMk cId="1459079103" sldId="380"/>
            <ac:spMk id="17" creationId="{E4D124FF-BA08-4ADB-B66A-02401FBB1733}"/>
          </ac:spMkLst>
        </pc:spChg>
        <pc:spChg chg="mod">
          <ac:chgData name="#YUKI TOH KHAI SI#" userId="30898cc7-1e89-4e48-a738-641b60c3326a" providerId="ADAL" clId="{A217A866-CC53-4B33-8CEF-A0F9ABDB28F9}" dt="2021-04-09T17:14:08.845" v="13262"/>
          <ac:spMkLst>
            <pc:docMk/>
            <pc:sldMk cId="1459079103" sldId="380"/>
            <ac:spMk id="18" creationId="{CFED9F18-AC3A-4F1C-BB28-809D303D90A7}"/>
          </ac:spMkLst>
        </pc:spChg>
        <pc:spChg chg="mod">
          <ac:chgData name="#YUKI TOH KHAI SI#" userId="30898cc7-1e89-4e48-a738-641b60c3326a" providerId="ADAL" clId="{A217A866-CC53-4B33-8CEF-A0F9ABDB28F9}" dt="2021-04-09T17:14:08.845" v="13262"/>
          <ac:spMkLst>
            <pc:docMk/>
            <pc:sldMk cId="1459079103" sldId="380"/>
            <ac:spMk id="19" creationId="{8A925ED8-B4DF-4135-AB39-0BDF7878B200}"/>
          </ac:spMkLst>
        </pc:spChg>
        <pc:spChg chg="mod">
          <ac:chgData name="#YUKI TOH KHAI SI#" userId="30898cc7-1e89-4e48-a738-641b60c3326a" providerId="ADAL" clId="{A217A866-CC53-4B33-8CEF-A0F9ABDB28F9}" dt="2021-04-09T17:21:06.010" v="13367" actId="20577"/>
          <ac:spMkLst>
            <pc:docMk/>
            <pc:sldMk cId="1459079103" sldId="380"/>
            <ac:spMk id="20" creationId="{C33977D8-FC8D-D54D-81EC-327F882527E3}"/>
          </ac:spMkLst>
        </pc:spChg>
        <pc:grpChg chg="add mod">
          <ac:chgData name="#YUKI TOH KHAI SI#" userId="30898cc7-1e89-4e48-a738-641b60c3326a" providerId="ADAL" clId="{A217A866-CC53-4B33-8CEF-A0F9ABDB28F9}" dt="2021-04-09T17:14:08.845" v="13262"/>
          <ac:grpSpMkLst>
            <pc:docMk/>
            <pc:sldMk cId="1459079103" sldId="380"/>
            <ac:grpSpMk id="12" creationId="{6DF91E7F-DEF6-449B-A9A0-48EEEEF0243A}"/>
          </ac:grpSpMkLst>
        </pc:grpChg>
        <pc:grpChg chg="del">
          <ac:chgData name="#YUKI TOH KHAI SI#" userId="30898cc7-1e89-4e48-a738-641b60c3326a" providerId="ADAL" clId="{A217A866-CC53-4B33-8CEF-A0F9ABDB28F9}" dt="2021-04-09T17:14:07.846" v="13261" actId="478"/>
          <ac:grpSpMkLst>
            <pc:docMk/>
            <pc:sldMk cId="1459079103" sldId="380"/>
            <ac:grpSpMk id="24" creationId="{4D411253-C5DE-3249-8F63-64CF28620A66}"/>
          </ac:grpSpMkLst>
        </pc:grpChg>
      </pc:sldChg>
      <pc:sldChg chg="addSp delSp modSp mod">
        <pc:chgData name="#YUKI TOH KHAI SI#" userId="30898cc7-1e89-4e48-a738-641b60c3326a" providerId="ADAL" clId="{A217A866-CC53-4B33-8CEF-A0F9ABDB28F9}" dt="2021-04-09T17:21:28.873" v="13368" actId="113"/>
        <pc:sldMkLst>
          <pc:docMk/>
          <pc:sldMk cId="1757992521" sldId="381"/>
        </pc:sldMkLst>
        <pc:spChg chg="mod">
          <ac:chgData name="#YUKI TOH KHAI SI#" userId="30898cc7-1e89-4e48-a738-641b60c3326a" providerId="ADAL" clId="{A217A866-CC53-4B33-8CEF-A0F9ABDB28F9}" dt="2021-04-09T17:21:28.873" v="13368" actId="113"/>
          <ac:spMkLst>
            <pc:docMk/>
            <pc:sldMk cId="1757992521" sldId="381"/>
            <ac:spMk id="25" creationId="{442FB6CB-985B-054C-82DA-C18A24CB8CA5}"/>
          </ac:spMkLst>
        </pc:spChg>
        <pc:spChg chg="mod">
          <ac:chgData name="#YUKI TOH KHAI SI#" userId="30898cc7-1e89-4e48-a738-641b60c3326a" providerId="ADAL" clId="{A217A866-CC53-4B33-8CEF-A0F9ABDB28F9}" dt="2021-04-09T17:14:42.351" v="13268"/>
          <ac:spMkLst>
            <pc:docMk/>
            <pc:sldMk cId="1757992521" sldId="381"/>
            <ac:spMk id="26" creationId="{062956D1-E7D1-4DF4-9DC9-F0DC2DEF586A}"/>
          </ac:spMkLst>
        </pc:spChg>
        <pc:spChg chg="mod">
          <ac:chgData name="#YUKI TOH KHAI SI#" userId="30898cc7-1e89-4e48-a738-641b60c3326a" providerId="ADAL" clId="{A217A866-CC53-4B33-8CEF-A0F9ABDB28F9}" dt="2021-04-09T17:14:42.351" v="13268"/>
          <ac:spMkLst>
            <pc:docMk/>
            <pc:sldMk cId="1757992521" sldId="381"/>
            <ac:spMk id="27" creationId="{A1E6E4EC-4023-42D9-B814-FD46BF79CBB8}"/>
          </ac:spMkLst>
        </pc:spChg>
        <pc:spChg chg="mod">
          <ac:chgData name="#YUKI TOH KHAI SI#" userId="30898cc7-1e89-4e48-a738-641b60c3326a" providerId="ADAL" clId="{A217A866-CC53-4B33-8CEF-A0F9ABDB28F9}" dt="2021-04-09T17:14:42.351" v="13268"/>
          <ac:spMkLst>
            <pc:docMk/>
            <pc:sldMk cId="1757992521" sldId="381"/>
            <ac:spMk id="28" creationId="{998FE427-1EFF-4DD2-A2E8-D707C89DAA7E}"/>
          </ac:spMkLst>
        </pc:spChg>
        <pc:spChg chg="mod">
          <ac:chgData name="#YUKI TOH KHAI SI#" userId="30898cc7-1e89-4e48-a738-641b60c3326a" providerId="ADAL" clId="{A217A866-CC53-4B33-8CEF-A0F9ABDB28F9}" dt="2021-04-09T17:14:42.351" v="13268"/>
          <ac:spMkLst>
            <pc:docMk/>
            <pc:sldMk cId="1757992521" sldId="381"/>
            <ac:spMk id="29" creationId="{CE101664-CFF9-44BB-AEDD-F042EEB10975}"/>
          </ac:spMkLst>
        </pc:spChg>
        <pc:spChg chg="mod">
          <ac:chgData name="#YUKI TOH KHAI SI#" userId="30898cc7-1e89-4e48-a738-641b60c3326a" providerId="ADAL" clId="{A217A866-CC53-4B33-8CEF-A0F9ABDB28F9}" dt="2021-04-09T17:14:42.351" v="13268"/>
          <ac:spMkLst>
            <pc:docMk/>
            <pc:sldMk cId="1757992521" sldId="381"/>
            <ac:spMk id="30" creationId="{FF809E5D-C53F-47D1-841C-1B428A1A83FD}"/>
          </ac:spMkLst>
        </pc:spChg>
        <pc:spChg chg="mod">
          <ac:chgData name="#YUKI TOH KHAI SI#" userId="30898cc7-1e89-4e48-a738-641b60c3326a" providerId="ADAL" clId="{A217A866-CC53-4B33-8CEF-A0F9ABDB28F9}" dt="2021-04-09T17:14:42.351" v="13268"/>
          <ac:spMkLst>
            <pc:docMk/>
            <pc:sldMk cId="1757992521" sldId="381"/>
            <ac:spMk id="31" creationId="{E5C42D93-FE22-4301-B1B7-BF4F9BF4FA27}"/>
          </ac:spMkLst>
        </pc:spChg>
        <pc:grpChg chg="del">
          <ac:chgData name="#YUKI TOH KHAI SI#" userId="30898cc7-1e89-4e48-a738-641b60c3326a" providerId="ADAL" clId="{A217A866-CC53-4B33-8CEF-A0F9ABDB28F9}" dt="2021-04-09T17:14:41.340" v="13267" actId="478"/>
          <ac:grpSpMkLst>
            <pc:docMk/>
            <pc:sldMk cId="1757992521" sldId="381"/>
            <ac:grpSpMk id="14" creationId="{4405C638-15AD-AA4D-8572-BA870FB504BD}"/>
          </ac:grpSpMkLst>
        </pc:grpChg>
        <pc:grpChg chg="add mod">
          <ac:chgData name="#YUKI TOH KHAI SI#" userId="30898cc7-1e89-4e48-a738-641b60c3326a" providerId="ADAL" clId="{A217A866-CC53-4B33-8CEF-A0F9ABDB28F9}" dt="2021-04-09T17:14:42.351" v="13268"/>
          <ac:grpSpMkLst>
            <pc:docMk/>
            <pc:sldMk cId="1757992521" sldId="381"/>
            <ac:grpSpMk id="24" creationId="{C3674A1D-E686-4CB9-8D12-47E52474ADD9}"/>
          </ac:grpSpMkLst>
        </pc:grpChg>
      </pc:sldChg>
      <pc:sldChg chg="addSp delSp modSp mod">
        <pc:chgData name="#YUKI TOH KHAI SI#" userId="30898cc7-1e89-4e48-a738-641b60c3326a" providerId="ADAL" clId="{A217A866-CC53-4B33-8CEF-A0F9ABDB28F9}" dt="2021-04-09T17:13:56.168" v="13260" actId="207"/>
        <pc:sldMkLst>
          <pc:docMk/>
          <pc:sldMk cId="529340965" sldId="383"/>
        </pc:sldMkLst>
        <pc:spChg chg="add mod topLvl">
          <ac:chgData name="#YUKI TOH KHAI SI#" userId="30898cc7-1e89-4e48-a738-641b60c3326a" providerId="ADAL" clId="{A217A866-CC53-4B33-8CEF-A0F9ABDB28F9}" dt="2021-04-06T14:43:12.376" v="7078" actId="14100"/>
          <ac:spMkLst>
            <pc:docMk/>
            <pc:sldMk cId="529340965" sldId="383"/>
            <ac:spMk id="15" creationId="{66B985C6-B1AF-481E-9588-D20E2A5A8A81}"/>
          </ac:spMkLst>
        </pc:spChg>
        <pc:spChg chg="add mod topLvl">
          <ac:chgData name="#YUKI TOH KHAI SI#" userId="30898cc7-1e89-4e48-a738-641b60c3326a" providerId="ADAL" clId="{A217A866-CC53-4B33-8CEF-A0F9ABDB28F9}" dt="2021-04-06T14:43:12.376" v="7078" actId="14100"/>
          <ac:spMkLst>
            <pc:docMk/>
            <pc:sldMk cId="529340965" sldId="383"/>
            <ac:spMk id="16" creationId="{05B93875-AD2C-4159-BCF6-F6BAEE950647}"/>
          </ac:spMkLst>
        </pc:spChg>
        <pc:spChg chg="add mod topLvl">
          <ac:chgData name="#YUKI TOH KHAI SI#" userId="30898cc7-1e89-4e48-a738-641b60c3326a" providerId="ADAL" clId="{A217A866-CC53-4B33-8CEF-A0F9ABDB28F9}" dt="2021-04-06T14:43:12.376" v="7078" actId="14100"/>
          <ac:spMkLst>
            <pc:docMk/>
            <pc:sldMk cId="529340965" sldId="383"/>
            <ac:spMk id="17" creationId="{79521FDC-3B35-445D-9548-6C7C4CBD33BE}"/>
          </ac:spMkLst>
        </pc:spChg>
        <pc:spChg chg="mod">
          <ac:chgData name="#YUKI TOH KHAI SI#" userId="30898cc7-1e89-4e48-a738-641b60c3326a" providerId="ADAL" clId="{A217A866-CC53-4B33-8CEF-A0F9ABDB28F9}" dt="2021-04-09T17:13:56.168" v="13260" actId="207"/>
          <ac:spMkLst>
            <pc:docMk/>
            <pc:sldMk cId="529340965" sldId="383"/>
            <ac:spMk id="17" creationId="{92D9F298-3996-4498-BD7F-D74F8E92B7A9}"/>
          </ac:spMkLst>
        </pc:spChg>
        <pc:spChg chg="add mod topLvl">
          <ac:chgData name="#YUKI TOH KHAI SI#" userId="30898cc7-1e89-4e48-a738-641b60c3326a" providerId="ADAL" clId="{A217A866-CC53-4B33-8CEF-A0F9ABDB28F9}" dt="2021-04-06T14:43:12.376" v="7078" actId="14100"/>
          <ac:spMkLst>
            <pc:docMk/>
            <pc:sldMk cId="529340965" sldId="383"/>
            <ac:spMk id="18" creationId="{6233CF6B-25F1-4057-878C-53D59C436CE0}"/>
          </ac:spMkLst>
        </pc:spChg>
        <pc:spChg chg="mod">
          <ac:chgData name="#YUKI TOH KHAI SI#" userId="30898cc7-1e89-4e48-a738-641b60c3326a" providerId="ADAL" clId="{A217A866-CC53-4B33-8CEF-A0F9ABDB28F9}" dt="2021-04-09T17:13:51.143" v="13259" actId="208"/>
          <ac:spMkLst>
            <pc:docMk/>
            <pc:sldMk cId="529340965" sldId="383"/>
            <ac:spMk id="18" creationId="{8CE8668A-787C-4641-A803-8EEE8C707C7D}"/>
          </ac:spMkLst>
        </pc:spChg>
        <pc:spChg chg="mod">
          <ac:chgData name="#YUKI TOH KHAI SI#" userId="30898cc7-1e89-4e48-a738-641b60c3326a" providerId="ADAL" clId="{A217A866-CC53-4B33-8CEF-A0F9ABDB28F9}" dt="2021-04-09T17:13:51.143" v="13259" actId="208"/>
          <ac:spMkLst>
            <pc:docMk/>
            <pc:sldMk cId="529340965" sldId="383"/>
            <ac:spMk id="19" creationId="{B663EA2D-05E1-408F-9319-380EDCC75EA1}"/>
          </ac:spMkLst>
        </pc:spChg>
        <pc:spChg chg="add mod topLvl">
          <ac:chgData name="#YUKI TOH KHAI SI#" userId="30898cc7-1e89-4e48-a738-641b60c3326a" providerId="ADAL" clId="{A217A866-CC53-4B33-8CEF-A0F9ABDB28F9}" dt="2021-04-06T14:43:12.376" v="7078" actId="14100"/>
          <ac:spMkLst>
            <pc:docMk/>
            <pc:sldMk cId="529340965" sldId="383"/>
            <ac:spMk id="19" creationId="{C05592E1-D086-472B-A971-27B650470723}"/>
          </ac:spMkLst>
        </pc:spChg>
        <pc:spChg chg="mod">
          <ac:chgData name="#YUKI TOH KHAI SI#" userId="30898cc7-1e89-4e48-a738-641b60c3326a" providerId="ADAL" clId="{A217A866-CC53-4B33-8CEF-A0F9ABDB28F9}" dt="2021-04-09T17:13:51.143" v="13259" actId="208"/>
          <ac:spMkLst>
            <pc:docMk/>
            <pc:sldMk cId="529340965" sldId="383"/>
            <ac:spMk id="21" creationId="{04F309EC-DD41-4333-9FFC-02AB5225058D}"/>
          </ac:spMkLst>
        </pc:spChg>
        <pc:spChg chg="add mod">
          <ac:chgData name="#YUKI TOH KHAI SI#" userId="30898cc7-1e89-4e48-a738-641b60c3326a" providerId="ADAL" clId="{A217A866-CC53-4B33-8CEF-A0F9ABDB28F9}" dt="2021-04-06T14:43:12.376" v="7078" actId="14100"/>
          <ac:spMkLst>
            <pc:docMk/>
            <pc:sldMk cId="529340965" sldId="383"/>
            <ac:spMk id="21" creationId="{E18FCA20-2850-4514-AA60-78165EA11013}"/>
          </ac:spMkLst>
        </pc:spChg>
        <pc:spChg chg="mod">
          <ac:chgData name="#YUKI TOH KHAI SI#" userId="30898cc7-1e89-4e48-a738-641b60c3326a" providerId="ADAL" clId="{A217A866-CC53-4B33-8CEF-A0F9ABDB28F9}" dt="2021-04-09T17:13:51.143" v="13259" actId="208"/>
          <ac:spMkLst>
            <pc:docMk/>
            <pc:sldMk cId="529340965" sldId="383"/>
            <ac:spMk id="22" creationId="{EAAAEC24-A4F1-4C7A-B649-0892A2014126}"/>
          </ac:spMkLst>
        </pc:spChg>
        <pc:spChg chg="mod">
          <ac:chgData name="#YUKI TOH KHAI SI#" userId="30898cc7-1e89-4e48-a738-641b60c3326a" providerId="ADAL" clId="{A217A866-CC53-4B33-8CEF-A0F9ABDB28F9}" dt="2021-04-09T17:13:51.143" v="13259" actId="208"/>
          <ac:spMkLst>
            <pc:docMk/>
            <pc:sldMk cId="529340965" sldId="383"/>
            <ac:spMk id="23" creationId="{183051D1-8772-42D8-8541-A929C0B3C01B}"/>
          </ac:spMkLst>
        </pc:spChg>
        <pc:spChg chg="del mod">
          <ac:chgData name="#YUKI TOH KHAI SI#" userId="30898cc7-1e89-4e48-a738-641b60c3326a" providerId="ADAL" clId="{A217A866-CC53-4B33-8CEF-A0F9ABDB28F9}" dt="2021-04-07T07:11:15.299" v="10350" actId="478"/>
          <ac:spMkLst>
            <pc:docMk/>
            <pc:sldMk cId="529340965" sldId="383"/>
            <ac:spMk id="23" creationId="{69E92375-6534-D54B-9F51-615F1677694B}"/>
          </ac:spMkLst>
        </pc:spChg>
        <pc:spChg chg="add mod">
          <ac:chgData name="#YUKI TOH KHAI SI#" userId="30898cc7-1e89-4e48-a738-641b60c3326a" providerId="ADAL" clId="{A217A866-CC53-4B33-8CEF-A0F9ABDB28F9}" dt="2021-04-07T07:29:21.735" v="10631" actId="1076"/>
          <ac:spMkLst>
            <pc:docMk/>
            <pc:sldMk cId="529340965" sldId="383"/>
            <ac:spMk id="24" creationId="{A27CBBEB-D12F-4276-8AAE-2F05745A4340}"/>
          </ac:spMkLst>
        </pc:spChg>
        <pc:spChg chg="add mod">
          <ac:chgData name="#YUKI TOH KHAI SI#" userId="30898cc7-1e89-4e48-a738-641b60c3326a" providerId="ADAL" clId="{A217A866-CC53-4B33-8CEF-A0F9ABDB28F9}" dt="2021-04-07T07:30:01.683" v="10635" actId="1076"/>
          <ac:spMkLst>
            <pc:docMk/>
            <pc:sldMk cId="529340965" sldId="383"/>
            <ac:spMk id="25" creationId="{1B0A0A71-7385-4715-A64B-651869FAA440}"/>
          </ac:spMkLst>
        </pc:spChg>
        <pc:spChg chg="mod">
          <ac:chgData name="#YUKI TOH KHAI SI#" userId="30898cc7-1e89-4e48-a738-641b60c3326a" providerId="ADAL" clId="{A217A866-CC53-4B33-8CEF-A0F9ABDB28F9}" dt="2021-04-07T07:30:14.590" v="10637" actId="1076"/>
          <ac:spMkLst>
            <pc:docMk/>
            <pc:sldMk cId="529340965" sldId="383"/>
            <ac:spMk id="1649" creationId="{234E5CE7-7B6A-1149-8515-51C0C2C4C5B9}"/>
          </ac:spMkLst>
        </pc:spChg>
        <pc:spChg chg="mod">
          <ac:chgData name="#YUKI TOH KHAI SI#" userId="30898cc7-1e89-4e48-a738-641b60c3326a" providerId="ADAL" clId="{A217A866-CC53-4B33-8CEF-A0F9ABDB28F9}" dt="2021-04-07T07:29:01.937" v="10626" actId="1076"/>
          <ac:spMkLst>
            <pc:docMk/>
            <pc:sldMk cId="529340965" sldId="383"/>
            <ac:spMk id="1650" creationId="{5BC8C059-C798-E241-8D73-B43BC347C4B3}"/>
          </ac:spMkLst>
        </pc:spChg>
        <pc:spChg chg="mod">
          <ac:chgData name="#YUKI TOH KHAI SI#" userId="30898cc7-1e89-4e48-a738-641b60c3326a" providerId="ADAL" clId="{A217A866-CC53-4B33-8CEF-A0F9ABDB28F9}" dt="2021-04-07T15:50:53.386" v="10746" actId="1076"/>
          <ac:spMkLst>
            <pc:docMk/>
            <pc:sldMk cId="529340965" sldId="383"/>
            <ac:spMk id="1651" creationId="{23415480-87C9-C445-93F4-2502D267C797}"/>
          </ac:spMkLst>
        </pc:spChg>
        <pc:grpChg chg="add del mod">
          <ac:chgData name="#YUKI TOH KHAI SI#" userId="30898cc7-1e89-4e48-a738-641b60c3326a" providerId="ADAL" clId="{A217A866-CC53-4B33-8CEF-A0F9ABDB28F9}" dt="2021-04-06T14:38:43.547" v="7013" actId="165"/>
          <ac:grpSpMkLst>
            <pc:docMk/>
            <pc:sldMk cId="529340965" sldId="383"/>
            <ac:grpSpMk id="2" creationId="{6C15F17D-48C6-4406-B5E3-4C97A1998632}"/>
          </ac:grpSpMkLst>
        </pc:grpChg>
        <pc:grpChg chg="add del mod">
          <ac:chgData name="#YUKI TOH KHAI SI#" userId="30898cc7-1e89-4e48-a738-641b60c3326a" providerId="ADAL" clId="{A217A866-CC53-4B33-8CEF-A0F9ABDB28F9}" dt="2021-04-08T09:54:52.842" v="12679" actId="478"/>
          <ac:grpSpMkLst>
            <pc:docMk/>
            <pc:sldMk cId="529340965" sldId="383"/>
            <ac:grpSpMk id="3" creationId="{A3F3EBA4-CB74-48FD-A1F0-C619D456AB61}"/>
          </ac:grpSpMkLst>
        </pc:grpChg>
        <pc:grpChg chg="mod">
          <ac:chgData name="#YUKI TOH KHAI SI#" userId="30898cc7-1e89-4e48-a738-641b60c3326a" providerId="ADAL" clId="{A217A866-CC53-4B33-8CEF-A0F9ABDB28F9}" dt="2021-04-09T17:13:24.200" v="13256" actId="207"/>
          <ac:grpSpMkLst>
            <pc:docMk/>
            <pc:sldMk cId="529340965" sldId="383"/>
            <ac:grpSpMk id="16" creationId="{77A4E440-0EDE-4725-B04E-8677ADAF7964}"/>
          </ac:grpSpMkLst>
        </pc:grpChg>
        <pc:grpChg chg="mod">
          <ac:chgData name="#YUKI TOH KHAI SI#" userId="30898cc7-1e89-4e48-a738-641b60c3326a" providerId="ADAL" clId="{A217A866-CC53-4B33-8CEF-A0F9ABDB28F9}" dt="2021-04-08T09:54:58.030" v="12680" actId="1076"/>
          <ac:grpSpMkLst>
            <pc:docMk/>
            <pc:sldMk cId="529340965" sldId="383"/>
            <ac:grpSpMk id="34" creationId="{A120881C-F3F2-4EA6-A21B-2EC32A1DD3CE}"/>
          </ac:grpSpMkLst>
        </pc:grpChg>
        <pc:picChg chg="mod">
          <ac:chgData name="#YUKI TOH KHAI SI#" userId="30898cc7-1e89-4e48-a738-641b60c3326a" providerId="ADAL" clId="{A217A866-CC53-4B33-8CEF-A0F9ABDB28F9}" dt="2021-04-07T07:29:19.654" v="10630" actId="1076"/>
          <ac:picMkLst>
            <pc:docMk/>
            <pc:sldMk cId="529340965" sldId="383"/>
            <ac:picMk id="1653" creationId="{7BBA0621-4254-E248-BD2B-187596362545}"/>
          </ac:picMkLst>
        </pc:picChg>
      </pc:sldChg>
      <pc:sldChg chg="addSp delSp modSp add del mod ord modShow">
        <pc:chgData name="#YUKI TOH KHAI SI#" userId="30898cc7-1e89-4e48-a738-641b60c3326a" providerId="ADAL" clId="{A217A866-CC53-4B33-8CEF-A0F9ABDB28F9}" dt="2021-04-06T15:55:06.776" v="7881" actId="47"/>
        <pc:sldMkLst>
          <pc:docMk/>
          <pc:sldMk cId="2103272859" sldId="384"/>
        </pc:sldMkLst>
        <pc:spChg chg="del">
          <ac:chgData name="#YUKI TOH KHAI SI#" userId="30898cc7-1e89-4e48-a738-641b60c3326a" providerId="ADAL" clId="{A217A866-CC53-4B33-8CEF-A0F9ABDB28F9}" dt="2021-04-06T15:48:08.906" v="7753" actId="478"/>
          <ac:spMkLst>
            <pc:docMk/>
            <pc:sldMk cId="2103272859" sldId="384"/>
            <ac:spMk id="9" creationId="{AF79C11C-BB15-4F63-9BC8-F58120A9A196}"/>
          </ac:spMkLst>
        </pc:spChg>
        <pc:spChg chg="mod">
          <ac:chgData name="#YUKI TOH KHAI SI#" userId="30898cc7-1e89-4e48-a738-641b60c3326a" providerId="ADAL" clId="{A217A866-CC53-4B33-8CEF-A0F9ABDB28F9}" dt="2021-04-06T15:49:57.863" v="7818" actId="20577"/>
          <ac:spMkLst>
            <pc:docMk/>
            <pc:sldMk cId="2103272859" sldId="384"/>
            <ac:spMk id="18" creationId="{42068098-A85E-BB42-B80E-1ACC0D6EDC72}"/>
          </ac:spMkLst>
        </pc:spChg>
        <pc:spChg chg="add mod">
          <ac:chgData name="#YUKI TOH KHAI SI#" userId="30898cc7-1e89-4e48-a738-641b60c3326a" providerId="ADAL" clId="{A217A866-CC53-4B33-8CEF-A0F9ABDB28F9}" dt="2021-04-06T15:50:49.455" v="7825" actId="14100"/>
          <ac:spMkLst>
            <pc:docMk/>
            <pc:sldMk cId="2103272859" sldId="384"/>
            <ac:spMk id="19" creationId="{502D6ABC-BCF6-4E84-9641-9D2C3653C6DC}"/>
          </ac:spMkLst>
        </pc:spChg>
        <pc:spChg chg="add mod">
          <ac:chgData name="#YUKI TOH KHAI SI#" userId="30898cc7-1e89-4e48-a738-641b60c3326a" providerId="ADAL" clId="{A217A866-CC53-4B33-8CEF-A0F9ABDB28F9}" dt="2021-04-06T15:50:37.862" v="7822" actId="1076"/>
          <ac:spMkLst>
            <pc:docMk/>
            <pc:sldMk cId="2103272859" sldId="384"/>
            <ac:spMk id="21" creationId="{2149FEFC-7534-4101-893B-30AC18FB67AB}"/>
          </ac:spMkLst>
        </pc:spChg>
        <pc:spChg chg="mod">
          <ac:chgData name="#YUKI TOH KHAI SI#" userId="30898cc7-1e89-4e48-a738-641b60c3326a" providerId="ADAL" clId="{A217A866-CC53-4B33-8CEF-A0F9ABDB28F9}" dt="2021-04-06T15:48:49.138" v="7763"/>
          <ac:spMkLst>
            <pc:docMk/>
            <pc:sldMk cId="2103272859" sldId="384"/>
            <ac:spMk id="23" creationId="{D7F740A7-9359-47AB-9B64-7ED23BA97ED6}"/>
          </ac:spMkLst>
        </pc:spChg>
        <pc:spChg chg="mod">
          <ac:chgData name="#YUKI TOH KHAI SI#" userId="30898cc7-1e89-4e48-a738-641b60c3326a" providerId="ADAL" clId="{A217A866-CC53-4B33-8CEF-A0F9ABDB28F9}" dt="2021-04-06T15:48:49.138" v="7763"/>
          <ac:spMkLst>
            <pc:docMk/>
            <pc:sldMk cId="2103272859" sldId="384"/>
            <ac:spMk id="24" creationId="{7394FDB0-69F2-4C91-B940-73B156B619B6}"/>
          </ac:spMkLst>
        </pc:spChg>
        <pc:spChg chg="mod">
          <ac:chgData name="#YUKI TOH KHAI SI#" userId="30898cc7-1e89-4e48-a738-641b60c3326a" providerId="ADAL" clId="{A217A866-CC53-4B33-8CEF-A0F9ABDB28F9}" dt="2021-04-06T15:48:49.138" v="7763"/>
          <ac:spMkLst>
            <pc:docMk/>
            <pc:sldMk cId="2103272859" sldId="384"/>
            <ac:spMk id="25" creationId="{0E7235FF-1D74-45EE-B5C5-1312BC3AB9D7}"/>
          </ac:spMkLst>
        </pc:spChg>
        <pc:spChg chg="add del mod">
          <ac:chgData name="#YUKI TOH KHAI SI#" userId="30898cc7-1e89-4e48-a738-641b60c3326a" providerId="ADAL" clId="{A217A866-CC53-4B33-8CEF-A0F9ABDB28F9}" dt="2021-04-06T15:50:42.755" v="7823" actId="14100"/>
          <ac:spMkLst>
            <pc:docMk/>
            <pc:sldMk cId="2103272859" sldId="384"/>
            <ac:spMk id="44" creationId="{764BE632-1301-7A40-930E-459012B31035}"/>
          </ac:spMkLst>
        </pc:spChg>
        <pc:spChg chg="mod">
          <ac:chgData name="#YUKI TOH KHAI SI#" userId="30898cc7-1e89-4e48-a738-641b60c3326a" providerId="ADAL" clId="{A217A866-CC53-4B33-8CEF-A0F9ABDB28F9}" dt="2021-04-06T15:50:45.591" v="7824" actId="14100"/>
          <ac:spMkLst>
            <pc:docMk/>
            <pc:sldMk cId="2103272859" sldId="384"/>
            <ac:spMk id="47" creationId="{93F83174-569B-2E43-991B-A22977AFF209}"/>
          </ac:spMkLst>
        </pc:spChg>
        <pc:grpChg chg="del">
          <ac:chgData name="#YUKI TOH KHAI SI#" userId="30898cc7-1e89-4e48-a738-641b60c3326a" providerId="ADAL" clId="{A217A866-CC53-4B33-8CEF-A0F9ABDB28F9}" dt="2021-04-06T15:48:08.221" v="7752" actId="478"/>
          <ac:grpSpMkLst>
            <pc:docMk/>
            <pc:sldMk cId="2103272859" sldId="384"/>
            <ac:grpSpMk id="3" creationId="{34112BA2-36DA-4F00-903A-3495E185AA89}"/>
          </ac:grpSpMkLst>
        </pc:grpChg>
        <pc:grpChg chg="del">
          <ac:chgData name="#YUKI TOH KHAI SI#" userId="30898cc7-1e89-4e48-a738-641b60c3326a" providerId="ADAL" clId="{A217A866-CC53-4B33-8CEF-A0F9ABDB28F9}" dt="2021-04-06T15:48:06.617" v="7751" actId="478"/>
          <ac:grpSpMkLst>
            <pc:docMk/>
            <pc:sldMk cId="2103272859" sldId="384"/>
            <ac:grpSpMk id="5" creationId="{67B4131F-EB88-0142-8877-00822437E6D8}"/>
          </ac:grpSpMkLst>
        </pc:grpChg>
        <pc:grpChg chg="add mod">
          <ac:chgData name="#YUKI TOH KHAI SI#" userId="30898cc7-1e89-4e48-a738-641b60c3326a" providerId="ADAL" clId="{A217A866-CC53-4B33-8CEF-A0F9ABDB28F9}" dt="2021-04-06T15:50:34.785" v="7821" actId="1076"/>
          <ac:grpSpMkLst>
            <pc:docMk/>
            <pc:sldMk cId="2103272859" sldId="384"/>
            <ac:grpSpMk id="22" creationId="{5F000346-9E27-45B8-BFF7-CD6E4A69A80D}"/>
          </ac:grpSpMkLst>
        </pc:grpChg>
        <pc:grpChg chg="mod">
          <ac:chgData name="#YUKI TOH KHAI SI#" userId="30898cc7-1e89-4e48-a738-641b60c3326a" providerId="ADAL" clId="{A217A866-CC53-4B33-8CEF-A0F9ABDB28F9}" dt="2021-04-06T15:48:25.640" v="7758" actId="1076"/>
          <ac:grpSpMkLst>
            <pc:docMk/>
            <pc:sldMk cId="2103272859" sldId="384"/>
            <ac:grpSpMk id="58" creationId="{8593E8C7-F508-4010-992D-933EF57D293C}"/>
          </ac:grpSpMkLst>
        </pc:grpChg>
      </pc:sldChg>
      <pc:sldChg chg="addSp delSp modSp add mod">
        <pc:chgData name="#YUKI TOH KHAI SI#" userId="30898cc7-1e89-4e48-a738-641b60c3326a" providerId="ADAL" clId="{A217A866-CC53-4B33-8CEF-A0F9ABDB28F9}" dt="2021-04-10T07:07:29.148" v="13520" actId="14100"/>
        <pc:sldMkLst>
          <pc:docMk/>
          <pc:sldMk cId="4203010632" sldId="385"/>
        </pc:sldMkLst>
        <pc:spChg chg="mod">
          <ac:chgData name="#YUKI TOH KHAI SI#" userId="30898cc7-1e89-4e48-a738-641b60c3326a" providerId="ADAL" clId="{A217A866-CC53-4B33-8CEF-A0F9ABDB28F9}" dt="2021-04-06T15:55:28.213" v="7885" actId="1076"/>
          <ac:spMkLst>
            <pc:docMk/>
            <pc:sldMk cId="4203010632" sldId="385"/>
            <ac:spMk id="4" creationId="{A6B80C9B-BDD6-484B-B627-8F2573D6711D}"/>
          </ac:spMkLst>
        </pc:spChg>
        <pc:spChg chg="mod">
          <ac:chgData name="#YUKI TOH KHAI SI#" userId="30898cc7-1e89-4e48-a738-641b60c3326a" providerId="ADAL" clId="{A217A866-CC53-4B33-8CEF-A0F9ABDB28F9}" dt="2021-04-10T07:07:20.792" v="13516" actId="1076"/>
          <ac:spMkLst>
            <pc:docMk/>
            <pc:sldMk cId="4203010632" sldId="385"/>
            <ac:spMk id="22" creationId="{E10D5B30-F67C-463B-94DB-77BCE509E2B2}"/>
          </ac:spMkLst>
        </pc:spChg>
        <pc:spChg chg="mod">
          <ac:chgData name="#YUKI TOH KHAI SI#" userId="30898cc7-1e89-4e48-a738-641b60c3326a" providerId="ADAL" clId="{A217A866-CC53-4B33-8CEF-A0F9ABDB28F9}" dt="2021-04-10T07:07:09.063" v="13515" actId="14100"/>
          <ac:spMkLst>
            <pc:docMk/>
            <pc:sldMk cId="4203010632" sldId="385"/>
            <ac:spMk id="24" creationId="{23F0F8C9-A4AD-4DC4-A2C1-56DF9F0C7E6E}"/>
          </ac:spMkLst>
        </pc:spChg>
        <pc:spChg chg="mod">
          <ac:chgData name="#YUKI TOH KHAI SI#" userId="30898cc7-1e89-4e48-a738-641b60c3326a" providerId="ADAL" clId="{A217A866-CC53-4B33-8CEF-A0F9ABDB28F9}" dt="2021-04-09T17:15:04.090" v="13272"/>
          <ac:spMkLst>
            <pc:docMk/>
            <pc:sldMk cId="4203010632" sldId="385"/>
            <ac:spMk id="33" creationId="{1A54C523-28C2-48CF-8318-A0BA4DE85597}"/>
          </ac:spMkLst>
        </pc:spChg>
        <pc:spChg chg="mod">
          <ac:chgData name="#YUKI TOH KHAI SI#" userId="30898cc7-1e89-4e48-a738-641b60c3326a" providerId="ADAL" clId="{A217A866-CC53-4B33-8CEF-A0F9ABDB28F9}" dt="2021-04-09T17:15:04.090" v="13272"/>
          <ac:spMkLst>
            <pc:docMk/>
            <pc:sldMk cId="4203010632" sldId="385"/>
            <ac:spMk id="35" creationId="{896461F5-74E1-4497-898E-DABBC338C4E1}"/>
          </ac:spMkLst>
        </pc:spChg>
        <pc:spChg chg="mod">
          <ac:chgData name="#YUKI TOH KHAI SI#" userId="30898cc7-1e89-4e48-a738-641b60c3326a" providerId="ADAL" clId="{A217A866-CC53-4B33-8CEF-A0F9ABDB28F9}" dt="2021-04-09T17:15:04.090" v="13272"/>
          <ac:spMkLst>
            <pc:docMk/>
            <pc:sldMk cId="4203010632" sldId="385"/>
            <ac:spMk id="36" creationId="{10A917E1-F72C-42C3-868F-72C0E84E566B}"/>
          </ac:spMkLst>
        </pc:spChg>
        <pc:spChg chg="mod">
          <ac:chgData name="#YUKI TOH KHAI SI#" userId="30898cc7-1e89-4e48-a738-641b60c3326a" providerId="ADAL" clId="{A217A866-CC53-4B33-8CEF-A0F9ABDB28F9}" dt="2021-04-09T17:15:04.090" v="13272"/>
          <ac:spMkLst>
            <pc:docMk/>
            <pc:sldMk cId="4203010632" sldId="385"/>
            <ac:spMk id="37" creationId="{D3CF65E2-9E3F-420E-8FA9-A109F67645D3}"/>
          </ac:spMkLst>
        </pc:spChg>
        <pc:spChg chg="mod">
          <ac:chgData name="#YUKI TOH KHAI SI#" userId="30898cc7-1e89-4e48-a738-641b60c3326a" providerId="ADAL" clId="{A217A866-CC53-4B33-8CEF-A0F9ABDB28F9}" dt="2021-04-09T17:21:57.980" v="13397" actId="20577"/>
          <ac:spMkLst>
            <pc:docMk/>
            <pc:sldMk cId="4203010632" sldId="385"/>
            <ac:spMk id="38" creationId="{C7313EA8-ED13-4A1B-94D9-6EFFFDB6F94D}"/>
          </ac:spMkLst>
        </pc:spChg>
        <pc:spChg chg="mod">
          <ac:chgData name="#YUKI TOH KHAI SI#" userId="30898cc7-1e89-4e48-a738-641b60c3326a" providerId="ADAL" clId="{A217A866-CC53-4B33-8CEF-A0F9ABDB28F9}" dt="2021-04-09T17:15:04.090" v="13272"/>
          <ac:spMkLst>
            <pc:docMk/>
            <pc:sldMk cId="4203010632" sldId="385"/>
            <ac:spMk id="39" creationId="{99CF4520-621F-4506-98A8-7A8CC5C25183}"/>
          </ac:spMkLst>
        </pc:spChg>
        <pc:spChg chg="mod">
          <ac:chgData name="#YUKI TOH KHAI SI#" userId="30898cc7-1e89-4e48-a738-641b60c3326a" providerId="ADAL" clId="{A217A866-CC53-4B33-8CEF-A0F9ABDB28F9}" dt="2021-04-09T17:15:04.090" v="13272"/>
          <ac:spMkLst>
            <pc:docMk/>
            <pc:sldMk cId="4203010632" sldId="385"/>
            <ac:spMk id="40" creationId="{E69E0046-C77A-4242-B54B-DB5C9CCF237C}"/>
          </ac:spMkLst>
        </pc:spChg>
        <pc:grpChg chg="mod">
          <ac:chgData name="#YUKI TOH KHAI SI#" userId="30898cc7-1e89-4e48-a738-641b60c3326a" providerId="ADAL" clId="{A217A866-CC53-4B33-8CEF-A0F9ABDB28F9}" dt="2021-04-06T15:55:32.558" v="7886" actId="14100"/>
          <ac:grpSpMkLst>
            <pc:docMk/>
            <pc:sldMk cId="4203010632" sldId="385"/>
            <ac:grpSpMk id="3" creationId="{4283EF6B-126F-534C-8BE6-EA4631A106E9}"/>
          </ac:grpSpMkLst>
        </pc:grpChg>
        <pc:grpChg chg="mod">
          <ac:chgData name="#YUKI TOH KHAI SI#" userId="30898cc7-1e89-4e48-a738-641b60c3326a" providerId="ADAL" clId="{A217A866-CC53-4B33-8CEF-A0F9ABDB28F9}" dt="2021-04-07T16:46:45.172" v="12066" actId="1076"/>
          <ac:grpSpMkLst>
            <pc:docMk/>
            <pc:sldMk cId="4203010632" sldId="385"/>
            <ac:grpSpMk id="5" creationId="{280EB609-BC87-4B85-9397-638DDA762B5E}"/>
          </ac:grpSpMkLst>
        </pc:grpChg>
        <pc:grpChg chg="mod">
          <ac:chgData name="#YUKI TOH KHAI SI#" userId="30898cc7-1e89-4e48-a738-641b60c3326a" providerId="ADAL" clId="{A217A866-CC53-4B33-8CEF-A0F9ABDB28F9}" dt="2021-04-10T07:07:29.148" v="13520" actId="14100"/>
          <ac:grpSpMkLst>
            <pc:docMk/>
            <pc:sldMk cId="4203010632" sldId="385"/>
            <ac:grpSpMk id="9" creationId="{0896F033-BF5F-476D-AEE4-414F448B2DE5}"/>
          </ac:grpSpMkLst>
        </pc:grpChg>
        <pc:grpChg chg="del">
          <ac:chgData name="#YUKI TOH KHAI SI#" userId="30898cc7-1e89-4e48-a738-641b60c3326a" providerId="ADAL" clId="{A217A866-CC53-4B33-8CEF-A0F9ABDB28F9}" dt="2021-04-09T17:15:03.179" v="13271" actId="478"/>
          <ac:grpSpMkLst>
            <pc:docMk/>
            <pc:sldMk cId="4203010632" sldId="385"/>
            <ac:grpSpMk id="23" creationId="{1DFFEA1B-9D84-4050-8E1D-C979113B1604}"/>
          </ac:grpSpMkLst>
        </pc:grpChg>
        <pc:grpChg chg="add mod">
          <ac:chgData name="#YUKI TOH KHAI SI#" userId="30898cc7-1e89-4e48-a738-641b60c3326a" providerId="ADAL" clId="{A217A866-CC53-4B33-8CEF-A0F9ABDB28F9}" dt="2021-04-10T07:07:21.523" v="13517" actId="1076"/>
          <ac:grpSpMkLst>
            <pc:docMk/>
            <pc:sldMk cId="4203010632" sldId="385"/>
            <ac:grpSpMk id="32" creationId="{A3D618CE-C319-42FA-AC71-566DDA45382E}"/>
          </ac:grpSpMkLst>
        </pc:grpChg>
        <pc:graphicFrameChg chg="mod">
          <ac:chgData name="#YUKI TOH KHAI SI#" userId="30898cc7-1e89-4e48-a738-641b60c3326a" providerId="ADAL" clId="{A217A866-CC53-4B33-8CEF-A0F9ABDB28F9}" dt="2021-04-07T16:47:21.598" v="12082" actId="1076"/>
          <ac:graphicFrameMkLst>
            <pc:docMk/>
            <pc:sldMk cId="4203010632" sldId="385"/>
            <ac:graphicFrameMk id="21" creationId="{F6644279-4512-4E48-BCBA-8E56003BA4DF}"/>
          </ac:graphicFrameMkLst>
        </pc:graphicFrameChg>
      </pc:sldChg>
      <pc:sldChg chg="addSp delSp modSp add del mod ord modShow">
        <pc:chgData name="#YUKI TOH KHAI SI#" userId="30898cc7-1e89-4e48-a738-641b60c3326a" providerId="ADAL" clId="{A217A866-CC53-4B33-8CEF-A0F9ABDB28F9}" dt="2021-04-06T15:54:37.191" v="7875" actId="47"/>
        <pc:sldMkLst>
          <pc:docMk/>
          <pc:sldMk cId="1618415751" sldId="386"/>
        </pc:sldMkLst>
        <pc:spChg chg="mod">
          <ac:chgData name="#YUKI TOH KHAI SI#" userId="30898cc7-1e89-4e48-a738-641b60c3326a" providerId="ADAL" clId="{A217A866-CC53-4B33-8CEF-A0F9ABDB28F9}" dt="2021-04-06T15:52:52.467" v="7848" actId="14100"/>
          <ac:spMkLst>
            <pc:docMk/>
            <pc:sldMk cId="1618415751" sldId="386"/>
            <ac:spMk id="4" creationId="{A6B80C9B-BDD6-484B-B627-8F2573D6711D}"/>
          </ac:spMkLst>
        </pc:spChg>
        <pc:spChg chg="del">
          <ac:chgData name="#YUKI TOH KHAI SI#" userId="30898cc7-1e89-4e48-a738-641b60c3326a" providerId="ADAL" clId="{A217A866-CC53-4B33-8CEF-A0F9ABDB28F9}" dt="2021-04-06T15:52:26.867" v="7843" actId="478"/>
          <ac:spMkLst>
            <pc:docMk/>
            <pc:sldMk cId="1618415751" sldId="386"/>
            <ac:spMk id="9" creationId="{AF79C11C-BB15-4F63-9BC8-F58120A9A196}"/>
          </ac:spMkLst>
        </pc:spChg>
        <pc:spChg chg="add del mod">
          <ac:chgData name="#YUKI TOH KHAI SI#" userId="30898cc7-1e89-4e48-a738-641b60c3326a" providerId="ADAL" clId="{A217A866-CC53-4B33-8CEF-A0F9ABDB28F9}" dt="2021-04-06T15:53:24.228" v="7854" actId="478"/>
          <ac:spMkLst>
            <pc:docMk/>
            <pc:sldMk cId="1618415751" sldId="386"/>
            <ac:spMk id="19" creationId="{E5E2B358-8E4C-4E06-A59B-2B9344149C77}"/>
          </ac:spMkLst>
        </pc:spChg>
        <pc:spChg chg="mod">
          <ac:chgData name="#YUKI TOH KHAI SI#" userId="30898cc7-1e89-4e48-a738-641b60c3326a" providerId="ADAL" clId="{A217A866-CC53-4B33-8CEF-A0F9ABDB28F9}" dt="2021-04-06T15:53:25.216" v="7855"/>
          <ac:spMkLst>
            <pc:docMk/>
            <pc:sldMk cId="1618415751" sldId="386"/>
            <ac:spMk id="22" creationId="{81A9739C-EBA0-4565-ABC5-54B8096CAAD3}"/>
          </ac:spMkLst>
        </pc:spChg>
        <pc:spChg chg="mod">
          <ac:chgData name="#YUKI TOH KHAI SI#" userId="30898cc7-1e89-4e48-a738-641b60c3326a" providerId="ADAL" clId="{A217A866-CC53-4B33-8CEF-A0F9ABDB28F9}" dt="2021-04-06T15:53:38.017" v="7860" actId="1076"/>
          <ac:spMkLst>
            <pc:docMk/>
            <pc:sldMk cId="1618415751" sldId="386"/>
            <ac:spMk id="23" creationId="{08A566DC-A482-40EE-B637-9AD0D2C6767A}"/>
          </ac:spMkLst>
        </pc:spChg>
        <pc:spChg chg="mod">
          <ac:chgData name="#YUKI TOH KHAI SI#" userId="30898cc7-1e89-4e48-a738-641b60c3326a" providerId="ADAL" clId="{A217A866-CC53-4B33-8CEF-A0F9ABDB28F9}" dt="2021-04-06T15:54:18.879" v="7870" actId="20577"/>
          <ac:spMkLst>
            <pc:docMk/>
            <pc:sldMk cId="1618415751" sldId="386"/>
            <ac:spMk id="25" creationId="{17E6430E-E37B-4332-AE90-772E1ADF2652}"/>
          </ac:spMkLst>
        </pc:spChg>
        <pc:spChg chg="mod">
          <ac:chgData name="#YUKI TOH KHAI SI#" userId="30898cc7-1e89-4e48-a738-641b60c3326a" providerId="ADAL" clId="{A217A866-CC53-4B33-8CEF-A0F9ABDB28F9}" dt="2021-04-06T15:54:12.991" v="7868"/>
          <ac:spMkLst>
            <pc:docMk/>
            <pc:sldMk cId="1618415751" sldId="386"/>
            <ac:spMk id="26" creationId="{63BE68A0-4FF4-4559-9685-D8503FC77424}"/>
          </ac:spMkLst>
        </pc:spChg>
        <pc:spChg chg="del">
          <ac:chgData name="#YUKI TOH KHAI SI#" userId="30898cc7-1e89-4e48-a738-641b60c3326a" providerId="ADAL" clId="{A217A866-CC53-4B33-8CEF-A0F9ABDB28F9}" dt="2021-04-06T15:52:24.844" v="7841" actId="478"/>
          <ac:spMkLst>
            <pc:docMk/>
            <pc:sldMk cId="1618415751" sldId="386"/>
            <ac:spMk id="44" creationId="{764BE632-1301-7A40-930E-459012B31035}"/>
          </ac:spMkLst>
        </pc:spChg>
        <pc:spChg chg="del">
          <ac:chgData name="#YUKI TOH KHAI SI#" userId="30898cc7-1e89-4e48-a738-641b60c3326a" providerId="ADAL" clId="{A217A866-CC53-4B33-8CEF-A0F9ABDB28F9}" dt="2021-04-06T15:52:26.076" v="7842" actId="478"/>
          <ac:spMkLst>
            <pc:docMk/>
            <pc:sldMk cId="1618415751" sldId="386"/>
            <ac:spMk id="47" creationId="{93F83174-569B-2E43-991B-A22977AFF209}"/>
          </ac:spMkLst>
        </pc:spChg>
        <pc:grpChg chg="mod">
          <ac:chgData name="#YUKI TOH KHAI SI#" userId="30898cc7-1e89-4e48-a738-641b60c3326a" providerId="ADAL" clId="{A217A866-CC53-4B33-8CEF-A0F9ABDB28F9}" dt="2021-04-06T15:53:57.266" v="7865" actId="1076"/>
          <ac:grpSpMkLst>
            <pc:docMk/>
            <pc:sldMk cId="1618415751" sldId="386"/>
            <ac:grpSpMk id="3" creationId="{34112BA2-36DA-4F00-903A-3495E185AA89}"/>
          </ac:grpSpMkLst>
        </pc:grpChg>
        <pc:grpChg chg="mod">
          <ac:chgData name="#YUKI TOH KHAI SI#" userId="30898cc7-1e89-4e48-a738-641b60c3326a" providerId="ADAL" clId="{A217A866-CC53-4B33-8CEF-A0F9ABDB28F9}" dt="2021-04-06T15:53:50.685" v="7863" actId="14100"/>
          <ac:grpSpMkLst>
            <pc:docMk/>
            <pc:sldMk cId="1618415751" sldId="386"/>
            <ac:grpSpMk id="5" creationId="{67B4131F-EB88-0142-8877-00822437E6D8}"/>
          </ac:grpSpMkLst>
        </pc:grpChg>
        <pc:grpChg chg="add mod">
          <ac:chgData name="#YUKI TOH KHAI SI#" userId="30898cc7-1e89-4e48-a738-641b60c3326a" providerId="ADAL" clId="{A217A866-CC53-4B33-8CEF-A0F9ABDB28F9}" dt="2021-04-06T15:54:28.292" v="7873" actId="1076"/>
          <ac:grpSpMkLst>
            <pc:docMk/>
            <pc:sldMk cId="1618415751" sldId="386"/>
            <ac:grpSpMk id="21" creationId="{EF451778-04FF-42CA-8FE8-1F63A5FFAD9E}"/>
          </ac:grpSpMkLst>
        </pc:grpChg>
        <pc:grpChg chg="add mod">
          <ac:chgData name="#YUKI TOH KHAI SI#" userId="30898cc7-1e89-4e48-a738-641b60c3326a" providerId="ADAL" clId="{A217A866-CC53-4B33-8CEF-A0F9ABDB28F9}" dt="2021-04-06T15:54:31.352" v="7874" actId="1076"/>
          <ac:grpSpMkLst>
            <pc:docMk/>
            <pc:sldMk cId="1618415751" sldId="386"/>
            <ac:grpSpMk id="24" creationId="{18D06F01-1906-4BD0-801F-C4A17F2EF48A}"/>
          </ac:grpSpMkLst>
        </pc:grpChg>
      </pc:sldChg>
      <pc:sldChg chg="addSp delSp modSp add mod modShow">
        <pc:chgData name="#YUKI TOH KHAI SI#" userId="30898cc7-1e89-4e48-a738-641b60c3326a" providerId="ADAL" clId="{A217A866-CC53-4B33-8CEF-A0F9ABDB28F9}" dt="2021-04-07T07:37:38.539" v="10745" actId="1076"/>
        <pc:sldMkLst>
          <pc:docMk/>
          <pc:sldMk cId="3934642848" sldId="386"/>
        </pc:sldMkLst>
        <pc:spChg chg="mod">
          <ac:chgData name="#YUKI TOH KHAI SI#" userId="30898cc7-1e89-4e48-a738-641b60c3326a" providerId="ADAL" clId="{A217A866-CC53-4B33-8CEF-A0F9ABDB28F9}" dt="2021-04-07T07:37:33.543" v="10744" actId="1076"/>
          <ac:spMkLst>
            <pc:docMk/>
            <pc:sldMk cId="3934642848" sldId="386"/>
            <ac:spMk id="24" creationId="{A27CBBEB-D12F-4276-8AAE-2F05745A4340}"/>
          </ac:spMkLst>
        </pc:spChg>
        <pc:spChg chg="del mod">
          <ac:chgData name="#YUKI TOH KHAI SI#" userId="30898cc7-1e89-4e48-a738-641b60c3326a" providerId="ADAL" clId="{A217A866-CC53-4B33-8CEF-A0F9ABDB28F9}" dt="2021-04-07T07:22:04.304" v="10541" actId="478"/>
          <ac:spMkLst>
            <pc:docMk/>
            <pc:sldMk cId="3934642848" sldId="386"/>
            <ac:spMk id="25" creationId="{1B0A0A71-7385-4715-A64B-651869FAA440}"/>
          </ac:spMkLst>
        </pc:spChg>
        <pc:spChg chg="add del">
          <ac:chgData name="#YUKI TOH KHAI SI#" userId="30898cc7-1e89-4e48-a738-641b60c3326a" providerId="ADAL" clId="{A217A866-CC53-4B33-8CEF-A0F9ABDB28F9}" dt="2021-04-07T07:15:37.458" v="10383" actId="22"/>
          <ac:spMkLst>
            <pc:docMk/>
            <pc:sldMk cId="3934642848" sldId="386"/>
            <ac:spMk id="26" creationId="{9F3F5553-5F82-4B89-9463-3796FDD99BFC}"/>
          </ac:spMkLst>
        </pc:spChg>
        <pc:spChg chg="add del mod">
          <ac:chgData name="#YUKI TOH KHAI SI#" userId="30898cc7-1e89-4e48-a738-641b60c3326a" providerId="ADAL" clId="{A217A866-CC53-4B33-8CEF-A0F9ABDB28F9}" dt="2021-04-07T07:16:33.753" v="10396" actId="22"/>
          <ac:spMkLst>
            <pc:docMk/>
            <pc:sldMk cId="3934642848" sldId="386"/>
            <ac:spMk id="27" creationId="{2C69AD4F-985B-4042-92E0-CFF1E7165245}"/>
          </ac:spMkLst>
        </pc:spChg>
        <pc:spChg chg="add mod">
          <ac:chgData name="#YUKI TOH KHAI SI#" userId="30898cc7-1e89-4e48-a738-641b60c3326a" providerId="ADAL" clId="{A217A866-CC53-4B33-8CEF-A0F9ABDB28F9}" dt="2021-04-07T07:37:28.739" v="10743" actId="313"/>
          <ac:spMkLst>
            <pc:docMk/>
            <pc:sldMk cId="3934642848" sldId="386"/>
            <ac:spMk id="28" creationId="{9DFB8754-1DFF-488E-B039-FB4A686EC2AC}"/>
          </ac:spMkLst>
        </pc:spChg>
        <pc:spChg chg="add del mod">
          <ac:chgData name="#YUKI TOH KHAI SI#" userId="30898cc7-1e89-4e48-a738-641b60c3326a" providerId="ADAL" clId="{A217A866-CC53-4B33-8CEF-A0F9ABDB28F9}" dt="2021-04-07T07:20:31.273" v="10524" actId="478"/>
          <ac:spMkLst>
            <pc:docMk/>
            <pc:sldMk cId="3934642848" sldId="386"/>
            <ac:spMk id="29" creationId="{6D998953-2219-42F1-9CC3-DD64404E6AB2}"/>
          </ac:spMkLst>
        </pc:spChg>
        <pc:spChg chg="mod">
          <ac:chgData name="#YUKI TOH KHAI SI#" userId="30898cc7-1e89-4e48-a738-641b60c3326a" providerId="ADAL" clId="{A217A866-CC53-4B33-8CEF-A0F9ABDB28F9}" dt="2021-04-07T07:27:58.037" v="10605" actId="1076"/>
          <ac:spMkLst>
            <pc:docMk/>
            <pc:sldMk cId="3934642848" sldId="386"/>
            <ac:spMk id="1649" creationId="{234E5CE7-7B6A-1149-8515-51C0C2C4C5B9}"/>
          </ac:spMkLst>
        </pc:spChg>
        <pc:spChg chg="mod">
          <ac:chgData name="#YUKI TOH KHAI SI#" userId="30898cc7-1e89-4e48-a738-641b60c3326a" providerId="ADAL" clId="{A217A866-CC53-4B33-8CEF-A0F9ABDB28F9}" dt="2021-04-07T07:28:01.260" v="10607" actId="14100"/>
          <ac:spMkLst>
            <pc:docMk/>
            <pc:sldMk cId="3934642848" sldId="386"/>
            <ac:spMk id="1650" creationId="{5BC8C059-C798-E241-8D73-B43BC347C4B3}"/>
          </ac:spMkLst>
        </pc:spChg>
        <pc:spChg chg="mod">
          <ac:chgData name="#YUKI TOH KHAI SI#" userId="30898cc7-1e89-4e48-a738-641b60c3326a" providerId="ADAL" clId="{A217A866-CC53-4B33-8CEF-A0F9ABDB28F9}" dt="2021-04-07T07:36:52.383" v="10741" actId="207"/>
          <ac:spMkLst>
            <pc:docMk/>
            <pc:sldMk cId="3934642848" sldId="386"/>
            <ac:spMk id="1651" creationId="{23415480-87C9-C445-93F4-2502D267C797}"/>
          </ac:spMkLst>
        </pc:spChg>
        <pc:picChg chg="mod">
          <ac:chgData name="#YUKI TOH KHAI SI#" userId="30898cc7-1e89-4e48-a738-641b60c3326a" providerId="ADAL" clId="{A217A866-CC53-4B33-8CEF-A0F9ABDB28F9}" dt="2021-04-07T07:37:38.539" v="10745" actId="1076"/>
          <ac:picMkLst>
            <pc:docMk/>
            <pc:sldMk cId="3934642848" sldId="386"/>
            <ac:picMk id="1653" creationId="{7BBA0621-4254-E248-BD2B-187596362545}"/>
          </ac:picMkLst>
        </pc:picChg>
      </pc:sldChg>
      <pc:sldChg chg="addSp delSp modSp mod">
        <pc:chgData name="#YUKI TOH KHAI SI#" userId="30898cc7-1e89-4e48-a738-641b60c3326a" providerId="ADAL" clId="{A217A866-CC53-4B33-8CEF-A0F9ABDB28F9}" dt="2021-04-09T17:22:27.349" v="13413" actId="20577"/>
        <pc:sldMkLst>
          <pc:docMk/>
          <pc:sldMk cId="3591870352" sldId="387"/>
        </pc:sldMkLst>
        <pc:spChg chg="mod">
          <ac:chgData name="#YUKI TOH KHAI SI#" userId="30898cc7-1e89-4e48-a738-641b60c3326a" providerId="ADAL" clId="{A217A866-CC53-4B33-8CEF-A0F9ABDB28F9}" dt="2021-04-09T17:22:27.349" v="13413" actId="20577"/>
          <ac:spMkLst>
            <pc:docMk/>
            <pc:sldMk cId="3591870352" sldId="387"/>
            <ac:spMk id="20" creationId="{878AA51E-1686-AF4D-A82F-E9FB44E347AF}"/>
          </ac:spMkLst>
        </pc:spChg>
        <pc:spChg chg="mod">
          <ac:chgData name="#YUKI TOH KHAI SI#" userId="30898cc7-1e89-4e48-a738-641b60c3326a" providerId="ADAL" clId="{A217A866-CC53-4B33-8CEF-A0F9ABDB28F9}" dt="2021-04-08T13:39:33.818" v="12755" actId="20577"/>
          <ac:spMkLst>
            <pc:docMk/>
            <pc:sldMk cId="3591870352" sldId="387"/>
            <ac:spMk id="45" creationId="{ABE04285-DB47-45DB-9F00-7195EA9DA33D}"/>
          </ac:spMkLst>
        </pc:spChg>
        <pc:spChg chg="mod">
          <ac:chgData name="#YUKI TOH KHAI SI#" userId="30898cc7-1e89-4e48-a738-641b60c3326a" providerId="ADAL" clId="{A217A866-CC53-4B33-8CEF-A0F9ABDB28F9}" dt="2021-04-09T17:16:43.627" v="13296"/>
          <ac:spMkLst>
            <pc:docMk/>
            <pc:sldMk cId="3591870352" sldId="387"/>
            <ac:spMk id="46" creationId="{0BC8CB88-2292-4FFF-ABEB-546BF00EEAFF}"/>
          </ac:spMkLst>
        </pc:spChg>
        <pc:spChg chg="mod">
          <ac:chgData name="#YUKI TOH KHAI SI#" userId="30898cc7-1e89-4e48-a738-641b60c3326a" providerId="ADAL" clId="{A217A866-CC53-4B33-8CEF-A0F9ABDB28F9}" dt="2021-04-09T17:16:43.627" v="13296"/>
          <ac:spMkLst>
            <pc:docMk/>
            <pc:sldMk cId="3591870352" sldId="387"/>
            <ac:spMk id="47" creationId="{448CD017-628F-4D59-AB60-25B0D5A6A607}"/>
          </ac:spMkLst>
        </pc:spChg>
        <pc:spChg chg="mod">
          <ac:chgData name="#YUKI TOH KHAI SI#" userId="30898cc7-1e89-4e48-a738-641b60c3326a" providerId="ADAL" clId="{A217A866-CC53-4B33-8CEF-A0F9ABDB28F9}" dt="2021-04-09T17:16:43.627" v="13296"/>
          <ac:spMkLst>
            <pc:docMk/>
            <pc:sldMk cId="3591870352" sldId="387"/>
            <ac:spMk id="55" creationId="{CB96EE90-EBD1-4855-ABD7-45B1C4F2C3D5}"/>
          </ac:spMkLst>
        </pc:spChg>
        <pc:spChg chg="mod">
          <ac:chgData name="#YUKI TOH KHAI SI#" userId="30898cc7-1e89-4e48-a738-641b60c3326a" providerId="ADAL" clId="{A217A866-CC53-4B33-8CEF-A0F9ABDB28F9}" dt="2021-04-09T17:16:43.627" v="13296"/>
          <ac:spMkLst>
            <pc:docMk/>
            <pc:sldMk cId="3591870352" sldId="387"/>
            <ac:spMk id="56" creationId="{5AB02A9F-3C0F-4720-BA61-C0ACC76EB4AC}"/>
          </ac:spMkLst>
        </pc:spChg>
        <pc:spChg chg="mod">
          <ac:chgData name="#YUKI TOH KHAI SI#" userId="30898cc7-1e89-4e48-a738-641b60c3326a" providerId="ADAL" clId="{A217A866-CC53-4B33-8CEF-A0F9ABDB28F9}" dt="2021-04-09T17:16:43.627" v="13296"/>
          <ac:spMkLst>
            <pc:docMk/>
            <pc:sldMk cId="3591870352" sldId="387"/>
            <ac:spMk id="57" creationId="{DDF601D6-9AC7-48B5-A967-ED60B5892D4F}"/>
          </ac:spMkLst>
        </pc:spChg>
        <pc:spChg chg="mod">
          <ac:chgData name="#YUKI TOH KHAI SI#" userId="30898cc7-1e89-4e48-a738-641b60c3326a" providerId="ADAL" clId="{A217A866-CC53-4B33-8CEF-A0F9ABDB28F9}" dt="2021-04-09T17:16:43.627" v="13296"/>
          <ac:spMkLst>
            <pc:docMk/>
            <pc:sldMk cId="3591870352" sldId="387"/>
            <ac:spMk id="58" creationId="{8356A611-6D54-440D-B304-1D8DEF3CCF5C}"/>
          </ac:spMkLst>
        </pc:spChg>
        <pc:grpChg chg="add mod">
          <ac:chgData name="#YUKI TOH KHAI SI#" userId="30898cc7-1e89-4e48-a738-641b60c3326a" providerId="ADAL" clId="{A217A866-CC53-4B33-8CEF-A0F9ABDB28F9}" dt="2021-04-09T17:16:43.627" v="13296"/>
          <ac:grpSpMkLst>
            <pc:docMk/>
            <pc:sldMk cId="3591870352" sldId="387"/>
            <ac:grpSpMk id="44" creationId="{1D5ABCC1-748E-4071-8618-E5DEE5173C27}"/>
          </ac:grpSpMkLst>
        </pc:grpChg>
        <pc:grpChg chg="del">
          <ac:chgData name="#YUKI TOH KHAI SI#" userId="30898cc7-1e89-4e48-a738-641b60c3326a" providerId="ADAL" clId="{A217A866-CC53-4B33-8CEF-A0F9ABDB28F9}" dt="2021-04-09T17:16:38.663" v="13295" actId="478"/>
          <ac:grpSpMkLst>
            <pc:docMk/>
            <pc:sldMk cId="3591870352" sldId="387"/>
            <ac:grpSpMk id="48" creationId="{D6AF59D5-CF8F-4DBF-9AB6-239F0345B0D0}"/>
          </ac:grpSpMkLst>
        </pc:grpChg>
      </pc:sldChg>
      <pc:sldChg chg="addSp delSp modSp mod">
        <pc:chgData name="#YUKI TOH KHAI SI#" userId="30898cc7-1e89-4e48-a738-641b60c3326a" providerId="ADAL" clId="{A217A866-CC53-4B33-8CEF-A0F9ABDB28F9}" dt="2021-04-09T17:19:52.061" v="13349" actId="14100"/>
        <pc:sldMkLst>
          <pc:docMk/>
          <pc:sldMk cId="1376695209" sldId="388"/>
        </pc:sldMkLst>
        <pc:spChg chg="mod">
          <ac:chgData name="#YUKI TOH KHAI SI#" userId="30898cc7-1e89-4e48-a738-641b60c3326a" providerId="ADAL" clId="{A217A866-CC53-4B33-8CEF-A0F9ABDB28F9}" dt="2021-04-08T13:38:44.367" v="12748" actId="20577"/>
          <ac:spMkLst>
            <pc:docMk/>
            <pc:sldMk cId="1376695209" sldId="388"/>
            <ac:spMk id="16" creationId="{2A4441B5-5955-46B8-AB76-D3E49599896F}"/>
          </ac:spMkLst>
        </pc:spChg>
        <pc:spChg chg="mod">
          <ac:chgData name="#YUKI TOH KHAI SI#" userId="30898cc7-1e89-4e48-a738-641b60c3326a" providerId="ADAL" clId="{A217A866-CC53-4B33-8CEF-A0F9ABDB28F9}" dt="2021-04-09T17:19:52.061" v="13349" actId="14100"/>
          <ac:spMkLst>
            <pc:docMk/>
            <pc:sldMk cId="1376695209" sldId="388"/>
            <ac:spMk id="18" creationId="{42068098-A85E-BB42-B80E-1ACC0D6EDC72}"/>
          </ac:spMkLst>
        </pc:spChg>
        <pc:spChg chg="mod">
          <ac:chgData name="#YUKI TOH KHAI SI#" userId="30898cc7-1e89-4e48-a738-641b60c3326a" providerId="ADAL" clId="{A217A866-CC53-4B33-8CEF-A0F9ABDB28F9}" dt="2021-04-08T13:39:07.205" v="12749" actId="20577"/>
          <ac:spMkLst>
            <pc:docMk/>
            <pc:sldMk cId="1376695209" sldId="388"/>
            <ac:spMk id="19" creationId="{AAADB695-8A1F-4C3C-A429-D742AAFF62F7}"/>
          </ac:spMkLst>
        </pc:spChg>
        <pc:spChg chg="mod">
          <ac:chgData name="#YUKI TOH KHAI SI#" userId="30898cc7-1e89-4e48-a738-641b60c3326a" providerId="ADAL" clId="{A217A866-CC53-4B33-8CEF-A0F9ABDB28F9}" dt="2021-04-09T17:16:18.423" v="13289"/>
          <ac:spMkLst>
            <pc:docMk/>
            <pc:sldMk cId="1376695209" sldId="388"/>
            <ac:spMk id="24" creationId="{F5A8A3DD-AD85-4BCD-9305-41C7DC48ED2D}"/>
          </ac:spMkLst>
        </pc:spChg>
        <pc:spChg chg="mod">
          <ac:chgData name="#YUKI TOH KHAI SI#" userId="30898cc7-1e89-4e48-a738-641b60c3326a" providerId="ADAL" clId="{A217A866-CC53-4B33-8CEF-A0F9ABDB28F9}" dt="2021-04-09T17:16:24.213" v="13291" actId="207"/>
          <ac:spMkLst>
            <pc:docMk/>
            <pc:sldMk cId="1376695209" sldId="388"/>
            <ac:spMk id="25" creationId="{A70B05C6-54BC-416A-BE11-BAD1AA580C2D}"/>
          </ac:spMkLst>
        </pc:spChg>
        <pc:spChg chg="mod">
          <ac:chgData name="#YUKI TOH KHAI SI#" userId="30898cc7-1e89-4e48-a738-641b60c3326a" providerId="ADAL" clId="{A217A866-CC53-4B33-8CEF-A0F9ABDB28F9}" dt="2021-04-09T17:16:18.423" v="13289"/>
          <ac:spMkLst>
            <pc:docMk/>
            <pc:sldMk cId="1376695209" sldId="388"/>
            <ac:spMk id="26" creationId="{45A26A2E-031B-4369-8FE7-BDD6D10E0929}"/>
          </ac:spMkLst>
        </pc:spChg>
        <pc:spChg chg="mod">
          <ac:chgData name="#YUKI TOH KHAI SI#" userId="30898cc7-1e89-4e48-a738-641b60c3326a" providerId="ADAL" clId="{A217A866-CC53-4B33-8CEF-A0F9ABDB28F9}" dt="2021-04-09T17:16:30.420" v="13293" actId="113"/>
          <ac:spMkLst>
            <pc:docMk/>
            <pc:sldMk cId="1376695209" sldId="388"/>
            <ac:spMk id="27" creationId="{A5C2DD8A-5F96-4989-9FF9-0160E81A0F42}"/>
          </ac:spMkLst>
        </pc:spChg>
        <pc:spChg chg="mod">
          <ac:chgData name="#YUKI TOH KHAI SI#" userId="30898cc7-1e89-4e48-a738-641b60c3326a" providerId="ADAL" clId="{A217A866-CC53-4B33-8CEF-A0F9ABDB28F9}" dt="2021-04-09T17:16:18.423" v="13289"/>
          <ac:spMkLst>
            <pc:docMk/>
            <pc:sldMk cId="1376695209" sldId="388"/>
            <ac:spMk id="28" creationId="{52A41E0A-E76F-4464-A372-7C3956C3285C}"/>
          </ac:spMkLst>
        </pc:spChg>
        <pc:spChg chg="mod">
          <ac:chgData name="#YUKI TOH KHAI SI#" userId="30898cc7-1e89-4e48-a738-641b60c3326a" providerId="ADAL" clId="{A217A866-CC53-4B33-8CEF-A0F9ABDB28F9}" dt="2021-04-09T17:16:18.423" v="13289"/>
          <ac:spMkLst>
            <pc:docMk/>
            <pc:sldMk cId="1376695209" sldId="388"/>
            <ac:spMk id="29" creationId="{EF841E42-A0C5-4029-A6F2-4F579CD14134}"/>
          </ac:spMkLst>
        </pc:spChg>
        <pc:grpChg chg="add mod">
          <ac:chgData name="#YUKI TOH KHAI SI#" userId="30898cc7-1e89-4e48-a738-641b60c3326a" providerId="ADAL" clId="{A217A866-CC53-4B33-8CEF-A0F9ABDB28F9}" dt="2021-04-09T17:16:18.423" v="13289"/>
          <ac:grpSpMkLst>
            <pc:docMk/>
            <pc:sldMk cId="1376695209" sldId="388"/>
            <ac:grpSpMk id="22" creationId="{40712D9E-F859-4CAE-B7B1-781A7C1D5607}"/>
          </ac:grpSpMkLst>
        </pc:grpChg>
        <pc:grpChg chg="del">
          <ac:chgData name="#YUKI TOH KHAI SI#" userId="30898cc7-1e89-4e48-a738-641b60c3326a" providerId="ADAL" clId="{A217A866-CC53-4B33-8CEF-A0F9ABDB28F9}" dt="2021-04-09T17:16:17.460" v="13288" actId="478"/>
          <ac:grpSpMkLst>
            <pc:docMk/>
            <pc:sldMk cId="1376695209" sldId="388"/>
            <ac:grpSpMk id="33" creationId="{BE59C22F-8F72-49B5-B7E3-9DAF3EB1FC3B}"/>
          </ac:grpSpMkLst>
        </pc:grpChg>
      </pc:sldChg>
      <pc:sldChg chg="addSp delSp modSp mod">
        <pc:chgData name="#YUKI TOH KHAI SI#" userId="30898cc7-1e89-4e48-a738-641b60c3326a" providerId="ADAL" clId="{A217A866-CC53-4B33-8CEF-A0F9ABDB28F9}" dt="2021-04-09T17:30:02.077" v="13504" actId="1076"/>
        <pc:sldMkLst>
          <pc:docMk/>
          <pc:sldMk cId="362153325" sldId="391"/>
        </pc:sldMkLst>
        <pc:spChg chg="mod">
          <ac:chgData name="#YUKI TOH KHAI SI#" userId="30898cc7-1e89-4e48-a738-641b60c3326a" providerId="ADAL" clId="{A217A866-CC53-4B33-8CEF-A0F9ABDB28F9}" dt="2021-04-09T17:22:34.570" v="13414" actId="113"/>
          <ac:spMkLst>
            <pc:docMk/>
            <pc:sldMk cId="362153325" sldId="391"/>
            <ac:spMk id="20" creationId="{878AA51E-1686-AF4D-A82F-E9FB44E347AF}"/>
          </ac:spMkLst>
        </pc:spChg>
        <pc:spChg chg="mod">
          <ac:chgData name="#YUKI TOH KHAI SI#" userId="30898cc7-1e89-4e48-a738-641b60c3326a" providerId="ADAL" clId="{A217A866-CC53-4B33-8CEF-A0F9ABDB28F9}" dt="2021-04-09T17:30:02.077" v="13504" actId="1076"/>
          <ac:spMkLst>
            <pc:docMk/>
            <pc:sldMk cId="362153325" sldId="391"/>
            <ac:spMk id="21" creationId="{07156C6E-95FF-4703-A04A-8BB442725A71}"/>
          </ac:spMkLst>
        </pc:spChg>
        <pc:spChg chg="mod">
          <ac:chgData name="#YUKI TOH KHAI SI#" userId="30898cc7-1e89-4e48-a738-641b60c3326a" providerId="ADAL" clId="{A217A866-CC53-4B33-8CEF-A0F9ABDB28F9}" dt="2021-04-09T17:16:53.421" v="13300"/>
          <ac:spMkLst>
            <pc:docMk/>
            <pc:sldMk cId="362153325" sldId="391"/>
            <ac:spMk id="23" creationId="{6A77131C-B14C-4AB6-B656-41A0E1FD3C9D}"/>
          </ac:spMkLst>
        </pc:spChg>
        <pc:spChg chg="mod">
          <ac:chgData name="#YUKI TOH KHAI SI#" userId="30898cc7-1e89-4e48-a738-641b60c3326a" providerId="ADAL" clId="{A217A866-CC53-4B33-8CEF-A0F9ABDB28F9}" dt="2021-04-09T17:16:53.421" v="13300"/>
          <ac:spMkLst>
            <pc:docMk/>
            <pc:sldMk cId="362153325" sldId="391"/>
            <ac:spMk id="24" creationId="{6D582EFE-F072-4659-833B-C6D4F2437246}"/>
          </ac:spMkLst>
        </pc:spChg>
        <pc:spChg chg="mod">
          <ac:chgData name="#YUKI TOH KHAI SI#" userId="30898cc7-1e89-4e48-a738-641b60c3326a" providerId="ADAL" clId="{A217A866-CC53-4B33-8CEF-A0F9ABDB28F9}" dt="2021-04-09T17:16:53.421" v="13300"/>
          <ac:spMkLst>
            <pc:docMk/>
            <pc:sldMk cId="362153325" sldId="391"/>
            <ac:spMk id="25" creationId="{03B30778-C4AC-4095-A6C4-68C3725BD6B0}"/>
          </ac:spMkLst>
        </pc:spChg>
        <pc:spChg chg="mod">
          <ac:chgData name="#YUKI TOH KHAI SI#" userId="30898cc7-1e89-4e48-a738-641b60c3326a" providerId="ADAL" clId="{A217A866-CC53-4B33-8CEF-A0F9ABDB28F9}" dt="2021-04-09T17:16:53.421" v="13300"/>
          <ac:spMkLst>
            <pc:docMk/>
            <pc:sldMk cId="362153325" sldId="391"/>
            <ac:spMk id="30" creationId="{BD8639B2-8F6B-4129-8294-9D3B21FC4C25}"/>
          </ac:spMkLst>
        </pc:spChg>
        <pc:spChg chg="mod">
          <ac:chgData name="#YUKI TOH KHAI SI#" userId="30898cc7-1e89-4e48-a738-641b60c3326a" providerId="ADAL" clId="{A217A866-CC53-4B33-8CEF-A0F9ABDB28F9}" dt="2021-04-09T16:59:31.337" v="12846" actId="20577"/>
          <ac:spMkLst>
            <pc:docMk/>
            <pc:sldMk cId="362153325" sldId="391"/>
            <ac:spMk id="31" creationId="{9B87A712-4C16-44B5-B270-0A219139A7C4}"/>
          </ac:spMkLst>
        </pc:spChg>
        <pc:spChg chg="mod">
          <ac:chgData name="#YUKI TOH KHAI SI#" userId="30898cc7-1e89-4e48-a738-641b60c3326a" providerId="ADAL" clId="{A217A866-CC53-4B33-8CEF-A0F9ABDB28F9}" dt="2021-04-09T17:16:53.421" v="13300"/>
          <ac:spMkLst>
            <pc:docMk/>
            <pc:sldMk cId="362153325" sldId="391"/>
            <ac:spMk id="32" creationId="{F2276425-F431-4FF4-8729-EA3FBE260DB2}"/>
          </ac:spMkLst>
        </pc:spChg>
        <pc:spChg chg="mod">
          <ac:chgData name="#YUKI TOH KHAI SI#" userId="30898cc7-1e89-4e48-a738-641b60c3326a" providerId="ADAL" clId="{A217A866-CC53-4B33-8CEF-A0F9ABDB28F9}" dt="2021-04-09T17:16:53.421" v="13300"/>
          <ac:spMkLst>
            <pc:docMk/>
            <pc:sldMk cId="362153325" sldId="391"/>
            <ac:spMk id="33" creationId="{D198F965-743B-48E3-B726-789B50C48C03}"/>
          </ac:spMkLst>
        </pc:spChg>
        <pc:grpChg chg="del">
          <ac:chgData name="#YUKI TOH KHAI SI#" userId="30898cc7-1e89-4e48-a738-641b60c3326a" providerId="ADAL" clId="{A217A866-CC53-4B33-8CEF-A0F9ABDB28F9}" dt="2021-04-09T17:16:52.652" v="13299" actId="478"/>
          <ac:grpSpMkLst>
            <pc:docMk/>
            <pc:sldMk cId="362153325" sldId="391"/>
            <ac:grpSpMk id="15" creationId="{E20BE58E-DED2-4008-A98D-9C43F3994DC8}"/>
          </ac:grpSpMkLst>
        </pc:grpChg>
        <pc:grpChg chg="add mod">
          <ac:chgData name="#YUKI TOH KHAI SI#" userId="30898cc7-1e89-4e48-a738-641b60c3326a" providerId="ADAL" clId="{A217A866-CC53-4B33-8CEF-A0F9ABDB28F9}" dt="2021-04-09T17:16:53.421" v="13300"/>
          <ac:grpSpMkLst>
            <pc:docMk/>
            <pc:sldMk cId="362153325" sldId="391"/>
            <ac:grpSpMk id="19" creationId="{6E1CF38D-DA37-4092-96A9-59DB5AF5EE01}"/>
          </ac:grpSpMkLst>
        </pc:grpChg>
        <pc:graphicFrameChg chg="mod">
          <ac:chgData name="#YUKI TOH KHAI SI#" userId="30898cc7-1e89-4e48-a738-641b60c3326a" providerId="ADAL" clId="{A217A866-CC53-4B33-8CEF-A0F9ABDB28F9}" dt="2021-04-09T17:29:59.183" v="13503" actId="1076"/>
          <ac:graphicFrameMkLst>
            <pc:docMk/>
            <pc:sldMk cId="362153325" sldId="391"/>
            <ac:graphicFrameMk id="2" creationId="{C8B03DF6-B20A-4CCD-BA52-DE232F90FC3B}"/>
          </ac:graphicFrameMkLst>
        </pc:graphicFrameChg>
      </pc:sldChg>
      <pc:sldChg chg="addSp delSp modSp mod modCm">
        <pc:chgData name="#YUKI TOH KHAI SI#" userId="30898cc7-1e89-4e48-a738-641b60c3326a" providerId="ADAL" clId="{A217A866-CC53-4B33-8CEF-A0F9ABDB28F9}" dt="2021-04-10T06:15:09.232" v="13513" actId="20577"/>
        <pc:sldMkLst>
          <pc:docMk/>
          <pc:sldMk cId="3320340335" sldId="394"/>
        </pc:sldMkLst>
        <pc:spChg chg="add mod">
          <ac:chgData name="#YUKI TOH KHAI SI#" userId="30898cc7-1e89-4e48-a738-641b60c3326a" providerId="ADAL" clId="{A217A866-CC53-4B33-8CEF-A0F9ABDB28F9}" dt="2021-04-08T05:50:33.494" v="12573" actId="1076"/>
          <ac:spMkLst>
            <pc:docMk/>
            <pc:sldMk cId="3320340335" sldId="394"/>
            <ac:spMk id="3" creationId="{50A4118E-00A8-41C9-BE62-2E955DFD2B27}"/>
          </ac:spMkLst>
        </pc:spChg>
        <pc:spChg chg="mod">
          <ac:chgData name="#YUKI TOH KHAI SI#" userId="30898cc7-1e89-4e48-a738-641b60c3326a" providerId="ADAL" clId="{A217A866-CC53-4B33-8CEF-A0F9ABDB28F9}" dt="2021-04-09T17:26:40.535" v="13487" actId="1076"/>
          <ac:spMkLst>
            <pc:docMk/>
            <pc:sldMk cId="3320340335" sldId="394"/>
            <ac:spMk id="6" creationId="{7659B1B1-A104-4BF8-9632-44D1AB97221C}"/>
          </ac:spMkLst>
        </pc:spChg>
        <pc:spChg chg="mod">
          <ac:chgData name="#YUKI TOH KHAI SI#" userId="30898cc7-1e89-4e48-a738-641b60c3326a" providerId="ADAL" clId="{A217A866-CC53-4B33-8CEF-A0F9ABDB28F9}" dt="2021-04-09T17:23:37.245" v="13449" actId="1076"/>
          <ac:spMkLst>
            <pc:docMk/>
            <pc:sldMk cId="3320340335" sldId="394"/>
            <ac:spMk id="7" creationId="{AF62D006-8663-4EB4-8343-311E50126B50}"/>
          </ac:spMkLst>
        </pc:spChg>
        <pc:spChg chg="mod">
          <ac:chgData name="#YUKI TOH KHAI SI#" userId="30898cc7-1e89-4e48-a738-641b60c3326a" providerId="ADAL" clId="{A217A866-CC53-4B33-8CEF-A0F9ABDB28F9}" dt="2021-04-09T16:58:20.450" v="12844" actId="20577"/>
          <ac:spMkLst>
            <pc:docMk/>
            <pc:sldMk cId="3320340335" sldId="394"/>
            <ac:spMk id="13" creationId="{41800F12-90DD-48DA-9DF5-887B5797B65C}"/>
          </ac:spMkLst>
        </pc:spChg>
        <pc:spChg chg="add mod">
          <ac:chgData name="#YUKI TOH KHAI SI#" userId="30898cc7-1e89-4e48-a738-641b60c3326a" providerId="ADAL" clId="{A217A866-CC53-4B33-8CEF-A0F9ABDB28F9}" dt="2021-04-08T05:50:21.878" v="12569" actId="1076"/>
          <ac:spMkLst>
            <pc:docMk/>
            <pc:sldMk cId="3320340335" sldId="394"/>
            <ac:spMk id="21" creationId="{8052B869-74CB-4E47-890C-028D655F9EA6}"/>
          </ac:spMkLst>
        </pc:spChg>
        <pc:spChg chg="add mod">
          <ac:chgData name="#YUKI TOH KHAI SI#" userId="30898cc7-1e89-4e48-a738-641b60c3326a" providerId="ADAL" clId="{A217A866-CC53-4B33-8CEF-A0F9ABDB28F9}" dt="2021-04-08T05:51:37.251" v="12613" actId="20577"/>
          <ac:spMkLst>
            <pc:docMk/>
            <pc:sldMk cId="3320340335" sldId="394"/>
            <ac:spMk id="22" creationId="{A8515881-0CC9-4675-A482-D0AABB4604AB}"/>
          </ac:spMkLst>
        </pc:spChg>
        <pc:spChg chg="mod">
          <ac:chgData name="#YUKI TOH KHAI SI#" userId="30898cc7-1e89-4e48-a738-641b60c3326a" providerId="ADAL" clId="{A217A866-CC53-4B33-8CEF-A0F9ABDB28F9}" dt="2021-04-10T06:15:09.232" v="13513" actId="20577"/>
          <ac:spMkLst>
            <pc:docMk/>
            <pc:sldMk cId="3320340335" sldId="394"/>
            <ac:spMk id="24" creationId="{6432DC44-670D-48BF-9F7A-1FBD8E1195EF}"/>
          </ac:spMkLst>
        </pc:spChg>
        <pc:spChg chg="mod">
          <ac:chgData name="#YUKI TOH KHAI SI#" userId="30898cc7-1e89-4e48-a738-641b60c3326a" providerId="ADAL" clId="{A217A866-CC53-4B33-8CEF-A0F9ABDB28F9}" dt="2021-04-09T17:15:18.345" v="13278"/>
          <ac:spMkLst>
            <pc:docMk/>
            <pc:sldMk cId="3320340335" sldId="394"/>
            <ac:spMk id="26" creationId="{0B7251BF-8ED6-4F65-9526-E94AAE6C9160}"/>
          </ac:spMkLst>
        </pc:spChg>
        <pc:spChg chg="mod">
          <ac:chgData name="#YUKI TOH KHAI SI#" userId="30898cc7-1e89-4e48-a738-641b60c3326a" providerId="ADAL" clId="{A217A866-CC53-4B33-8CEF-A0F9ABDB28F9}" dt="2021-04-09T17:15:18.345" v="13278"/>
          <ac:spMkLst>
            <pc:docMk/>
            <pc:sldMk cId="3320340335" sldId="394"/>
            <ac:spMk id="27" creationId="{E4EB1281-19FA-46F2-9BB7-B4AB455E9BEA}"/>
          </ac:spMkLst>
        </pc:spChg>
        <pc:spChg chg="mod">
          <ac:chgData name="#YUKI TOH KHAI SI#" userId="30898cc7-1e89-4e48-a738-641b60c3326a" providerId="ADAL" clId="{A217A866-CC53-4B33-8CEF-A0F9ABDB28F9}" dt="2021-04-09T17:15:18.345" v="13278"/>
          <ac:spMkLst>
            <pc:docMk/>
            <pc:sldMk cId="3320340335" sldId="394"/>
            <ac:spMk id="28" creationId="{03EEB953-E63F-45B4-81BE-9F33F4B63826}"/>
          </ac:spMkLst>
        </pc:spChg>
        <pc:spChg chg="mod">
          <ac:chgData name="#YUKI TOH KHAI SI#" userId="30898cc7-1e89-4e48-a738-641b60c3326a" providerId="ADAL" clId="{A217A866-CC53-4B33-8CEF-A0F9ABDB28F9}" dt="2021-04-09T17:15:18.345" v="13278"/>
          <ac:spMkLst>
            <pc:docMk/>
            <pc:sldMk cId="3320340335" sldId="394"/>
            <ac:spMk id="29" creationId="{F86AA805-8315-45DE-9168-454E058FC152}"/>
          </ac:spMkLst>
        </pc:spChg>
        <pc:spChg chg="mod">
          <ac:chgData name="#YUKI TOH KHAI SI#" userId="30898cc7-1e89-4e48-a738-641b60c3326a" providerId="ADAL" clId="{A217A866-CC53-4B33-8CEF-A0F9ABDB28F9}" dt="2021-04-09T17:15:18.345" v="13278"/>
          <ac:spMkLst>
            <pc:docMk/>
            <pc:sldMk cId="3320340335" sldId="394"/>
            <ac:spMk id="30" creationId="{EAA19D98-9A17-4A21-A51A-422F15D9A640}"/>
          </ac:spMkLst>
        </pc:spChg>
        <pc:spChg chg="mod">
          <ac:chgData name="#YUKI TOH KHAI SI#" userId="30898cc7-1e89-4e48-a738-641b60c3326a" providerId="ADAL" clId="{A217A866-CC53-4B33-8CEF-A0F9ABDB28F9}" dt="2021-04-09T17:15:18.345" v="13278"/>
          <ac:spMkLst>
            <pc:docMk/>
            <pc:sldMk cId="3320340335" sldId="394"/>
            <ac:spMk id="31" creationId="{F8079B68-5734-457A-BDA2-C0E171CF9ADD}"/>
          </ac:spMkLst>
        </pc:spChg>
        <pc:spChg chg="mod">
          <ac:chgData name="#YUKI TOH KHAI SI#" userId="30898cc7-1e89-4e48-a738-641b60c3326a" providerId="ADAL" clId="{A217A866-CC53-4B33-8CEF-A0F9ABDB28F9}" dt="2021-04-09T17:25:42.166" v="13481" actId="1076"/>
          <ac:spMkLst>
            <pc:docMk/>
            <pc:sldMk cId="3320340335" sldId="394"/>
            <ac:spMk id="33" creationId="{DDA21599-D2E7-49E7-9D5D-D893965369EB}"/>
          </ac:spMkLst>
        </pc:spChg>
        <pc:spChg chg="mod">
          <ac:chgData name="#YUKI TOH KHAI SI#" userId="30898cc7-1e89-4e48-a738-641b60c3326a" providerId="ADAL" clId="{A217A866-CC53-4B33-8CEF-A0F9ABDB28F9}" dt="2021-04-09T17:15:53.664" v="13282"/>
          <ac:spMkLst>
            <pc:docMk/>
            <pc:sldMk cId="3320340335" sldId="394"/>
            <ac:spMk id="34" creationId="{F6F5F975-BD6F-45A4-8A43-98DA6C79B15D}"/>
          </ac:spMkLst>
        </pc:spChg>
        <pc:spChg chg="mod">
          <ac:chgData name="#YUKI TOH KHAI SI#" userId="30898cc7-1e89-4e48-a738-641b60c3326a" providerId="ADAL" clId="{A217A866-CC53-4B33-8CEF-A0F9ABDB28F9}" dt="2021-04-09T17:26:31.152" v="13486" actId="1076"/>
          <ac:spMkLst>
            <pc:docMk/>
            <pc:sldMk cId="3320340335" sldId="394"/>
            <ac:spMk id="35" creationId="{BB2D3F77-D327-45D2-B768-4529ECDD36E0}"/>
          </ac:spMkLst>
        </pc:spChg>
        <pc:spChg chg="mod">
          <ac:chgData name="#YUKI TOH KHAI SI#" userId="30898cc7-1e89-4e48-a738-641b60c3326a" providerId="ADAL" clId="{A217A866-CC53-4B33-8CEF-A0F9ABDB28F9}" dt="2021-04-09T17:15:53.664" v="13282"/>
          <ac:spMkLst>
            <pc:docMk/>
            <pc:sldMk cId="3320340335" sldId="394"/>
            <ac:spMk id="36" creationId="{960288F9-DE22-433A-BC02-7BDA4E84B3BF}"/>
          </ac:spMkLst>
        </pc:spChg>
        <pc:spChg chg="mod">
          <ac:chgData name="#YUKI TOH KHAI SI#" userId="30898cc7-1e89-4e48-a738-641b60c3326a" providerId="ADAL" clId="{A217A866-CC53-4B33-8CEF-A0F9ABDB28F9}" dt="2021-04-09T17:15:53.664" v="13282"/>
          <ac:spMkLst>
            <pc:docMk/>
            <pc:sldMk cId="3320340335" sldId="394"/>
            <ac:spMk id="37" creationId="{FAEF56BA-80E2-41A3-839C-89C8B28DE318}"/>
          </ac:spMkLst>
        </pc:spChg>
        <pc:spChg chg="mod">
          <ac:chgData name="#YUKI TOH KHAI SI#" userId="30898cc7-1e89-4e48-a738-641b60c3326a" providerId="ADAL" clId="{A217A866-CC53-4B33-8CEF-A0F9ABDB28F9}" dt="2021-04-09T17:15:53.664" v="13282"/>
          <ac:spMkLst>
            <pc:docMk/>
            <pc:sldMk cId="3320340335" sldId="394"/>
            <ac:spMk id="38" creationId="{B0CCEEED-748F-4D03-8E9A-1218151C7D1F}"/>
          </ac:spMkLst>
        </pc:spChg>
        <pc:spChg chg="mod">
          <ac:chgData name="#YUKI TOH KHAI SI#" userId="30898cc7-1e89-4e48-a738-641b60c3326a" providerId="ADAL" clId="{A217A866-CC53-4B33-8CEF-A0F9ABDB28F9}" dt="2021-04-09T17:15:53.664" v="13282"/>
          <ac:spMkLst>
            <pc:docMk/>
            <pc:sldMk cId="3320340335" sldId="394"/>
            <ac:spMk id="39" creationId="{1B1C0D41-1500-4D8E-8C9D-0337F05B6F0E}"/>
          </ac:spMkLst>
        </pc:spChg>
        <pc:spChg chg="mod">
          <ac:chgData name="#YUKI TOH KHAI SI#" userId="30898cc7-1e89-4e48-a738-641b60c3326a" providerId="ADAL" clId="{A217A866-CC53-4B33-8CEF-A0F9ABDB28F9}" dt="2021-04-09T17:15:53.664" v="13282"/>
          <ac:spMkLst>
            <pc:docMk/>
            <pc:sldMk cId="3320340335" sldId="394"/>
            <ac:spMk id="40" creationId="{DDFB7B0B-414F-4EB7-A887-CD7D044A2B82}"/>
          </ac:spMkLst>
        </pc:spChg>
        <pc:spChg chg="add del">
          <ac:chgData name="#YUKI TOH KHAI SI#" userId="30898cc7-1e89-4e48-a738-641b60c3326a" providerId="ADAL" clId="{A217A866-CC53-4B33-8CEF-A0F9ABDB28F9}" dt="2021-04-09T17:15:14.493" v="13276" actId="478"/>
          <ac:spMkLst>
            <pc:docMk/>
            <pc:sldMk cId="3320340335" sldId="394"/>
            <ac:spMk id="45" creationId="{78A7AADF-6128-43E1-84C2-ADC2980F6859}"/>
          </ac:spMkLst>
        </pc:spChg>
        <pc:grpChg chg="add del mod">
          <ac:chgData name="#YUKI TOH KHAI SI#" userId="30898cc7-1e89-4e48-a738-641b60c3326a" providerId="ADAL" clId="{A217A866-CC53-4B33-8CEF-A0F9ABDB28F9}" dt="2021-04-09T17:15:48.035" v="13279"/>
          <ac:grpSpMkLst>
            <pc:docMk/>
            <pc:sldMk cId="3320340335" sldId="394"/>
            <ac:grpSpMk id="23" creationId="{25D684FF-FBEB-412E-A4C8-CBC1B3512439}"/>
          </ac:grpSpMkLst>
        </pc:grpChg>
        <pc:grpChg chg="add mod">
          <ac:chgData name="#YUKI TOH KHAI SI#" userId="30898cc7-1e89-4e48-a738-641b60c3326a" providerId="ADAL" clId="{A217A866-CC53-4B33-8CEF-A0F9ABDB28F9}" dt="2021-04-09T17:15:53.664" v="13282"/>
          <ac:grpSpMkLst>
            <pc:docMk/>
            <pc:sldMk cId="3320340335" sldId="394"/>
            <ac:grpSpMk id="32" creationId="{3A9602BD-2780-42D2-A39E-F4608ED23562}"/>
          </ac:grpSpMkLst>
        </pc:grpChg>
        <pc:grpChg chg="add del">
          <ac:chgData name="#YUKI TOH KHAI SI#" userId="30898cc7-1e89-4e48-a738-641b60c3326a" providerId="ADAL" clId="{A217A866-CC53-4B33-8CEF-A0F9ABDB28F9}" dt="2021-04-09T17:15:51.378" v="13281" actId="478"/>
          <ac:grpSpMkLst>
            <pc:docMk/>
            <pc:sldMk cId="3320340335" sldId="394"/>
            <ac:grpSpMk id="44" creationId="{3C23C732-8FE3-401B-8824-86881A66E3E8}"/>
          </ac:grpSpMkLst>
        </pc:grpChg>
        <pc:picChg chg="mod">
          <ac:chgData name="#YUKI TOH KHAI SI#" userId="30898cc7-1e89-4e48-a738-641b60c3326a" providerId="ADAL" clId="{A217A866-CC53-4B33-8CEF-A0F9ABDB28F9}" dt="2021-04-08T05:24:43.129" v="12423" actId="1076"/>
          <ac:picMkLst>
            <pc:docMk/>
            <pc:sldMk cId="3320340335" sldId="394"/>
            <ac:picMk id="10" creationId="{8BF75699-D197-477A-B98D-E39AA9E4B0E2}"/>
          </ac:picMkLst>
        </pc:picChg>
        <pc:picChg chg="mod">
          <ac:chgData name="#YUKI TOH KHAI SI#" userId="30898cc7-1e89-4e48-a738-641b60c3326a" providerId="ADAL" clId="{A217A866-CC53-4B33-8CEF-A0F9ABDB28F9}" dt="2021-04-09T17:26:25.818" v="13485" actId="1076"/>
          <ac:picMkLst>
            <pc:docMk/>
            <pc:sldMk cId="3320340335" sldId="394"/>
            <ac:picMk id="12" creationId="{A6EE2B93-FE15-44EE-B64F-65EB9ED2D536}"/>
          </ac:picMkLst>
        </pc:picChg>
      </pc:sldChg>
      <pc:sldChg chg="addSp delSp modSp mod">
        <pc:chgData name="#YUKI TOH KHAI SI#" userId="30898cc7-1e89-4e48-a738-641b60c3326a" providerId="ADAL" clId="{A217A866-CC53-4B33-8CEF-A0F9ABDB28F9}" dt="2021-04-11T07:06:14.499" v="13758" actId="20577"/>
        <pc:sldMkLst>
          <pc:docMk/>
          <pc:sldMk cId="4174184849" sldId="397"/>
        </pc:sldMkLst>
        <pc:spChg chg="mod">
          <ac:chgData name="#YUKI TOH KHAI SI#" userId="30898cc7-1e89-4e48-a738-641b60c3326a" providerId="ADAL" clId="{A217A866-CC53-4B33-8CEF-A0F9ABDB28F9}" dt="2021-04-11T07:06:14.499" v="13758" actId="20577"/>
          <ac:spMkLst>
            <pc:docMk/>
            <pc:sldMk cId="4174184849" sldId="397"/>
            <ac:spMk id="5" creationId="{988A682C-3D9E-214B-AA2B-2209B7B85309}"/>
          </ac:spMkLst>
        </pc:spChg>
        <pc:spChg chg="add del">
          <ac:chgData name="#YUKI TOH KHAI SI#" userId="30898cc7-1e89-4e48-a738-641b60c3326a" providerId="ADAL" clId="{A217A866-CC53-4B33-8CEF-A0F9ABDB28F9}" dt="2021-04-11T07:03:32.363" v="13646" actId="22"/>
          <ac:spMkLst>
            <pc:docMk/>
            <pc:sldMk cId="4174184849" sldId="397"/>
            <ac:spMk id="6" creationId="{862A9310-ABB1-4B28-A504-CAFCE60C4234}"/>
          </ac:spMkLst>
        </pc:spChg>
      </pc:sldChg>
      <pc:sldChg chg="modSp mod">
        <pc:chgData name="#YUKI TOH KHAI SI#" userId="30898cc7-1e89-4e48-a738-641b60c3326a" providerId="ADAL" clId="{A217A866-CC53-4B33-8CEF-A0F9ABDB28F9}" dt="2021-04-11T07:06:39.572" v="13767" actId="20577"/>
        <pc:sldMkLst>
          <pc:docMk/>
          <pc:sldMk cId="1212880935" sldId="398"/>
        </pc:sldMkLst>
        <pc:spChg chg="mod">
          <ac:chgData name="#YUKI TOH KHAI SI#" userId="30898cc7-1e89-4e48-a738-641b60c3326a" providerId="ADAL" clId="{A217A866-CC53-4B33-8CEF-A0F9ABDB28F9}" dt="2021-04-11T07:06:39.572" v="13767" actId="20577"/>
          <ac:spMkLst>
            <pc:docMk/>
            <pc:sldMk cId="1212880935" sldId="398"/>
            <ac:spMk id="5" creationId="{988A682C-3D9E-214B-AA2B-2209B7B85309}"/>
          </ac:spMkLst>
        </pc:spChg>
      </pc:sldChg>
      <pc:sldChg chg="modSp add mod">
        <pc:chgData name="#YUKI TOH KHAI SI#" userId="30898cc7-1e89-4e48-a738-641b60c3326a" providerId="ADAL" clId="{A217A866-CC53-4B33-8CEF-A0F9ABDB28F9}" dt="2021-04-11T07:05:43.522" v="13746" actId="20577"/>
        <pc:sldMkLst>
          <pc:docMk/>
          <pc:sldMk cId="70417146" sldId="399"/>
        </pc:sldMkLst>
        <pc:spChg chg="mod">
          <ac:chgData name="#YUKI TOH KHAI SI#" userId="30898cc7-1e89-4e48-a738-641b60c3326a" providerId="ADAL" clId="{A217A866-CC53-4B33-8CEF-A0F9ABDB28F9}" dt="2021-04-11T07:05:43.522" v="13746" actId="20577"/>
          <ac:spMkLst>
            <pc:docMk/>
            <pc:sldMk cId="70417146" sldId="399"/>
            <ac:spMk id="5" creationId="{988A682C-3D9E-214B-AA2B-2209B7B85309}"/>
          </ac:spMkLst>
        </pc:spChg>
      </pc:sldChg>
      <pc:sldMasterChg chg="addSp delSp modSp mod delSldLayout modSldLayout">
        <pc:chgData name="#YUKI TOH KHAI SI#" userId="30898cc7-1e89-4e48-a738-641b60c3326a" providerId="ADAL" clId="{A217A866-CC53-4B33-8CEF-A0F9ABDB28F9}" dt="2021-03-31T13:31:14.699" v="268" actId="2696"/>
        <pc:sldMasterMkLst>
          <pc:docMk/>
          <pc:sldMasterMk cId="0" sldId="2147483660"/>
        </pc:sldMasterMkLst>
        <pc:spChg chg="add del">
          <ac:chgData name="#YUKI TOH KHAI SI#" userId="30898cc7-1e89-4e48-a738-641b60c3326a" providerId="ADAL" clId="{A217A866-CC53-4B33-8CEF-A0F9ABDB28F9}" dt="2021-03-31T13:03:59.726" v="22" actId="478"/>
          <ac:spMkLst>
            <pc:docMk/>
            <pc:sldMasterMk cId="0" sldId="2147483660"/>
            <ac:spMk id="6" creationId="{F7F5F2B9-5CE6-4BFE-B29D-69ABD3989EA4}"/>
          </ac:spMkLst>
        </pc:spChg>
        <pc:spChg chg="del mod ord">
          <ac:chgData name="#YUKI TOH KHAI SI#" userId="30898cc7-1e89-4e48-a738-641b60c3326a" providerId="ADAL" clId="{A217A866-CC53-4B33-8CEF-A0F9ABDB28F9}" dt="2021-03-31T13:24:50.711" v="201" actId="478"/>
          <ac:spMkLst>
            <pc:docMk/>
            <pc:sldMasterMk cId="0" sldId="2147483660"/>
            <ac:spMk id="8" creationId="{00000000-0000-0000-0000-000000000000}"/>
          </ac:spMkLst>
        </pc:spChg>
        <pc:spChg chg="add del">
          <ac:chgData name="#YUKI TOH KHAI SI#" userId="30898cc7-1e89-4e48-a738-641b60c3326a" providerId="ADAL" clId="{A217A866-CC53-4B33-8CEF-A0F9ABDB28F9}" dt="2021-03-31T13:04:15.959" v="24" actId="478"/>
          <ac:spMkLst>
            <pc:docMk/>
            <pc:sldMasterMk cId="0" sldId="2147483660"/>
            <ac:spMk id="9" creationId="{D4F12968-30F2-4180-87CA-50007EEADE0B}"/>
          </ac:spMkLst>
        </pc:spChg>
        <pc:spChg chg="add del mod">
          <ac:chgData name="#YUKI TOH KHAI SI#" userId="30898cc7-1e89-4e48-a738-641b60c3326a" providerId="ADAL" clId="{A217A866-CC53-4B33-8CEF-A0F9ABDB28F9}" dt="2021-03-31T13:05:46.596" v="26"/>
          <ac:spMkLst>
            <pc:docMk/>
            <pc:sldMasterMk cId="0" sldId="2147483660"/>
            <ac:spMk id="10" creationId="{1CA7DED5-73AD-4627-9A40-DFAA6E435F55}"/>
          </ac:spMkLst>
        </pc:spChg>
        <pc:spChg chg="add del mod">
          <ac:chgData name="#YUKI TOH KHAI SI#" userId="30898cc7-1e89-4e48-a738-641b60c3326a" providerId="ADAL" clId="{A217A866-CC53-4B33-8CEF-A0F9ABDB28F9}" dt="2021-03-31T13:05:46.596" v="26"/>
          <ac:spMkLst>
            <pc:docMk/>
            <pc:sldMasterMk cId="0" sldId="2147483660"/>
            <ac:spMk id="11" creationId="{DA462B94-7620-44B9-A1DF-760E06A6CBD9}"/>
          </ac:spMkLst>
        </pc:spChg>
        <pc:spChg chg="add del mod">
          <ac:chgData name="#YUKI TOH KHAI SI#" userId="30898cc7-1e89-4e48-a738-641b60c3326a" providerId="ADAL" clId="{A217A866-CC53-4B33-8CEF-A0F9ABDB28F9}" dt="2021-03-31T13:05:46.596" v="26"/>
          <ac:spMkLst>
            <pc:docMk/>
            <pc:sldMasterMk cId="0" sldId="2147483660"/>
            <ac:spMk id="12" creationId="{266C57CA-7B07-4289-BC5F-A1FC00C202A8}"/>
          </ac:spMkLst>
        </pc:spChg>
        <pc:spChg chg="add del mod">
          <ac:chgData name="#YUKI TOH KHAI SI#" userId="30898cc7-1e89-4e48-a738-641b60c3326a" providerId="ADAL" clId="{A217A866-CC53-4B33-8CEF-A0F9ABDB28F9}" dt="2021-03-31T13:05:46.596" v="26"/>
          <ac:spMkLst>
            <pc:docMk/>
            <pc:sldMasterMk cId="0" sldId="2147483660"/>
            <ac:spMk id="13" creationId="{D077F190-CA53-4B3F-B24E-E08F1E2B5237}"/>
          </ac:spMkLst>
        </pc:spChg>
        <pc:spChg chg="add del mod">
          <ac:chgData name="#YUKI TOH KHAI SI#" userId="30898cc7-1e89-4e48-a738-641b60c3326a" providerId="ADAL" clId="{A217A866-CC53-4B33-8CEF-A0F9ABDB28F9}" dt="2021-03-31T13:05:46.596" v="26"/>
          <ac:spMkLst>
            <pc:docMk/>
            <pc:sldMasterMk cId="0" sldId="2147483660"/>
            <ac:spMk id="14" creationId="{7FCC0991-BE5E-44D0-A4AB-9036D651541F}"/>
          </ac:spMkLst>
        </pc:spChg>
        <pc:spChg chg="add del mod">
          <ac:chgData name="#YUKI TOH KHAI SI#" userId="30898cc7-1e89-4e48-a738-641b60c3326a" providerId="ADAL" clId="{A217A866-CC53-4B33-8CEF-A0F9ABDB28F9}" dt="2021-03-31T13:05:49.542" v="28"/>
          <ac:spMkLst>
            <pc:docMk/>
            <pc:sldMasterMk cId="0" sldId="2147483660"/>
            <ac:spMk id="15" creationId="{7E2457DA-6AE2-42F8-AB11-F59A0550E914}"/>
          </ac:spMkLst>
        </pc:spChg>
        <pc:spChg chg="add del mod">
          <ac:chgData name="#YUKI TOH KHAI SI#" userId="30898cc7-1e89-4e48-a738-641b60c3326a" providerId="ADAL" clId="{A217A866-CC53-4B33-8CEF-A0F9ABDB28F9}" dt="2021-03-31T13:05:49.542" v="28"/>
          <ac:spMkLst>
            <pc:docMk/>
            <pc:sldMasterMk cId="0" sldId="2147483660"/>
            <ac:spMk id="16" creationId="{199D4FBC-60F2-4E54-93F7-E59097E9CAD9}"/>
          </ac:spMkLst>
        </pc:spChg>
        <pc:spChg chg="add del mod">
          <ac:chgData name="#YUKI TOH KHAI SI#" userId="30898cc7-1e89-4e48-a738-641b60c3326a" providerId="ADAL" clId="{A217A866-CC53-4B33-8CEF-A0F9ABDB28F9}" dt="2021-03-31T13:05:49.542" v="28"/>
          <ac:spMkLst>
            <pc:docMk/>
            <pc:sldMasterMk cId="0" sldId="2147483660"/>
            <ac:spMk id="17" creationId="{3A243DBF-787B-4DC5-8AEB-4B0263F9C45F}"/>
          </ac:spMkLst>
        </pc:spChg>
        <pc:spChg chg="add del mod">
          <ac:chgData name="#YUKI TOH KHAI SI#" userId="30898cc7-1e89-4e48-a738-641b60c3326a" providerId="ADAL" clId="{A217A866-CC53-4B33-8CEF-A0F9ABDB28F9}" dt="2021-03-31T13:05:49.542" v="28"/>
          <ac:spMkLst>
            <pc:docMk/>
            <pc:sldMasterMk cId="0" sldId="2147483660"/>
            <ac:spMk id="18" creationId="{01EF80F6-90A0-46CA-8045-FC0AE924F6C8}"/>
          </ac:spMkLst>
        </pc:spChg>
        <pc:spChg chg="add del mod">
          <ac:chgData name="#YUKI TOH KHAI SI#" userId="30898cc7-1e89-4e48-a738-641b60c3326a" providerId="ADAL" clId="{A217A866-CC53-4B33-8CEF-A0F9ABDB28F9}" dt="2021-03-31T13:05:49.542" v="28"/>
          <ac:spMkLst>
            <pc:docMk/>
            <pc:sldMasterMk cId="0" sldId="2147483660"/>
            <ac:spMk id="19" creationId="{DF147379-A0A7-477C-9931-C6F127FCD591}"/>
          </ac:spMkLst>
        </pc:spChg>
        <pc:spChg chg="add del mod">
          <ac:chgData name="#YUKI TOH KHAI SI#" userId="30898cc7-1e89-4e48-a738-641b60c3326a" providerId="ADAL" clId="{A217A866-CC53-4B33-8CEF-A0F9ABDB28F9}" dt="2021-03-31T13:05:54.025" v="30"/>
          <ac:spMkLst>
            <pc:docMk/>
            <pc:sldMasterMk cId="0" sldId="2147483660"/>
            <ac:spMk id="20" creationId="{BDE56190-E070-4949-BC40-BB16D0A28139}"/>
          </ac:spMkLst>
        </pc:spChg>
        <pc:spChg chg="add del mod">
          <ac:chgData name="#YUKI TOH KHAI SI#" userId="30898cc7-1e89-4e48-a738-641b60c3326a" providerId="ADAL" clId="{A217A866-CC53-4B33-8CEF-A0F9ABDB28F9}" dt="2021-03-31T13:05:54.025" v="30"/>
          <ac:spMkLst>
            <pc:docMk/>
            <pc:sldMasterMk cId="0" sldId="2147483660"/>
            <ac:spMk id="21" creationId="{3984F196-6969-4F6E-BE64-BE7AAAFF0100}"/>
          </ac:spMkLst>
        </pc:spChg>
        <pc:spChg chg="add del mod">
          <ac:chgData name="#YUKI TOH KHAI SI#" userId="30898cc7-1e89-4e48-a738-641b60c3326a" providerId="ADAL" clId="{A217A866-CC53-4B33-8CEF-A0F9ABDB28F9}" dt="2021-03-31T13:05:54.025" v="30"/>
          <ac:spMkLst>
            <pc:docMk/>
            <pc:sldMasterMk cId="0" sldId="2147483660"/>
            <ac:spMk id="22" creationId="{EEEC6454-4BC1-451D-AFD1-A31F235EE929}"/>
          </ac:spMkLst>
        </pc:spChg>
        <pc:spChg chg="add del mod">
          <ac:chgData name="#YUKI TOH KHAI SI#" userId="30898cc7-1e89-4e48-a738-641b60c3326a" providerId="ADAL" clId="{A217A866-CC53-4B33-8CEF-A0F9ABDB28F9}" dt="2021-03-31T13:05:54.025" v="30"/>
          <ac:spMkLst>
            <pc:docMk/>
            <pc:sldMasterMk cId="0" sldId="2147483660"/>
            <ac:spMk id="23" creationId="{1B4699B1-33BE-4E7E-AB85-CAED7B142BA3}"/>
          </ac:spMkLst>
        </pc:spChg>
        <pc:spChg chg="add del mod">
          <ac:chgData name="#YUKI TOH KHAI SI#" userId="30898cc7-1e89-4e48-a738-641b60c3326a" providerId="ADAL" clId="{A217A866-CC53-4B33-8CEF-A0F9ABDB28F9}" dt="2021-03-31T13:05:54.025" v="30"/>
          <ac:spMkLst>
            <pc:docMk/>
            <pc:sldMasterMk cId="0" sldId="2147483660"/>
            <ac:spMk id="24" creationId="{1D808AEB-36B2-4AD0-83E1-413AA8DE3DE9}"/>
          </ac:spMkLst>
        </pc:spChg>
        <pc:spChg chg="add del mod">
          <ac:chgData name="#YUKI TOH KHAI SI#" userId="30898cc7-1e89-4e48-a738-641b60c3326a" providerId="ADAL" clId="{A217A866-CC53-4B33-8CEF-A0F9ABDB28F9}" dt="2021-03-31T13:06:21.459" v="37" actId="478"/>
          <ac:spMkLst>
            <pc:docMk/>
            <pc:sldMasterMk cId="0" sldId="2147483660"/>
            <ac:spMk id="25" creationId="{AED818E6-3520-43B7-AA2D-6FD4BB466DB0}"/>
          </ac:spMkLst>
        </pc:spChg>
        <pc:spChg chg="add del mod">
          <ac:chgData name="#YUKI TOH KHAI SI#" userId="30898cc7-1e89-4e48-a738-641b60c3326a" providerId="ADAL" clId="{A217A866-CC53-4B33-8CEF-A0F9ABDB28F9}" dt="2021-03-31T13:06:21.459" v="37" actId="478"/>
          <ac:spMkLst>
            <pc:docMk/>
            <pc:sldMasterMk cId="0" sldId="2147483660"/>
            <ac:spMk id="26" creationId="{F0EFEEEA-5D77-482C-88BD-10EE1E2527D3}"/>
          </ac:spMkLst>
        </pc:spChg>
        <pc:spChg chg="add del mod">
          <ac:chgData name="#YUKI TOH KHAI SI#" userId="30898cc7-1e89-4e48-a738-641b60c3326a" providerId="ADAL" clId="{A217A866-CC53-4B33-8CEF-A0F9ABDB28F9}" dt="2021-03-31T13:06:21.459" v="37" actId="478"/>
          <ac:spMkLst>
            <pc:docMk/>
            <pc:sldMasterMk cId="0" sldId="2147483660"/>
            <ac:spMk id="27" creationId="{652972BF-BC31-41FC-AA9E-1140C3688E7E}"/>
          </ac:spMkLst>
        </pc:spChg>
        <pc:spChg chg="add del mod">
          <ac:chgData name="#YUKI TOH KHAI SI#" userId="30898cc7-1e89-4e48-a738-641b60c3326a" providerId="ADAL" clId="{A217A866-CC53-4B33-8CEF-A0F9ABDB28F9}" dt="2021-03-31T13:06:21.459" v="37" actId="478"/>
          <ac:spMkLst>
            <pc:docMk/>
            <pc:sldMasterMk cId="0" sldId="2147483660"/>
            <ac:spMk id="28" creationId="{8512C607-719F-4F2B-89D1-58CA0F0FD382}"/>
          </ac:spMkLst>
        </pc:spChg>
        <pc:spChg chg="add del mod">
          <ac:chgData name="#YUKI TOH KHAI SI#" userId="30898cc7-1e89-4e48-a738-641b60c3326a" providerId="ADAL" clId="{A217A866-CC53-4B33-8CEF-A0F9ABDB28F9}" dt="2021-03-31T13:06:21.459" v="37" actId="478"/>
          <ac:spMkLst>
            <pc:docMk/>
            <pc:sldMasterMk cId="0" sldId="2147483660"/>
            <ac:spMk id="29" creationId="{7AFEDF2E-ED95-4DE0-9868-A406D0A0A88D}"/>
          </ac:spMkLst>
        </pc:spChg>
        <pc:spChg chg="add del mod">
          <ac:chgData name="#YUKI TOH KHAI SI#" userId="30898cc7-1e89-4e48-a738-641b60c3326a" providerId="ADAL" clId="{A217A866-CC53-4B33-8CEF-A0F9ABDB28F9}" dt="2021-03-31T13:15:42.771" v="146" actId="478"/>
          <ac:spMkLst>
            <pc:docMk/>
            <pc:sldMasterMk cId="0" sldId="2147483660"/>
            <ac:spMk id="30" creationId="{56EEEF85-2707-460A-8C33-2D7B3DA9C609}"/>
          </ac:spMkLst>
        </pc:spChg>
        <pc:spChg chg="add del mod">
          <ac:chgData name="#YUKI TOH KHAI SI#" userId="30898cc7-1e89-4e48-a738-641b60c3326a" providerId="ADAL" clId="{A217A866-CC53-4B33-8CEF-A0F9ABDB28F9}" dt="2021-03-31T13:15:46.295" v="149" actId="478"/>
          <ac:spMkLst>
            <pc:docMk/>
            <pc:sldMasterMk cId="0" sldId="2147483660"/>
            <ac:spMk id="31" creationId="{75168B48-94D6-4B7D-B0B2-0C6B2783E49E}"/>
          </ac:spMkLst>
        </pc:spChg>
        <pc:spChg chg="add del mod">
          <ac:chgData name="#YUKI TOH KHAI SI#" userId="30898cc7-1e89-4e48-a738-641b60c3326a" providerId="ADAL" clId="{A217A866-CC53-4B33-8CEF-A0F9ABDB28F9}" dt="2021-03-31T13:18:32.759" v="164"/>
          <ac:spMkLst>
            <pc:docMk/>
            <pc:sldMasterMk cId="0" sldId="2147483660"/>
            <ac:spMk id="33" creationId="{76E84292-EB75-44AB-B441-9D9ECF62A2BE}"/>
          </ac:spMkLst>
        </pc:spChg>
        <pc:spChg chg="add del mod">
          <ac:chgData name="#YUKI TOH KHAI SI#" userId="30898cc7-1e89-4e48-a738-641b60c3326a" providerId="ADAL" clId="{A217A866-CC53-4B33-8CEF-A0F9ABDB28F9}" dt="2021-03-31T13:18:32.759" v="164"/>
          <ac:spMkLst>
            <pc:docMk/>
            <pc:sldMasterMk cId="0" sldId="2147483660"/>
            <ac:spMk id="34" creationId="{E803C3B8-59DC-4AC7-A017-495C2261B9CA}"/>
          </ac:spMkLst>
        </pc:spChg>
        <pc:spChg chg="add mod ord">
          <ac:chgData name="#YUKI TOH KHAI SI#" userId="30898cc7-1e89-4e48-a738-641b60c3326a" providerId="ADAL" clId="{A217A866-CC53-4B33-8CEF-A0F9ABDB28F9}" dt="2021-03-31T13:24:55.954" v="204" actId="1076"/>
          <ac:spMkLst>
            <pc:docMk/>
            <pc:sldMasterMk cId="0" sldId="2147483660"/>
            <ac:spMk id="36" creationId="{BBD2CD85-0A51-4582-BCFB-04A561FA06DA}"/>
          </ac:spMkLst>
        </pc:spChg>
        <pc:spChg chg="add mod">
          <ac:chgData name="#YUKI TOH KHAI SI#" userId="30898cc7-1e89-4e48-a738-641b60c3326a" providerId="ADAL" clId="{A217A866-CC53-4B33-8CEF-A0F9ABDB28F9}" dt="2021-03-31T13:18:38.616" v="166"/>
          <ac:spMkLst>
            <pc:docMk/>
            <pc:sldMasterMk cId="0" sldId="2147483660"/>
            <ac:spMk id="37" creationId="{EE0DCD24-F3E7-413B-93E0-DE66E7F2D291}"/>
          </ac:spMkLst>
        </pc:spChg>
        <pc:spChg chg="add mod">
          <ac:chgData name="#YUKI TOH KHAI SI#" userId="30898cc7-1e89-4e48-a738-641b60c3326a" providerId="ADAL" clId="{A217A866-CC53-4B33-8CEF-A0F9ABDB28F9}" dt="2021-03-31T13:25:00.608" v="205" actId="1076"/>
          <ac:spMkLst>
            <pc:docMk/>
            <pc:sldMasterMk cId="0" sldId="2147483660"/>
            <ac:spMk id="40" creationId="{3FF5375E-DC27-4E14-9B64-399D9D400C8D}"/>
          </ac:spMkLst>
        </pc:spChg>
        <pc:picChg chg="add del mod">
          <ac:chgData name="#YUKI TOH KHAI SI#" userId="30898cc7-1e89-4e48-a738-641b60c3326a" providerId="ADAL" clId="{A217A866-CC53-4B33-8CEF-A0F9ABDB28F9}" dt="2021-03-31T13:15:44.424" v="147" actId="478"/>
          <ac:picMkLst>
            <pc:docMk/>
            <pc:sldMasterMk cId="0" sldId="2147483660"/>
            <ac:picMk id="32" creationId="{07C1DD74-800B-4D13-AAEC-C3960515DDED}"/>
          </ac:picMkLst>
        </pc:picChg>
        <pc:picChg chg="add del mod">
          <ac:chgData name="#YUKI TOH KHAI SI#" userId="30898cc7-1e89-4e48-a738-641b60c3326a" providerId="ADAL" clId="{A217A866-CC53-4B33-8CEF-A0F9ABDB28F9}" dt="2021-03-31T13:18:32.759" v="164"/>
          <ac:picMkLst>
            <pc:docMk/>
            <pc:sldMasterMk cId="0" sldId="2147483660"/>
            <ac:picMk id="35" creationId="{11137DD1-A709-44D3-B2EC-50D29A18537D}"/>
          </ac:picMkLst>
        </pc:picChg>
        <pc:picChg chg="add mod">
          <ac:chgData name="#YUKI TOH KHAI SI#" userId="30898cc7-1e89-4e48-a738-641b60c3326a" providerId="ADAL" clId="{A217A866-CC53-4B33-8CEF-A0F9ABDB28F9}" dt="2021-03-31T13:18:38.616" v="166"/>
          <ac:picMkLst>
            <pc:docMk/>
            <pc:sldMasterMk cId="0" sldId="2147483660"/>
            <ac:picMk id="38" creationId="{6CB95F01-00EE-4A8C-B3B5-84D88AEF46FA}"/>
          </ac:picMkLst>
        </pc:picChg>
        <pc:cxnChg chg="add del mod">
          <ac:chgData name="#YUKI TOH KHAI SI#" userId="30898cc7-1e89-4e48-a738-641b60c3326a" providerId="ADAL" clId="{A217A866-CC53-4B33-8CEF-A0F9ABDB28F9}" dt="2021-03-31T13:24:24.057" v="197" actId="478"/>
          <ac:cxnSpMkLst>
            <pc:docMk/>
            <pc:sldMasterMk cId="0" sldId="2147483660"/>
            <ac:cxnSpMk id="39" creationId="{FC82E1BC-92B9-44CC-8FAA-3E69132139CB}"/>
          </ac:cxnSpMkLst>
        </pc:cxnChg>
        <pc:sldLayoutChg chg="addSp modSp del mod">
          <pc:chgData name="#YUKI TOH KHAI SI#" userId="30898cc7-1e89-4e48-a738-641b60c3326a" providerId="ADAL" clId="{A217A866-CC53-4B33-8CEF-A0F9ABDB28F9}" dt="2021-03-31T13:31:13.887" v="267" actId="2696"/>
          <pc:sldLayoutMkLst>
            <pc:docMk/>
            <pc:sldMasterMk cId="0" sldId="2147483660"/>
            <pc:sldLayoutMk cId="0" sldId="2147483648"/>
          </pc:sldLayoutMkLst>
          <pc:spChg chg="add mod">
            <ac:chgData name="#YUKI TOH KHAI SI#" userId="30898cc7-1e89-4e48-a738-641b60c3326a" providerId="ADAL" clId="{A217A866-CC53-4B33-8CEF-A0F9ABDB28F9}" dt="2021-03-31T13:14:49.133" v="138"/>
            <ac:spMkLst>
              <pc:docMk/>
              <pc:sldMasterMk cId="0" sldId="2147483660"/>
              <pc:sldLayoutMk cId="0" sldId="2147483648"/>
              <ac:spMk id="5" creationId="{50FC29B0-96AE-495C-B752-5DE3D410D637}"/>
            </ac:spMkLst>
          </pc:spChg>
          <pc:spChg chg="add mod">
            <ac:chgData name="#YUKI TOH KHAI SI#" userId="30898cc7-1e89-4e48-a738-641b60c3326a" providerId="ADAL" clId="{A217A866-CC53-4B33-8CEF-A0F9ABDB28F9}" dt="2021-03-31T13:14:49.133" v="138"/>
            <ac:spMkLst>
              <pc:docMk/>
              <pc:sldMasterMk cId="0" sldId="2147483660"/>
              <pc:sldLayoutMk cId="0" sldId="2147483648"/>
              <ac:spMk id="6" creationId="{0ECF9420-F14A-47DC-9A44-234CB0B211E6}"/>
            </ac:spMkLst>
          </pc:spChg>
          <pc:spChg chg="mod">
            <ac:chgData name="#YUKI TOH KHAI SI#" userId="30898cc7-1e89-4e48-a738-641b60c3326a" providerId="ADAL" clId="{A217A866-CC53-4B33-8CEF-A0F9ABDB28F9}" dt="2021-03-31T13:17:02.718" v="153" actId="1076"/>
            <ac:spMkLst>
              <pc:docMk/>
              <pc:sldMasterMk cId="0" sldId="2147483660"/>
              <pc:sldLayoutMk cId="0" sldId="2147483648"/>
              <ac:spMk id="12" creationId="{00000000-0000-0000-0000-000000000000}"/>
            </ac:spMkLst>
          </pc:spChg>
          <pc:picChg chg="add mod">
            <ac:chgData name="#YUKI TOH KHAI SI#" userId="30898cc7-1e89-4e48-a738-641b60c3326a" providerId="ADAL" clId="{A217A866-CC53-4B33-8CEF-A0F9ABDB28F9}" dt="2021-03-31T13:14:49.133" v="138"/>
            <ac:picMkLst>
              <pc:docMk/>
              <pc:sldMasterMk cId="0" sldId="2147483660"/>
              <pc:sldLayoutMk cId="0" sldId="2147483648"/>
              <ac:picMk id="7" creationId="{B46A5872-36A8-4A32-B0FD-26AA1910E4CD}"/>
            </ac:picMkLst>
          </pc:picChg>
        </pc:sldLayoutChg>
        <pc:sldLayoutChg chg="del">
          <pc:chgData name="#YUKI TOH KHAI SI#" userId="30898cc7-1e89-4e48-a738-641b60c3326a" providerId="ADAL" clId="{A217A866-CC53-4B33-8CEF-A0F9ABDB28F9}" dt="2021-03-31T13:31:14.699" v="268" actId="2696"/>
          <pc:sldLayoutMkLst>
            <pc:docMk/>
            <pc:sldMasterMk cId="0" sldId="2147483660"/>
            <pc:sldLayoutMk cId="0" sldId="2147483649"/>
          </pc:sldLayoutMkLst>
        </pc:sldLayoutChg>
        <pc:sldLayoutChg chg="del">
          <pc:chgData name="#YUKI TOH KHAI SI#" userId="30898cc7-1e89-4e48-a738-641b60c3326a" providerId="ADAL" clId="{A217A866-CC53-4B33-8CEF-A0F9ABDB28F9}" dt="2021-03-31T13:31:11.298" v="264" actId="2696"/>
          <pc:sldLayoutMkLst>
            <pc:docMk/>
            <pc:sldMasterMk cId="0" sldId="2147483660"/>
            <pc:sldLayoutMk cId="0" sldId="2147483650"/>
          </pc:sldLayoutMkLst>
        </pc:sldLayoutChg>
        <pc:sldLayoutChg chg="del">
          <pc:chgData name="#YUKI TOH KHAI SI#" userId="30898cc7-1e89-4e48-a738-641b60c3326a" providerId="ADAL" clId="{A217A866-CC53-4B33-8CEF-A0F9ABDB28F9}" dt="2021-03-31T13:31:10.197" v="263" actId="2696"/>
          <pc:sldLayoutMkLst>
            <pc:docMk/>
            <pc:sldMasterMk cId="0" sldId="2147483660"/>
            <pc:sldLayoutMk cId="0" sldId="2147483651"/>
          </pc:sldLayoutMkLst>
        </pc:sldLayoutChg>
        <pc:sldLayoutChg chg="del">
          <pc:chgData name="#YUKI TOH KHAI SI#" userId="30898cc7-1e89-4e48-a738-641b60c3326a" providerId="ADAL" clId="{A217A866-CC53-4B33-8CEF-A0F9ABDB28F9}" dt="2021-03-31T13:31:04.922" v="260" actId="2696"/>
          <pc:sldLayoutMkLst>
            <pc:docMk/>
            <pc:sldMasterMk cId="0" sldId="2147483660"/>
            <pc:sldLayoutMk cId="0" sldId="2147483653"/>
          </pc:sldLayoutMkLst>
        </pc:sldLayoutChg>
        <pc:sldLayoutChg chg="del">
          <pc:chgData name="#YUKI TOH KHAI SI#" userId="30898cc7-1e89-4e48-a738-641b60c3326a" providerId="ADAL" clId="{A217A866-CC53-4B33-8CEF-A0F9ABDB28F9}" dt="2021-03-31T13:31:04.352" v="258" actId="2696"/>
          <pc:sldLayoutMkLst>
            <pc:docMk/>
            <pc:sldMasterMk cId="0" sldId="2147483660"/>
            <pc:sldLayoutMk cId="0" sldId="2147483655"/>
          </pc:sldLayoutMkLst>
        </pc:sldLayoutChg>
        <pc:sldLayoutChg chg="del">
          <pc:chgData name="#YUKI TOH KHAI SI#" userId="30898cc7-1e89-4e48-a738-641b60c3326a" providerId="ADAL" clId="{A217A866-CC53-4B33-8CEF-A0F9ABDB28F9}" dt="2021-03-31T13:31:03.647" v="256" actId="2696"/>
          <pc:sldLayoutMkLst>
            <pc:docMk/>
            <pc:sldMasterMk cId="0" sldId="2147483660"/>
            <pc:sldLayoutMk cId="0" sldId="2147483656"/>
          </pc:sldLayoutMkLst>
        </pc:sldLayoutChg>
        <pc:sldLayoutChg chg="del">
          <pc:chgData name="#YUKI TOH KHAI SI#" userId="30898cc7-1e89-4e48-a738-641b60c3326a" providerId="ADAL" clId="{A217A866-CC53-4B33-8CEF-A0F9ABDB28F9}" dt="2021-03-31T13:31:02.848" v="254" actId="2696"/>
          <pc:sldLayoutMkLst>
            <pc:docMk/>
            <pc:sldMasterMk cId="0" sldId="2147483660"/>
            <pc:sldLayoutMk cId="0" sldId="2147483657"/>
          </pc:sldLayoutMkLst>
        </pc:sldLayoutChg>
        <pc:sldLayoutChg chg="del">
          <pc:chgData name="#YUKI TOH KHAI SI#" userId="30898cc7-1e89-4e48-a738-641b60c3326a" providerId="ADAL" clId="{A217A866-CC53-4B33-8CEF-A0F9ABDB28F9}" dt="2021-03-31T13:31:02.113" v="252" actId="2696"/>
          <pc:sldLayoutMkLst>
            <pc:docMk/>
            <pc:sldMasterMk cId="0" sldId="2147483660"/>
            <pc:sldLayoutMk cId="0" sldId="2147483658"/>
          </pc:sldLayoutMkLst>
        </pc:sldLayoutChg>
        <pc:sldLayoutChg chg="addSp delSp modSp del mod">
          <pc:chgData name="#YUKI TOH KHAI SI#" userId="30898cc7-1e89-4e48-a738-641b60c3326a" providerId="ADAL" clId="{A217A866-CC53-4B33-8CEF-A0F9ABDB28F9}" dt="2021-03-31T13:31:12.859" v="266" actId="2696"/>
          <pc:sldLayoutMkLst>
            <pc:docMk/>
            <pc:sldMasterMk cId="0" sldId="2147483660"/>
            <pc:sldLayoutMk cId="2207536428" sldId="2147483662"/>
          </pc:sldLayoutMkLst>
          <pc:spChg chg="add del mod">
            <ac:chgData name="#YUKI TOH KHAI SI#" userId="30898cc7-1e89-4e48-a738-641b60c3326a" providerId="ADAL" clId="{A217A866-CC53-4B33-8CEF-A0F9ABDB28F9}" dt="2021-03-31T12:59:07.957" v="4" actId="1076"/>
            <ac:spMkLst>
              <pc:docMk/>
              <pc:sldMasterMk cId="0" sldId="2147483660"/>
              <pc:sldLayoutMk cId="2207536428" sldId="2147483662"/>
              <ac:spMk id="15" creationId="{00000000-0000-0000-0000-000000000000}"/>
            </ac:spMkLst>
          </pc:spChg>
          <pc:graphicFrameChg chg="add del mod">
            <ac:chgData name="#YUKI TOH KHAI SI#" userId="30898cc7-1e89-4e48-a738-641b60c3326a" providerId="ADAL" clId="{A217A866-CC53-4B33-8CEF-A0F9ABDB28F9}" dt="2021-03-31T12:59:17.068" v="6" actId="21"/>
            <ac:graphicFrameMkLst>
              <pc:docMk/>
              <pc:sldMasterMk cId="0" sldId="2147483660"/>
              <pc:sldLayoutMk cId="2207536428" sldId="2147483662"/>
              <ac:graphicFrameMk id="7" creationId="{DAB93071-FAC7-8A4D-AE24-0F118E81B4B4}"/>
            </ac:graphicFrameMkLst>
          </pc:graphicFrameChg>
        </pc:sldLayoutChg>
        <pc:sldLayoutChg chg="delSp del mod">
          <pc:chgData name="#YUKI TOH KHAI SI#" userId="30898cc7-1e89-4e48-a738-641b60c3326a" providerId="ADAL" clId="{A217A866-CC53-4B33-8CEF-A0F9ABDB28F9}" dt="2021-03-31T13:31:12.141" v="265" actId="2696"/>
          <pc:sldLayoutMkLst>
            <pc:docMk/>
            <pc:sldMasterMk cId="0" sldId="2147483660"/>
            <pc:sldLayoutMk cId="1627014444" sldId="2147483663"/>
          </pc:sldLayoutMkLst>
          <pc:graphicFrameChg chg="del">
            <ac:chgData name="#YUKI TOH KHAI SI#" userId="30898cc7-1e89-4e48-a738-641b60c3326a" providerId="ADAL" clId="{A217A866-CC53-4B33-8CEF-A0F9ABDB28F9}" dt="2021-03-31T13:03:32.905" v="15" actId="478"/>
            <ac:graphicFrameMkLst>
              <pc:docMk/>
              <pc:sldMasterMk cId="0" sldId="2147483660"/>
              <pc:sldLayoutMk cId="1627014444" sldId="2147483663"/>
              <ac:graphicFrameMk id="9" creationId="{FD1615F2-706C-E443-B90D-76752C6DE5DB}"/>
            </ac:graphicFrameMkLst>
          </pc:graphicFrameChg>
        </pc:sldLayoutChg>
        <pc:sldLayoutChg chg="delSp del mod">
          <pc:chgData name="#YUKI TOH KHAI SI#" userId="30898cc7-1e89-4e48-a738-641b60c3326a" providerId="ADAL" clId="{A217A866-CC53-4B33-8CEF-A0F9ABDB28F9}" dt="2021-03-31T13:31:08.560" v="262" actId="2696"/>
          <pc:sldLayoutMkLst>
            <pc:docMk/>
            <pc:sldMasterMk cId="0" sldId="2147483660"/>
            <pc:sldLayoutMk cId="1732750885" sldId="2147483664"/>
          </pc:sldLayoutMkLst>
          <pc:graphicFrameChg chg="del">
            <ac:chgData name="#YUKI TOH KHAI SI#" userId="30898cc7-1e89-4e48-a738-641b60c3326a" providerId="ADAL" clId="{A217A866-CC53-4B33-8CEF-A0F9ABDB28F9}" dt="2021-03-31T13:03:36.325" v="16" actId="478"/>
            <ac:graphicFrameMkLst>
              <pc:docMk/>
              <pc:sldMasterMk cId="0" sldId="2147483660"/>
              <pc:sldLayoutMk cId="1732750885" sldId="2147483664"/>
              <ac:graphicFrameMk id="9" creationId="{73A3D714-013C-E94A-80F7-C8CC79F5EEA0}"/>
            </ac:graphicFrameMkLst>
          </pc:graphicFrameChg>
        </pc:sldLayoutChg>
        <pc:sldLayoutChg chg="delSp del mod">
          <pc:chgData name="#YUKI TOH KHAI SI#" userId="30898cc7-1e89-4e48-a738-641b60c3326a" providerId="ADAL" clId="{A217A866-CC53-4B33-8CEF-A0F9ABDB28F9}" dt="2021-03-31T13:31:05.194" v="261" actId="2696"/>
          <pc:sldLayoutMkLst>
            <pc:docMk/>
            <pc:sldMasterMk cId="0" sldId="2147483660"/>
            <pc:sldLayoutMk cId="1550113810" sldId="2147483665"/>
          </pc:sldLayoutMkLst>
          <pc:graphicFrameChg chg="del">
            <ac:chgData name="#YUKI TOH KHAI SI#" userId="30898cc7-1e89-4e48-a738-641b60c3326a" providerId="ADAL" clId="{A217A866-CC53-4B33-8CEF-A0F9ABDB28F9}" dt="2021-03-31T13:03:42.575" v="17" actId="478"/>
            <ac:graphicFrameMkLst>
              <pc:docMk/>
              <pc:sldMasterMk cId="0" sldId="2147483660"/>
              <pc:sldLayoutMk cId="1550113810" sldId="2147483665"/>
              <ac:graphicFrameMk id="7" creationId="{7B875549-9A8E-334A-8E7B-0003753C7EA4}"/>
            </ac:graphicFrameMkLst>
          </pc:graphicFrameChg>
        </pc:sldLayoutChg>
        <pc:sldLayoutChg chg="delSp del mod">
          <pc:chgData name="#YUKI TOH KHAI SI#" userId="30898cc7-1e89-4e48-a738-641b60c3326a" providerId="ADAL" clId="{A217A866-CC53-4B33-8CEF-A0F9ABDB28F9}" dt="2021-03-31T13:31:04.632" v="259" actId="2696"/>
          <pc:sldLayoutMkLst>
            <pc:docMk/>
            <pc:sldMasterMk cId="0" sldId="2147483660"/>
            <pc:sldLayoutMk cId="920429983" sldId="2147483666"/>
          </pc:sldLayoutMkLst>
          <pc:graphicFrameChg chg="del">
            <ac:chgData name="#YUKI TOH KHAI SI#" userId="30898cc7-1e89-4e48-a738-641b60c3326a" providerId="ADAL" clId="{A217A866-CC53-4B33-8CEF-A0F9ABDB28F9}" dt="2021-03-31T13:03:46.243" v="18" actId="478"/>
            <ac:graphicFrameMkLst>
              <pc:docMk/>
              <pc:sldMasterMk cId="0" sldId="2147483660"/>
              <pc:sldLayoutMk cId="920429983" sldId="2147483666"/>
              <ac:graphicFrameMk id="8" creationId="{82EC0949-F1C9-2C4B-B624-FA5091986933}"/>
            </ac:graphicFrameMkLst>
          </pc:graphicFrameChg>
        </pc:sldLayoutChg>
        <pc:sldLayoutChg chg="delSp del mod">
          <pc:chgData name="#YUKI TOH KHAI SI#" userId="30898cc7-1e89-4e48-a738-641b60c3326a" providerId="ADAL" clId="{A217A866-CC53-4B33-8CEF-A0F9ABDB28F9}" dt="2021-03-31T13:31:04.038" v="257" actId="2696"/>
          <pc:sldLayoutMkLst>
            <pc:docMk/>
            <pc:sldMasterMk cId="0" sldId="2147483660"/>
            <pc:sldLayoutMk cId="3354039904" sldId="2147483667"/>
          </pc:sldLayoutMkLst>
          <pc:graphicFrameChg chg="del">
            <ac:chgData name="#YUKI TOH KHAI SI#" userId="30898cc7-1e89-4e48-a738-641b60c3326a" providerId="ADAL" clId="{A217A866-CC53-4B33-8CEF-A0F9ABDB28F9}" dt="2021-03-31T13:03:49.553" v="19" actId="478"/>
            <ac:graphicFrameMkLst>
              <pc:docMk/>
              <pc:sldMasterMk cId="0" sldId="2147483660"/>
              <pc:sldLayoutMk cId="3354039904" sldId="2147483667"/>
              <ac:graphicFrameMk id="10" creationId="{AFC653E9-4A0F-8C48-AB46-C83AA8077775}"/>
            </ac:graphicFrameMkLst>
          </pc:graphicFrameChg>
        </pc:sldLayoutChg>
        <pc:sldLayoutChg chg="delSp del mod">
          <pc:chgData name="#YUKI TOH KHAI SI#" userId="30898cc7-1e89-4e48-a738-641b60c3326a" providerId="ADAL" clId="{A217A866-CC53-4B33-8CEF-A0F9ABDB28F9}" dt="2021-03-31T13:31:03.194" v="255" actId="2696"/>
          <pc:sldLayoutMkLst>
            <pc:docMk/>
            <pc:sldMasterMk cId="0" sldId="2147483660"/>
            <pc:sldLayoutMk cId="2800234746" sldId="2147483668"/>
          </pc:sldLayoutMkLst>
          <pc:graphicFrameChg chg="del">
            <ac:chgData name="#YUKI TOH KHAI SI#" userId="30898cc7-1e89-4e48-a738-641b60c3326a" providerId="ADAL" clId="{A217A866-CC53-4B33-8CEF-A0F9ABDB28F9}" dt="2021-03-31T13:03:52.561" v="20" actId="478"/>
            <ac:graphicFrameMkLst>
              <pc:docMk/>
              <pc:sldMasterMk cId="0" sldId="2147483660"/>
              <pc:sldLayoutMk cId="2800234746" sldId="2147483668"/>
              <ac:graphicFrameMk id="7" creationId="{D9EC1C89-A5D4-774B-894E-0BE49468E9BD}"/>
            </ac:graphicFrameMkLst>
          </pc:graphicFrameChg>
        </pc:sldLayoutChg>
        <pc:sldLayoutChg chg="delSp del mod">
          <pc:chgData name="#YUKI TOH KHAI SI#" userId="30898cc7-1e89-4e48-a738-641b60c3326a" providerId="ADAL" clId="{A217A866-CC53-4B33-8CEF-A0F9ABDB28F9}" dt="2021-03-31T13:31:02.553" v="253" actId="2696"/>
          <pc:sldLayoutMkLst>
            <pc:docMk/>
            <pc:sldMasterMk cId="0" sldId="2147483660"/>
            <pc:sldLayoutMk cId="2512111687" sldId="2147483669"/>
          </pc:sldLayoutMkLst>
          <pc:graphicFrameChg chg="del">
            <ac:chgData name="#YUKI TOH KHAI SI#" userId="30898cc7-1e89-4e48-a738-641b60c3326a" providerId="ADAL" clId="{A217A866-CC53-4B33-8CEF-A0F9ABDB28F9}" dt="2021-03-31T13:03:25.835" v="14" actId="478"/>
            <ac:graphicFrameMkLst>
              <pc:docMk/>
              <pc:sldMasterMk cId="0" sldId="2147483660"/>
              <pc:sldLayoutMk cId="2512111687" sldId="2147483669"/>
              <ac:graphicFrameMk id="8" creationId="{7C1FF73B-8EC0-EE4C-8F9D-176377776E7F}"/>
            </ac:graphicFrameMkLst>
          </pc:graphicFrameChg>
        </pc:sldLayoutChg>
        <pc:sldLayoutChg chg="delSp modSp del mod">
          <pc:chgData name="#YUKI TOH KHAI SI#" userId="30898cc7-1e89-4e48-a738-641b60c3326a" providerId="ADAL" clId="{A217A866-CC53-4B33-8CEF-A0F9ABDB28F9}" dt="2021-03-31T13:31:01.356" v="251" actId="2696"/>
          <pc:sldLayoutMkLst>
            <pc:docMk/>
            <pc:sldMasterMk cId="0" sldId="2147483660"/>
            <pc:sldLayoutMk cId="55876567" sldId="2147483670"/>
          </pc:sldLayoutMkLst>
          <pc:spChg chg="mod ord">
            <ac:chgData name="#YUKI TOH KHAI SI#" userId="30898cc7-1e89-4e48-a738-641b60c3326a" providerId="ADAL" clId="{A217A866-CC53-4B33-8CEF-A0F9ABDB28F9}" dt="2021-03-31T13:20:47.695" v="182" actId="122"/>
            <ac:spMkLst>
              <pc:docMk/>
              <pc:sldMasterMk cId="0" sldId="2147483660"/>
              <pc:sldLayoutMk cId="55876567" sldId="2147483670"/>
              <ac:spMk id="49" creationId="{00000000-0000-0000-0000-000000000000}"/>
            </ac:spMkLst>
          </pc:spChg>
          <pc:graphicFrameChg chg="del modGraphic">
            <ac:chgData name="#YUKI TOH KHAI SI#" userId="30898cc7-1e89-4e48-a738-641b60c3326a" providerId="ADAL" clId="{A217A866-CC53-4B33-8CEF-A0F9ABDB28F9}" dt="2021-03-31T13:03:23.611" v="13" actId="478"/>
            <ac:graphicFrameMkLst>
              <pc:docMk/>
              <pc:sldMasterMk cId="0" sldId="2147483660"/>
              <pc:sldLayoutMk cId="55876567" sldId="2147483670"/>
              <ac:graphicFrameMk id="6" creationId="{DD9B564F-1DEE-924C-AC6F-989C87D1054A}"/>
            </ac:graphicFrameMkLst>
          </pc:graphicFrameChg>
        </pc:sldLayoutChg>
      </pc:sldMasterChg>
      <pc:sldMasterChg chg="modSp add mod addSldLayout modSldLayout">
        <pc:chgData name="#YUKI TOH KHAI SI#" userId="30898cc7-1e89-4e48-a738-641b60c3326a" providerId="ADAL" clId="{A217A866-CC53-4B33-8CEF-A0F9ABDB28F9}" dt="2021-03-31T13:15:19.268" v="145" actId="122"/>
        <pc:sldMasterMkLst>
          <pc:docMk/>
          <pc:sldMasterMk cId="3298534167" sldId="2147483671"/>
        </pc:sldMasterMkLst>
        <pc:spChg chg="mod">
          <ac:chgData name="#YUKI TOH KHAI SI#" userId="30898cc7-1e89-4e48-a738-641b60c3326a" providerId="ADAL" clId="{A217A866-CC53-4B33-8CEF-A0F9ABDB28F9}" dt="2021-03-31T13:15:19.268" v="145" actId="122"/>
          <ac:spMkLst>
            <pc:docMk/>
            <pc:sldMasterMk cId="3298534167" sldId="2147483671"/>
            <ac:spMk id="8" creationId="{00000000-0000-0000-0000-000000000000}"/>
          </ac:spMkLst>
        </pc:sp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254909916" sldId="2147483672"/>
          </pc:sldLayoutMkLst>
        </pc:sldLayoutChg>
        <pc:sldLayoutChg chg="addSp delSp modSp add mod replId">
          <pc:chgData name="#YUKI TOH KHAI SI#" userId="30898cc7-1e89-4e48-a738-641b60c3326a" providerId="ADAL" clId="{A217A866-CC53-4B33-8CEF-A0F9ABDB28F9}" dt="2021-03-31T13:15:12.860" v="143" actId="1076"/>
          <pc:sldLayoutMkLst>
            <pc:docMk/>
            <pc:sldMasterMk cId="3298534167" sldId="2147483671"/>
            <pc:sldLayoutMk cId="679013431" sldId="2147483673"/>
          </pc:sldLayoutMkLst>
          <pc:spChg chg="add del mod">
            <ac:chgData name="#YUKI TOH KHAI SI#" userId="30898cc7-1e89-4e48-a738-641b60c3326a" providerId="ADAL" clId="{A217A866-CC53-4B33-8CEF-A0F9ABDB28F9}" dt="2021-03-31T13:15:12.860" v="143" actId="1076"/>
            <ac:spMkLst>
              <pc:docMk/>
              <pc:sldMasterMk cId="3298534167" sldId="2147483671"/>
              <pc:sldLayoutMk cId="679013431" sldId="2147483673"/>
              <ac:spMk id="15" creationId="{00000000-0000-0000-0000-000000000000}"/>
            </ac:spMkLst>
          </pc:spChg>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2885171810" sldId="2147483674"/>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2924608336" sldId="2147483675"/>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3469171952" sldId="2147483676"/>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988901995" sldId="2147483677"/>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2114877975" sldId="2147483678"/>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1765699111" sldId="2147483679"/>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3055999459" sldId="2147483680"/>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253997796" sldId="2147483681"/>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295804316" sldId="2147483682"/>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3114884037" sldId="2147483683"/>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2244076578" sldId="2147483684"/>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1667902514" sldId="2147483685"/>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3522362302" sldId="2147483686"/>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1574546380" sldId="2147483687"/>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3530590676" sldId="2147483688"/>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1384664283" sldId="2147483689"/>
          </pc:sldLayoutMkLst>
        </pc:sldLayoutChg>
        <pc:sldLayoutChg chg="add mod replId">
          <pc:chgData name="#YUKI TOH KHAI SI#" userId="30898cc7-1e89-4e48-a738-641b60c3326a" providerId="ADAL" clId="{A217A866-CC53-4B33-8CEF-A0F9ABDB28F9}" dt="2021-03-31T13:14:32.091" v="137" actId="2890"/>
          <pc:sldLayoutMkLst>
            <pc:docMk/>
            <pc:sldMasterMk cId="3298534167" sldId="2147483671"/>
            <pc:sldLayoutMk cId="2337791556" sldId="2147483690"/>
          </pc:sldLayoutMkLst>
        </pc:sldLayoutChg>
      </pc:sldMasterChg>
      <pc:sldMasterChg chg="addSp delSp modSp new mod addSldLayout modSldLayout">
        <pc:chgData name="#YUKI TOH KHAI SI#" userId="30898cc7-1e89-4e48-a738-641b60c3326a" providerId="ADAL" clId="{A217A866-CC53-4B33-8CEF-A0F9ABDB28F9}" dt="2021-04-09T17:18:19.969" v="13321"/>
        <pc:sldMasterMkLst>
          <pc:docMk/>
          <pc:sldMasterMk cId="2484891439" sldId="2147483691"/>
        </pc:sldMasterMkLst>
        <pc:spChg chg="del mod">
          <ac:chgData name="#YUKI TOH KHAI SI#" userId="30898cc7-1e89-4e48-a738-641b60c3326a" providerId="ADAL" clId="{A217A866-CC53-4B33-8CEF-A0F9ABDB28F9}" dt="2021-03-31T13:36:58.895" v="368" actId="478"/>
          <ac:spMkLst>
            <pc:docMk/>
            <pc:sldMasterMk cId="2484891439" sldId="2147483691"/>
            <ac:spMk id="6" creationId="{6C62EC03-91D4-4915-820F-7AEF47BFE2C2}"/>
          </ac:spMkLst>
        </pc:spChg>
        <pc:spChg chg="add del mod ord">
          <ac:chgData name="#YUKI TOH KHAI SI#" userId="30898cc7-1e89-4e48-a738-641b60c3326a" providerId="ADAL" clId="{A217A866-CC53-4B33-8CEF-A0F9ABDB28F9}" dt="2021-03-31T13:26:03.997" v="212"/>
          <ac:spMkLst>
            <pc:docMk/>
            <pc:sldMasterMk cId="2484891439" sldId="2147483691"/>
            <ac:spMk id="7" creationId="{F4DEF613-A27D-4B69-BAB6-DAD209215947}"/>
          </ac:spMkLst>
        </pc:spChg>
        <pc:spChg chg="add del mod ord">
          <ac:chgData name="#YUKI TOH KHAI SI#" userId="30898cc7-1e89-4e48-a738-641b60c3326a" providerId="ADAL" clId="{A217A866-CC53-4B33-8CEF-A0F9ABDB28F9}" dt="2021-03-31T13:26:03.997" v="212"/>
          <ac:spMkLst>
            <pc:docMk/>
            <pc:sldMasterMk cId="2484891439" sldId="2147483691"/>
            <ac:spMk id="8" creationId="{BB1318FB-67C2-44F2-97AC-702A6B76EF15}"/>
          </ac:spMkLst>
        </pc:spChg>
        <pc:spChg chg="add del mod ord">
          <ac:chgData name="#YUKI TOH KHAI SI#" userId="30898cc7-1e89-4e48-a738-641b60c3326a" providerId="ADAL" clId="{A217A866-CC53-4B33-8CEF-A0F9ABDB28F9}" dt="2021-03-31T13:26:03.997" v="212"/>
          <ac:spMkLst>
            <pc:docMk/>
            <pc:sldMasterMk cId="2484891439" sldId="2147483691"/>
            <ac:spMk id="9" creationId="{67B0D5FD-21B1-4CC0-810D-62A697D97A7D}"/>
          </ac:spMkLst>
        </pc:spChg>
        <pc:spChg chg="mod">
          <ac:chgData name="#YUKI TOH KHAI SI#" userId="30898cc7-1e89-4e48-a738-641b60c3326a" providerId="ADAL" clId="{A217A866-CC53-4B33-8CEF-A0F9ABDB28F9}" dt="2021-04-09T17:13:01.753" v="13254" actId="207"/>
          <ac:spMkLst>
            <pc:docMk/>
            <pc:sldMasterMk cId="2484891439" sldId="2147483691"/>
            <ac:spMk id="9" creationId="{FCA25A4A-B06F-8E41-9F1B-F34473B60835}"/>
          </ac:spMkLst>
        </pc:spChg>
        <pc:spChg chg="add mod">
          <ac:chgData name="#YUKI TOH KHAI SI#" userId="30898cc7-1e89-4e48-a738-641b60c3326a" providerId="ADAL" clId="{A217A866-CC53-4B33-8CEF-A0F9ABDB28F9}" dt="2021-03-31T13:37:10.851" v="371" actId="1076"/>
          <ac:spMkLst>
            <pc:docMk/>
            <pc:sldMasterMk cId="2484891439" sldId="2147483691"/>
            <ac:spMk id="11" creationId="{7B75D899-757F-4971-98B7-3232FBAA2F7D}"/>
          </ac:spMkLst>
        </pc:spChg>
        <pc:spChg chg="add del mod">
          <ac:chgData name="#YUKI TOH KHAI SI#" userId="30898cc7-1e89-4e48-a738-641b60c3326a" providerId="ADAL" clId="{A217A866-CC53-4B33-8CEF-A0F9ABDB28F9}" dt="2021-03-31T13:32:26.310" v="274" actId="478"/>
          <ac:spMkLst>
            <pc:docMk/>
            <pc:sldMasterMk cId="2484891439" sldId="2147483691"/>
            <ac:spMk id="12" creationId="{5746AB63-62A9-4745-88C2-59CB09FCC8CA}"/>
          </ac:spMkLst>
        </pc:spChg>
        <pc:spChg chg="add mod">
          <ac:chgData name="#YUKI TOH KHAI SI#" userId="30898cc7-1e89-4e48-a738-641b60c3326a" providerId="ADAL" clId="{A217A866-CC53-4B33-8CEF-A0F9ABDB28F9}" dt="2021-04-04T13:13:29.153" v="2864" actId="1076"/>
          <ac:spMkLst>
            <pc:docMk/>
            <pc:sldMasterMk cId="2484891439" sldId="2147483691"/>
            <ac:spMk id="14" creationId="{43F5C8AD-6710-4B93-BB41-7373A7E55539}"/>
          </ac:spMkLst>
        </pc:spChg>
        <pc:picChg chg="add del mod ord">
          <ac:chgData name="#YUKI TOH KHAI SI#" userId="30898cc7-1e89-4e48-a738-641b60c3326a" providerId="ADAL" clId="{A217A866-CC53-4B33-8CEF-A0F9ABDB28F9}" dt="2021-03-31T13:26:03.997" v="212"/>
          <ac:picMkLst>
            <pc:docMk/>
            <pc:sldMasterMk cId="2484891439" sldId="2147483691"/>
            <ac:picMk id="10" creationId="{A9EE5507-4165-4710-8BA8-42CDACC994EB}"/>
          </ac:picMkLst>
        </pc:picChg>
        <pc:picChg chg="mod">
          <ac:chgData name="#YUKI TOH KHAI SI#" userId="30898cc7-1e89-4e48-a738-641b60c3326a" providerId="ADAL" clId="{A217A866-CC53-4B33-8CEF-A0F9ABDB28F9}" dt="2021-04-04T13:13:35.780" v="2865" actId="1076"/>
          <ac:picMkLst>
            <pc:docMk/>
            <pc:sldMasterMk cId="2484891439" sldId="2147483691"/>
            <ac:picMk id="12" creationId="{785ED117-293D-FE49-BC65-FD47DCB0E982}"/>
          </ac:picMkLst>
        </pc:picChg>
        <pc:picChg chg="add mod">
          <ac:chgData name="#YUKI TOH KHAI SI#" userId="30898cc7-1e89-4e48-a738-641b60c3326a" providerId="ADAL" clId="{A217A866-CC53-4B33-8CEF-A0F9ABDB28F9}" dt="2021-03-31T13:26:14.671" v="213"/>
          <ac:picMkLst>
            <pc:docMk/>
            <pc:sldMasterMk cId="2484891439" sldId="2147483691"/>
            <ac:picMk id="13" creationId="{8E7E3CA8-3133-4306-8B72-FCD848DB04FB}"/>
          </ac:picMkLst>
        </pc:picChg>
        <pc:sldLayoutChg chg="delSp modSp new mod replId">
          <pc:chgData name="#YUKI TOH KHAI SI#" userId="30898cc7-1e89-4e48-a738-641b60c3326a" providerId="ADAL" clId="{A217A866-CC53-4B33-8CEF-A0F9ABDB28F9}" dt="2021-03-31T13:30:21.161" v="240" actId="478"/>
          <pc:sldLayoutMkLst>
            <pc:docMk/>
            <pc:sldMasterMk cId="2484891439" sldId="2147483691"/>
            <pc:sldLayoutMk cId="2336106852" sldId="2147483692"/>
          </pc:sldLayoutMkLst>
          <pc:spChg chg="del mod">
            <ac:chgData name="#YUKI TOH KHAI SI#" userId="30898cc7-1e89-4e48-a738-641b60c3326a" providerId="ADAL" clId="{A217A866-CC53-4B33-8CEF-A0F9ABDB28F9}" dt="2021-03-31T13:30:21.161" v="240" actId="478"/>
            <ac:spMkLst>
              <pc:docMk/>
              <pc:sldMasterMk cId="2484891439" sldId="2147483691"/>
              <pc:sldLayoutMk cId="2336106852" sldId="2147483692"/>
              <ac:spMk id="6" creationId="{84DD7B2D-5356-48A1-ACE7-0830AABA2502}"/>
            </ac:spMkLst>
          </pc:spChg>
        </pc:sldLayoutChg>
        <pc:sldLayoutChg chg="delSp new mod replId">
          <pc:chgData name="#YUKI TOH KHAI SI#" userId="30898cc7-1e89-4e48-a738-641b60c3326a" providerId="ADAL" clId="{A217A866-CC53-4B33-8CEF-A0F9ABDB28F9}" dt="2021-03-31T13:30:29.012" v="241" actId="478"/>
          <pc:sldLayoutMkLst>
            <pc:docMk/>
            <pc:sldMasterMk cId="2484891439" sldId="2147483691"/>
            <pc:sldLayoutMk cId="1741342583" sldId="2147483693"/>
          </pc:sldLayoutMkLst>
          <pc:spChg chg="del">
            <ac:chgData name="#YUKI TOH KHAI SI#" userId="30898cc7-1e89-4e48-a738-641b60c3326a" providerId="ADAL" clId="{A217A866-CC53-4B33-8CEF-A0F9ABDB28F9}" dt="2021-03-31T13:30:29.012" v="241" actId="478"/>
            <ac:spMkLst>
              <pc:docMk/>
              <pc:sldMasterMk cId="2484891439" sldId="2147483691"/>
              <pc:sldLayoutMk cId="1741342583" sldId="2147483693"/>
              <ac:spMk id="6" creationId="{D69B0753-5B23-471E-AFC2-69FE9515D836}"/>
            </ac:spMkLst>
          </pc:spChg>
        </pc:sldLayoutChg>
        <pc:sldLayoutChg chg="delSp new mod replId">
          <pc:chgData name="#YUKI TOH KHAI SI#" userId="30898cc7-1e89-4e48-a738-641b60c3326a" providerId="ADAL" clId="{A217A866-CC53-4B33-8CEF-A0F9ABDB28F9}" dt="2021-03-31T13:30:31.091" v="242" actId="478"/>
          <pc:sldLayoutMkLst>
            <pc:docMk/>
            <pc:sldMasterMk cId="2484891439" sldId="2147483691"/>
            <pc:sldLayoutMk cId="3993645750" sldId="2147483694"/>
          </pc:sldLayoutMkLst>
          <pc:spChg chg="del">
            <ac:chgData name="#YUKI TOH KHAI SI#" userId="30898cc7-1e89-4e48-a738-641b60c3326a" providerId="ADAL" clId="{A217A866-CC53-4B33-8CEF-A0F9ABDB28F9}" dt="2021-03-31T13:30:31.091" v="242" actId="478"/>
            <ac:spMkLst>
              <pc:docMk/>
              <pc:sldMasterMk cId="2484891439" sldId="2147483691"/>
              <pc:sldLayoutMk cId="3993645750" sldId="2147483694"/>
              <ac:spMk id="6" creationId="{39395A39-E335-4790-A13B-1A9522A5D26A}"/>
            </ac:spMkLst>
          </pc:spChg>
        </pc:sldLayoutChg>
        <pc:sldLayoutChg chg="delSp new mod replId">
          <pc:chgData name="#YUKI TOH KHAI SI#" userId="30898cc7-1e89-4e48-a738-641b60c3326a" providerId="ADAL" clId="{A217A866-CC53-4B33-8CEF-A0F9ABDB28F9}" dt="2021-03-31T13:30:33.467" v="243" actId="478"/>
          <pc:sldLayoutMkLst>
            <pc:docMk/>
            <pc:sldMasterMk cId="2484891439" sldId="2147483691"/>
            <pc:sldLayoutMk cId="2164100214" sldId="2147483695"/>
          </pc:sldLayoutMkLst>
          <pc:spChg chg="del">
            <ac:chgData name="#YUKI TOH KHAI SI#" userId="30898cc7-1e89-4e48-a738-641b60c3326a" providerId="ADAL" clId="{A217A866-CC53-4B33-8CEF-A0F9ABDB28F9}" dt="2021-03-31T13:30:33.467" v="243" actId="478"/>
            <ac:spMkLst>
              <pc:docMk/>
              <pc:sldMasterMk cId="2484891439" sldId="2147483691"/>
              <pc:sldLayoutMk cId="2164100214" sldId="2147483695"/>
              <ac:spMk id="7" creationId="{A4096EB5-3FAA-42A7-8FC5-49F48BA9A963}"/>
            </ac:spMkLst>
          </pc:spChg>
        </pc:sldLayoutChg>
        <pc:sldLayoutChg chg="delSp new mod replId">
          <pc:chgData name="#YUKI TOH KHAI SI#" userId="30898cc7-1e89-4e48-a738-641b60c3326a" providerId="ADAL" clId="{A217A866-CC53-4B33-8CEF-A0F9ABDB28F9}" dt="2021-03-31T13:30:35.963" v="244" actId="478"/>
          <pc:sldLayoutMkLst>
            <pc:docMk/>
            <pc:sldMasterMk cId="2484891439" sldId="2147483691"/>
            <pc:sldLayoutMk cId="3534398040" sldId="2147483696"/>
          </pc:sldLayoutMkLst>
          <pc:spChg chg="del">
            <ac:chgData name="#YUKI TOH KHAI SI#" userId="30898cc7-1e89-4e48-a738-641b60c3326a" providerId="ADAL" clId="{A217A866-CC53-4B33-8CEF-A0F9ABDB28F9}" dt="2021-03-31T13:30:35.963" v="244" actId="478"/>
            <ac:spMkLst>
              <pc:docMk/>
              <pc:sldMasterMk cId="2484891439" sldId="2147483691"/>
              <pc:sldLayoutMk cId="3534398040" sldId="2147483696"/>
              <ac:spMk id="9" creationId="{EBF68624-FA3C-473A-9647-C27482CD14A3}"/>
            </ac:spMkLst>
          </pc:spChg>
        </pc:sldLayoutChg>
        <pc:sldLayoutChg chg="delSp new mod replId">
          <pc:chgData name="#YUKI TOH KHAI SI#" userId="30898cc7-1e89-4e48-a738-641b60c3326a" providerId="ADAL" clId="{A217A866-CC53-4B33-8CEF-A0F9ABDB28F9}" dt="2021-03-31T13:30:42.094" v="246" actId="478"/>
          <pc:sldLayoutMkLst>
            <pc:docMk/>
            <pc:sldMasterMk cId="2484891439" sldId="2147483691"/>
            <pc:sldLayoutMk cId="2322387148" sldId="2147483698"/>
          </pc:sldLayoutMkLst>
          <pc:spChg chg="del">
            <ac:chgData name="#YUKI TOH KHAI SI#" userId="30898cc7-1e89-4e48-a738-641b60c3326a" providerId="ADAL" clId="{A217A866-CC53-4B33-8CEF-A0F9ABDB28F9}" dt="2021-03-31T13:30:42.094" v="246" actId="478"/>
            <ac:spMkLst>
              <pc:docMk/>
              <pc:sldMasterMk cId="2484891439" sldId="2147483691"/>
              <pc:sldLayoutMk cId="2322387148" sldId="2147483698"/>
              <ac:spMk id="4" creationId="{3CC78804-1455-428E-B6F1-190E31A49ED2}"/>
            </ac:spMkLst>
          </pc:spChg>
        </pc:sldLayoutChg>
        <pc:sldLayoutChg chg="delSp new mod replId">
          <pc:chgData name="#YUKI TOH KHAI SI#" userId="30898cc7-1e89-4e48-a738-641b60c3326a" providerId="ADAL" clId="{A217A866-CC53-4B33-8CEF-A0F9ABDB28F9}" dt="2021-03-31T13:30:44.072" v="247" actId="478"/>
          <pc:sldLayoutMkLst>
            <pc:docMk/>
            <pc:sldMasterMk cId="2484891439" sldId="2147483691"/>
            <pc:sldLayoutMk cId="681942421" sldId="2147483699"/>
          </pc:sldLayoutMkLst>
          <pc:spChg chg="del">
            <ac:chgData name="#YUKI TOH KHAI SI#" userId="30898cc7-1e89-4e48-a738-641b60c3326a" providerId="ADAL" clId="{A217A866-CC53-4B33-8CEF-A0F9ABDB28F9}" dt="2021-03-31T13:30:44.072" v="247" actId="478"/>
            <ac:spMkLst>
              <pc:docMk/>
              <pc:sldMasterMk cId="2484891439" sldId="2147483691"/>
              <pc:sldLayoutMk cId="681942421" sldId="2147483699"/>
              <ac:spMk id="7" creationId="{A91C60E6-EB3E-4F35-854E-57013DD8E449}"/>
            </ac:spMkLst>
          </pc:spChg>
        </pc:sldLayoutChg>
        <pc:sldLayoutChg chg="delSp new mod replId">
          <pc:chgData name="#YUKI TOH KHAI SI#" userId="30898cc7-1e89-4e48-a738-641b60c3326a" providerId="ADAL" clId="{A217A866-CC53-4B33-8CEF-A0F9ABDB28F9}" dt="2021-03-31T13:30:46.064" v="248" actId="478"/>
          <pc:sldLayoutMkLst>
            <pc:docMk/>
            <pc:sldMasterMk cId="2484891439" sldId="2147483691"/>
            <pc:sldLayoutMk cId="3357192942" sldId="2147483700"/>
          </pc:sldLayoutMkLst>
          <pc:spChg chg="del">
            <ac:chgData name="#YUKI TOH KHAI SI#" userId="30898cc7-1e89-4e48-a738-641b60c3326a" providerId="ADAL" clId="{A217A866-CC53-4B33-8CEF-A0F9ABDB28F9}" dt="2021-03-31T13:30:46.064" v="248" actId="478"/>
            <ac:spMkLst>
              <pc:docMk/>
              <pc:sldMasterMk cId="2484891439" sldId="2147483691"/>
              <pc:sldLayoutMk cId="3357192942" sldId="2147483700"/>
              <ac:spMk id="7" creationId="{5DD60EA3-EB37-4408-B8A3-EE0ABBF0DBD4}"/>
            </ac:spMkLst>
          </pc:spChg>
        </pc:sldLayoutChg>
        <pc:sldLayoutChg chg="delSp new mod replId">
          <pc:chgData name="#YUKI TOH KHAI SI#" userId="30898cc7-1e89-4e48-a738-641b60c3326a" providerId="ADAL" clId="{A217A866-CC53-4B33-8CEF-A0F9ABDB28F9}" dt="2021-03-31T13:30:47.887" v="249" actId="478"/>
          <pc:sldLayoutMkLst>
            <pc:docMk/>
            <pc:sldMasterMk cId="2484891439" sldId="2147483691"/>
            <pc:sldLayoutMk cId="35747451" sldId="2147483701"/>
          </pc:sldLayoutMkLst>
          <pc:spChg chg="del">
            <ac:chgData name="#YUKI TOH KHAI SI#" userId="30898cc7-1e89-4e48-a738-641b60c3326a" providerId="ADAL" clId="{A217A866-CC53-4B33-8CEF-A0F9ABDB28F9}" dt="2021-03-31T13:30:47.887" v="249" actId="478"/>
            <ac:spMkLst>
              <pc:docMk/>
              <pc:sldMasterMk cId="2484891439" sldId="2147483691"/>
              <pc:sldLayoutMk cId="35747451" sldId="2147483701"/>
              <ac:spMk id="6" creationId="{6C98AB09-BE05-4A58-9339-FF15BDAA08DB}"/>
            </ac:spMkLst>
          </pc:spChg>
        </pc:sldLayoutChg>
        <pc:sldLayoutChg chg="delSp new mod replId">
          <pc:chgData name="#YUKI TOH KHAI SI#" userId="30898cc7-1e89-4e48-a738-641b60c3326a" providerId="ADAL" clId="{A217A866-CC53-4B33-8CEF-A0F9ABDB28F9}" dt="2021-03-31T13:30:49.749" v="250" actId="478"/>
          <pc:sldLayoutMkLst>
            <pc:docMk/>
            <pc:sldMasterMk cId="2484891439" sldId="2147483691"/>
            <pc:sldLayoutMk cId="1444735583" sldId="2147483702"/>
          </pc:sldLayoutMkLst>
          <pc:spChg chg="del">
            <ac:chgData name="#YUKI TOH KHAI SI#" userId="30898cc7-1e89-4e48-a738-641b60c3326a" providerId="ADAL" clId="{A217A866-CC53-4B33-8CEF-A0F9ABDB28F9}" dt="2021-03-31T13:30:49.749" v="250" actId="478"/>
            <ac:spMkLst>
              <pc:docMk/>
              <pc:sldMasterMk cId="2484891439" sldId="2147483691"/>
              <pc:sldLayoutMk cId="1444735583" sldId="2147483702"/>
              <ac:spMk id="6" creationId="{2719B02C-AE4E-46A9-9F6B-08CA227DA572}"/>
            </ac:spMkLst>
          </pc:spChg>
        </pc:sldLayoutChg>
        <pc:sldLayoutChg chg="addSp modSp">
          <pc:chgData name="#YUKI TOH KHAI SI#" userId="30898cc7-1e89-4e48-a738-641b60c3326a" providerId="ADAL" clId="{A217A866-CC53-4B33-8CEF-A0F9ABDB28F9}" dt="2021-04-09T17:18:19.969" v="13321"/>
          <pc:sldLayoutMkLst>
            <pc:docMk/>
            <pc:sldMasterMk cId="2484891439" sldId="2147483691"/>
            <pc:sldLayoutMk cId="4154469254" sldId="2147483717"/>
          </pc:sldLayoutMkLst>
          <pc:spChg chg="add mod">
            <ac:chgData name="#YUKI TOH KHAI SI#" userId="30898cc7-1e89-4e48-a738-641b60c3326a" providerId="ADAL" clId="{A217A866-CC53-4B33-8CEF-A0F9ABDB28F9}" dt="2021-04-09T17:18:19.969" v="13321"/>
            <ac:spMkLst>
              <pc:docMk/>
              <pc:sldMasterMk cId="2484891439" sldId="2147483691"/>
              <pc:sldLayoutMk cId="4154469254" sldId="2147483717"/>
              <ac:spMk id="7" creationId="{CCB5BD03-EB27-490F-8030-ACD1A38ACA62}"/>
            </ac:spMkLst>
          </pc:spChg>
        </pc:sldLayoutChg>
        <pc:sldLayoutChg chg="delSp new mod replId">
          <pc:chgData name="#YUKI TOH KHAI SI#" userId="30898cc7-1e89-4e48-a738-641b60c3326a" providerId="ADAL" clId="{A217A866-CC53-4B33-8CEF-A0F9ABDB28F9}" dt="2021-03-31T13:30:38.718" v="245" actId="478"/>
          <pc:sldLayoutMkLst>
            <pc:docMk/>
            <pc:sldMasterMk cId="2484891439" sldId="2147483691"/>
            <pc:sldLayoutMk cId="543583897" sldId="2147483718"/>
          </pc:sldLayoutMkLst>
          <pc:spChg chg="del">
            <ac:chgData name="#YUKI TOH KHAI SI#" userId="30898cc7-1e89-4e48-a738-641b60c3326a" providerId="ADAL" clId="{A217A866-CC53-4B33-8CEF-A0F9ABDB28F9}" dt="2021-03-31T13:30:38.718" v="245" actId="478"/>
            <ac:spMkLst>
              <pc:docMk/>
              <pc:sldMasterMk cId="2484891439" sldId="2147483691"/>
              <pc:sldLayoutMk cId="543583897" sldId="2147483718"/>
              <ac:spMk id="5" creationId="{D6644513-FEB6-4418-B939-4956D7508773}"/>
            </ac:spMkLst>
          </pc:spChg>
        </pc:sldLayoutChg>
        <pc:sldLayoutChg chg="delSp mod">
          <pc:chgData name="#YUKI TOH KHAI SI#" userId="30898cc7-1e89-4e48-a738-641b60c3326a" providerId="ADAL" clId="{A217A866-CC53-4B33-8CEF-A0F9ABDB28F9}" dt="2021-03-31T13:31:28.965" v="273" actId="478"/>
          <pc:sldLayoutMkLst>
            <pc:docMk/>
            <pc:sldMasterMk cId="2484891439" sldId="2147483691"/>
            <pc:sldLayoutMk cId="1046286050" sldId="2147483720"/>
          </pc:sldLayoutMkLst>
          <pc:spChg chg="del">
            <ac:chgData name="#YUKI TOH KHAI SI#" userId="30898cc7-1e89-4e48-a738-641b60c3326a" providerId="ADAL" clId="{A217A866-CC53-4B33-8CEF-A0F9ABDB28F9}" dt="2021-03-31T13:31:24.903" v="271" actId="478"/>
            <ac:spMkLst>
              <pc:docMk/>
              <pc:sldMasterMk cId="2484891439" sldId="2147483691"/>
              <pc:sldLayoutMk cId="1046286050" sldId="2147483720"/>
              <ac:spMk id="4" creationId="{1E14B9E7-7208-E947-9E4E-B7904B1E69E4}"/>
            </ac:spMkLst>
          </pc:spChg>
          <pc:spChg chg="del">
            <ac:chgData name="#YUKI TOH KHAI SI#" userId="30898cc7-1e89-4e48-a738-641b60c3326a" providerId="ADAL" clId="{A217A866-CC53-4B33-8CEF-A0F9ABDB28F9}" dt="2021-03-31T13:31:24.089" v="270" actId="478"/>
            <ac:spMkLst>
              <pc:docMk/>
              <pc:sldMasterMk cId="2484891439" sldId="2147483691"/>
              <pc:sldLayoutMk cId="1046286050" sldId="2147483720"/>
              <ac:spMk id="6" creationId="{078793B6-2815-E14B-9E53-2366DF0DB907}"/>
            </ac:spMkLst>
          </pc:spChg>
          <pc:spChg chg="del">
            <ac:chgData name="#YUKI TOH KHAI SI#" userId="30898cc7-1e89-4e48-a738-641b60c3326a" providerId="ADAL" clId="{A217A866-CC53-4B33-8CEF-A0F9ABDB28F9}" dt="2021-03-31T13:31:27.760" v="272" actId="478"/>
            <ac:spMkLst>
              <pc:docMk/>
              <pc:sldMasterMk cId="2484891439" sldId="2147483691"/>
              <pc:sldLayoutMk cId="1046286050" sldId="2147483720"/>
              <ac:spMk id="26" creationId="{00000000-0000-0000-0000-000000000000}"/>
            </ac:spMkLst>
          </pc:spChg>
          <pc:spChg chg="del">
            <ac:chgData name="#YUKI TOH KHAI SI#" userId="30898cc7-1e89-4e48-a738-641b60c3326a" providerId="ADAL" clId="{A217A866-CC53-4B33-8CEF-A0F9ABDB28F9}" dt="2021-03-31T13:31:28.965" v="273" actId="478"/>
            <ac:spMkLst>
              <pc:docMk/>
              <pc:sldMasterMk cId="2484891439" sldId="2147483691"/>
              <pc:sldLayoutMk cId="1046286050" sldId="2147483720"/>
              <ac:spMk id="27" creationId="{00000000-0000-0000-0000-000000000000}"/>
            </ac:spMkLst>
          </pc:spChg>
        </pc:sldLayoutChg>
      </pc:sldMasterChg>
    </pc:docChg>
  </pc:docChgLst>
  <pc:docChgLst>
    <pc:chgData name="#NG CHI HUI#" userId="S::ngch0118@e.ntu.edu.sg::a8074964-3c0e-453e-bf61-1d9101821b9c" providerId="AD" clId="Web-{F90076EA-93FA-4355-A4EA-AA2E1FEFCB2B}"/>
    <pc:docChg chg="modSld">
      <pc:chgData name="#NG CHI HUI#" userId="S::ngch0118@e.ntu.edu.sg::a8074964-3c0e-453e-bf61-1d9101821b9c" providerId="AD" clId="Web-{F90076EA-93FA-4355-A4EA-AA2E1FEFCB2B}" dt="2021-04-10T07:28:48.090" v="70" actId="20577"/>
      <pc:docMkLst>
        <pc:docMk/>
      </pc:docMkLst>
      <pc:sldChg chg="modSp">
        <pc:chgData name="#NG CHI HUI#" userId="S::ngch0118@e.ntu.edu.sg::a8074964-3c0e-453e-bf61-1d9101821b9c" providerId="AD" clId="Web-{F90076EA-93FA-4355-A4EA-AA2E1FEFCB2B}" dt="2021-04-10T07:28:48.090" v="70" actId="20577"/>
        <pc:sldMkLst>
          <pc:docMk/>
          <pc:sldMk cId="1459079103" sldId="380"/>
        </pc:sldMkLst>
        <pc:spChg chg="mod">
          <ac:chgData name="#NG CHI HUI#" userId="S::ngch0118@e.ntu.edu.sg::a8074964-3c0e-453e-bf61-1d9101821b9c" providerId="AD" clId="Web-{F90076EA-93FA-4355-A4EA-AA2E1FEFCB2B}" dt="2021-04-10T07:28:48.090" v="70" actId="20577"/>
          <ac:spMkLst>
            <pc:docMk/>
            <pc:sldMk cId="1459079103" sldId="380"/>
            <ac:spMk id="4" creationId="{A6B80C9B-BDD6-484B-B627-8F2573D6711D}"/>
          </ac:spMkLst>
        </pc:spChg>
      </pc:sldChg>
    </pc:docChg>
  </pc:docChgLst>
  <pc:docChgLst>
    <pc:chgData name="#NG CHI HUI#" userId="S::ngch0118@e.ntu.edu.sg::a8074964-3c0e-453e-bf61-1d9101821b9c" providerId="AD" clId="Web-{CD5D00B9-A0D6-4D63-BE7D-F58A0E9A3625}"/>
    <pc:docChg chg="addSld delSld">
      <pc:chgData name="#NG CHI HUI#" userId="S::ngch0118@e.ntu.edu.sg::a8074964-3c0e-453e-bf61-1d9101821b9c" providerId="AD" clId="Web-{CD5D00B9-A0D6-4D63-BE7D-F58A0E9A3625}" dt="2021-04-09T05:02:01.954" v="1"/>
      <pc:docMkLst>
        <pc:docMk/>
      </pc:docMkLst>
      <pc:sldChg chg="add del">
        <pc:chgData name="#NG CHI HUI#" userId="S::ngch0118@e.ntu.edu.sg::a8074964-3c0e-453e-bf61-1d9101821b9c" providerId="AD" clId="Web-{CD5D00B9-A0D6-4D63-BE7D-F58A0E9A3625}" dt="2021-04-09T05:02:01.954" v="1"/>
        <pc:sldMkLst>
          <pc:docMk/>
          <pc:sldMk cId="529340965" sldId="383"/>
        </pc:sldMkLst>
      </pc:sldChg>
    </pc:docChg>
  </pc:docChgLst>
  <pc:docChgLst>
    <pc:chgData name="#NG CHI HUI#" userId="S::ngch0118@e.ntu.edu.sg::a8074964-3c0e-453e-bf61-1d9101821b9c" providerId="AD" clId="Web-{989ABE72-17E6-453B-9309-A514A17BF1FF}"/>
    <pc:docChg chg="modSld">
      <pc:chgData name="#NG CHI HUI#" userId="S::ngch0118@e.ntu.edu.sg::a8074964-3c0e-453e-bf61-1d9101821b9c" providerId="AD" clId="Web-{989ABE72-17E6-453B-9309-A514A17BF1FF}" dt="2021-04-07T14:53:31.462" v="1" actId="20577"/>
      <pc:docMkLst>
        <pc:docMk/>
      </pc:docMkLst>
      <pc:sldChg chg="modSp">
        <pc:chgData name="#NG CHI HUI#" userId="S::ngch0118@e.ntu.edu.sg::a8074964-3c0e-453e-bf61-1d9101821b9c" providerId="AD" clId="Web-{989ABE72-17E6-453B-9309-A514A17BF1FF}" dt="2021-04-07T14:53:31.462" v="1" actId="20577"/>
        <pc:sldMkLst>
          <pc:docMk/>
          <pc:sldMk cId="1757992521" sldId="381"/>
        </pc:sldMkLst>
        <pc:spChg chg="mod">
          <ac:chgData name="#NG CHI HUI#" userId="S::ngch0118@e.ntu.edu.sg::a8074964-3c0e-453e-bf61-1d9101821b9c" providerId="AD" clId="Web-{989ABE72-17E6-453B-9309-A514A17BF1FF}" dt="2021-04-07T14:53:31.462" v="1" actId="20577"/>
          <ac:spMkLst>
            <pc:docMk/>
            <pc:sldMk cId="1757992521" sldId="381"/>
            <ac:spMk id="22" creationId="{E10D5B30-F67C-463B-94DB-77BCE509E2B2}"/>
          </ac:spMkLst>
        </pc:spChg>
      </pc:sldChg>
    </pc:docChg>
  </pc:docChgLst>
  <pc:docChgLst>
    <pc:chgData name="#NG CHI HUI#" userId="S::ngch0118@e.ntu.edu.sg::a8074964-3c0e-453e-bf61-1d9101821b9c" providerId="AD" clId="Web-{E514AADC-644B-4E99-A703-D2CB3178AAC2}"/>
    <pc:docChg chg="">
      <pc:chgData name="#NG CHI HUI#" userId="S::ngch0118@e.ntu.edu.sg::a8074964-3c0e-453e-bf61-1d9101821b9c" providerId="AD" clId="Web-{E514AADC-644B-4E99-A703-D2CB3178AAC2}" dt="2021-04-10T15:05:54.634" v="0"/>
      <pc:docMkLst>
        <pc:docMk/>
      </pc:docMkLst>
      <pc:sldChg chg="delCm">
        <pc:chgData name="#NG CHI HUI#" userId="S::ngch0118@e.ntu.edu.sg::a8074964-3c0e-453e-bf61-1d9101821b9c" providerId="AD" clId="Web-{E514AADC-644B-4E99-A703-D2CB3178AAC2}" dt="2021-04-10T15:05:54.634" v="0"/>
        <pc:sldMkLst>
          <pc:docMk/>
          <pc:sldMk cId="1459079103" sldId="380"/>
        </pc:sldMkLst>
      </pc:sldChg>
    </pc:docChg>
  </pc:docChgLst>
  <pc:docChgLst>
    <pc:chgData name="#NG CHI HUI#" userId="a8074964-3c0e-453e-bf61-1d9101821b9c" providerId="ADAL" clId="{C2FA20FD-23CF-7848-A766-5BE0A3EDC8B9}"/>
    <pc:docChg chg="undo custSel addSld delSld modSld modMainMaster">
      <pc:chgData name="#NG CHI HUI#" userId="a8074964-3c0e-453e-bf61-1d9101821b9c" providerId="ADAL" clId="{C2FA20FD-23CF-7848-A766-5BE0A3EDC8B9}" dt="2021-03-31T08:29:16.242" v="521"/>
      <pc:docMkLst>
        <pc:docMk/>
      </pc:docMkLst>
      <pc:sldChg chg="addSp modSp mod">
        <pc:chgData name="#NG CHI HUI#" userId="a8074964-3c0e-453e-bf61-1d9101821b9c" providerId="ADAL" clId="{C2FA20FD-23CF-7848-A766-5BE0A3EDC8B9}" dt="2021-03-31T08:26:57.831" v="500" actId="1076"/>
        <pc:sldMkLst>
          <pc:docMk/>
          <pc:sldMk cId="0" sldId="256"/>
        </pc:sldMkLst>
        <pc:spChg chg="add mod">
          <ac:chgData name="#NG CHI HUI#" userId="a8074964-3c0e-453e-bf61-1d9101821b9c" providerId="ADAL" clId="{C2FA20FD-23CF-7848-A766-5BE0A3EDC8B9}" dt="2021-03-31T08:26:01.533" v="496"/>
          <ac:spMkLst>
            <pc:docMk/>
            <pc:sldMk cId="0" sldId="256"/>
            <ac:spMk id="2" creationId="{203548D5-00D3-3748-A3EB-F6A46AA8AA86}"/>
          </ac:spMkLst>
        </pc:spChg>
        <pc:spChg chg="mod">
          <ac:chgData name="#NG CHI HUI#" userId="a8074964-3c0e-453e-bf61-1d9101821b9c" providerId="ADAL" clId="{C2FA20FD-23CF-7848-A766-5BE0A3EDC8B9}" dt="2021-03-31T08:21:16.682" v="313"/>
          <ac:spMkLst>
            <pc:docMk/>
            <pc:sldMk cId="0" sldId="256"/>
            <ac:spMk id="58" creationId="{00000000-0000-0000-0000-000000000000}"/>
          </ac:spMkLst>
        </pc:spChg>
        <pc:spChg chg="mod">
          <ac:chgData name="#NG CHI HUI#" userId="a8074964-3c0e-453e-bf61-1d9101821b9c" providerId="ADAL" clId="{C2FA20FD-23CF-7848-A766-5BE0A3EDC8B9}" dt="2021-03-31T08:26:57.831" v="500" actId="1076"/>
          <ac:spMkLst>
            <pc:docMk/>
            <pc:sldMk cId="0" sldId="256"/>
            <ac:spMk id="59" creationId="{00000000-0000-0000-0000-000000000000}"/>
          </ac:spMkLst>
        </pc:spChg>
        <pc:spChg chg="mod">
          <ac:chgData name="#NG CHI HUI#" userId="a8074964-3c0e-453e-bf61-1d9101821b9c" providerId="ADAL" clId="{C2FA20FD-23CF-7848-A766-5BE0A3EDC8B9}" dt="2021-03-31T07:48:22.276" v="0" actId="1076"/>
          <ac:spMkLst>
            <pc:docMk/>
            <pc:sldMk cId="0" sldId="256"/>
            <ac:spMk id="60" creationId="{00000000-0000-0000-0000-000000000000}"/>
          </ac:spMkLst>
        </pc:spChg>
        <pc:spChg chg="mod">
          <ac:chgData name="#NG CHI HUI#" userId="a8074964-3c0e-453e-bf61-1d9101821b9c" providerId="ADAL" clId="{C2FA20FD-23CF-7848-A766-5BE0A3EDC8B9}" dt="2021-03-31T07:48:22.276" v="0" actId="1076"/>
          <ac:spMkLst>
            <pc:docMk/>
            <pc:sldMk cId="0" sldId="256"/>
            <ac:spMk id="61" creationId="{00000000-0000-0000-0000-000000000000}"/>
          </ac:spMkLst>
        </pc:spChg>
        <pc:spChg chg="mod">
          <ac:chgData name="#NG CHI HUI#" userId="a8074964-3c0e-453e-bf61-1d9101821b9c" providerId="ADAL" clId="{C2FA20FD-23CF-7848-A766-5BE0A3EDC8B9}" dt="2021-03-31T07:48:22.276" v="0" actId="1076"/>
          <ac:spMkLst>
            <pc:docMk/>
            <pc:sldMk cId="0" sldId="256"/>
            <ac:spMk id="62" creationId="{00000000-0000-0000-0000-000000000000}"/>
          </ac:spMkLst>
        </pc:spChg>
        <pc:spChg chg="mod">
          <ac:chgData name="#NG CHI HUI#" userId="a8074964-3c0e-453e-bf61-1d9101821b9c" providerId="ADAL" clId="{C2FA20FD-23CF-7848-A766-5BE0A3EDC8B9}" dt="2021-03-31T07:48:22.276" v="0" actId="1076"/>
          <ac:spMkLst>
            <pc:docMk/>
            <pc:sldMk cId="0" sldId="256"/>
            <ac:spMk id="63" creationId="{00000000-0000-0000-0000-000000000000}"/>
          </ac:spMkLst>
        </pc:spChg>
        <pc:spChg chg="mod">
          <ac:chgData name="#NG CHI HUI#" userId="a8074964-3c0e-453e-bf61-1d9101821b9c" providerId="ADAL" clId="{C2FA20FD-23CF-7848-A766-5BE0A3EDC8B9}" dt="2021-03-31T07:48:22.276" v="0" actId="1076"/>
          <ac:spMkLst>
            <pc:docMk/>
            <pc:sldMk cId="0" sldId="256"/>
            <ac:spMk id="64" creationId="{00000000-0000-0000-0000-000000000000}"/>
          </ac:spMkLst>
        </pc:spChg>
        <pc:spChg chg="mod">
          <ac:chgData name="#NG CHI HUI#" userId="a8074964-3c0e-453e-bf61-1d9101821b9c" providerId="ADAL" clId="{C2FA20FD-23CF-7848-A766-5BE0A3EDC8B9}" dt="2021-03-31T07:48:22.276" v="0" actId="1076"/>
          <ac:spMkLst>
            <pc:docMk/>
            <pc:sldMk cId="0" sldId="256"/>
            <ac:spMk id="65" creationId="{00000000-0000-0000-0000-000000000000}"/>
          </ac:spMkLst>
        </pc:spChg>
        <pc:spChg chg="mod">
          <ac:chgData name="#NG CHI HUI#" userId="a8074964-3c0e-453e-bf61-1d9101821b9c" providerId="ADAL" clId="{C2FA20FD-23CF-7848-A766-5BE0A3EDC8B9}" dt="2021-03-31T07:48:22.276" v="0" actId="1076"/>
          <ac:spMkLst>
            <pc:docMk/>
            <pc:sldMk cId="0" sldId="256"/>
            <ac:spMk id="66" creationId="{00000000-0000-0000-0000-000000000000}"/>
          </ac:spMkLst>
        </pc:spChg>
        <pc:spChg chg="mod">
          <ac:chgData name="#NG CHI HUI#" userId="a8074964-3c0e-453e-bf61-1d9101821b9c" providerId="ADAL" clId="{C2FA20FD-23CF-7848-A766-5BE0A3EDC8B9}" dt="2021-03-31T07:48:22.276" v="0" actId="1076"/>
          <ac:spMkLst>
            <pc:docMk/>
            <pc:sldMk cId="0" sldId="256"/>
            <ac:spMk id="67" creationId="{00000000-0000-0000-0000-000000000000}"/>
          </ac:spMkLst>
        </pc:spChg>
        <pc:spChg chg="mod">
          <ac:chgData name="#NG CHI HUI#" userId="a8074964-3c0e-453e-bf61-1d9101821b9c" providerId="ADAL" clId="{C2FA20FD-23CF-7848-A766-5BE0A3EDC8B9}" dt="2021-03-31T07:48:22.276" v="0" actId="1076"/>
          <ac:spMkLst>
            <pc:docMk/>
            <pc:sldMk cId="0" sldId="256"/>
            <ac:spMk id="68" creationId="{00000000-0000-0000-0000-000000000000}"/>
          </ac:spMkLst>
        </pc:spChg>
        <pc:spChg chg="mod">
          <ac:chgData name="#NG CHI HUI#" userId="a8074964-3c0e-453e-bf61-1d9101821b9c" providerId="ADAL" clId="{C2FA20FD-23CF-7848-A766-5BE0A3EDC8B9}" dt="2021-03-31T07:48:22.276" v="0" actId="1076"/>
          <ac:spMkLst>
            <pc:docMk/>
            <pc:sldMk cId="0" sldId="256"/>
            <ac:spMk id="69" creationId="{00000000-0000-0000-0000-000000000000}"/>
          </ac:spMkLst>
        </pc:spChg>
        <pc:spChg chg="mod">
          <ac:chgData name="#NG CHI HUI#" userId="a8074964-3c0e-453e-bf61-1d9101821b9c" providerId="ADAL" clId="{C2FA20FD-23CF-7848-A766-5BE0A3EDC8B9}" dt="2021-03-31T07:48:22.276" v="0" actId="1076"/>
          <ac:spMkLst>
            <pc:docMk/>
            <pc:sldMk cId="0" sldId="256"/>
            <ac:spMk id="70" creationId="{00000000-0000-0000-0000-000000000000}"/>
          </ac:spMkLst>
        </pc:spChg>
        <pc:spChg chg="mod">
          <ac:chgData name="#NG CHI HUI#" userId="a8074964-3c0e-453e-bf61-1d9101821b9c" providerId="ADAL" clId="{C2FA20FD-23CF-7848-A766-5BE0A3EDC8B9}" dt="2021-03-31T07:48:22.276" v="0" actId="1076"/>
          <ac:spMkLst>
            <pc:docMk/>
            <pc:sldMk cId="0" sldId="256"/>
            <ac:spMk id="71" creationId="{00000000-0000-0000-0000-000000000000}"/>
          </ac:spMkLst>
        </pc:spChg>
        <pc:spChg chg="mod">
          <ac:chgData name="#NG CHI HUI#" userId="a8074964-3c0e-453e-bf61-1d9101821b9c" providerId="ADAL" clId="{C2FA20FD-23CF-7848-A766-5BE0A3EDC8B9}" dt="2021-03-31T07:48:22.276" v="0" actId="1076"/>
          <ac:spMkLst>
            <pc:docMk/>
            <pc:sldMk cId="0" sldId="256"/>
            <ac:spMk id="72" creationId="{00000000-0000-0000-0000-000000000000}"/>
          </ac:spMkLst>
        </pc:spChg>
        <pc:spChg chg="mod">
          <ac:chgData name="#NG CHI HUI#" userId="a8074964-3c0e-453e-bf61-1d9101821b9c" providerId="ADAL" clId="{C2FA20FD-23CF-7848-A766-5BE0A3EDC8B9}" dt="2021-03-31T07:48:22.276" v="0" actId="1076"/>
          <ac:spMkLst>
            <pc:docMk/>
            <pc:sldMk cId="0" sldId="256"/>
            <ac:spMk id="73" creationId="{00000000-0000-0000-0000-000000000000}"/>
          </ac:spMkLst>
        </pc:spChg>
        <pc:spChg chg="mod">
          <ac:chgData name="#NG CHI HUI#" userId="a8074964-3c0e-453e-bf61-1d9101821b9c" providerId="ADAL" clId="{C2FA20FD-23CF-7848-A766-5BE0A3EDC8B9}" dt="2021-03-31T07:48:22.276" v="0" actId="1076"/>
          <ac:spMkLst>
            <pc:docMk/>
            <pc:sldMk cId="0" sldId="256"/>
            <ac:spMk id="74" creationId="{00000000-0000-0000-0000-000000000000}"/>
          </ac:spMkLst>
        </pc:spChg>
        <pc:spChg chg="mod">
          <ac:chgData name="#NG CHI HUI#" userId="a8074964-3c0e-453e-bf61-1d9101821b9c" providerId="ADAL" clId="{C2FA20FD-23CF-7848-A766-5BE0A3EDC8B9}" dt="2021-03-31T07:48:22.276" v="0" actId="1076"/>
          <ac:spMkLst>
            <pc:docMk/>
            <pc:sldMk cId="0" sldId="256"/>
            <ac:spMk id="75" creationId="{00000000-0000-0000-0000-000000000000}"/>
          </ac:spMkLst>
        </pc:spChg>
        <pc:spChg chg="mod">
          <ac:chgData name="#NG CHI HUI#" userId="a8074964-3c0e-453e-bf61-1d9101821b9c" providerId="ADAL" clId="{C2FA20FD-23CF-7848-A766-5BE0A3EDC8B9}" dt="2021-03-31T07:48:22.276" v="0" actId="1076"/>
          <ac:spMkLst>
            <pc:docMk/>
            <pc:sldMk cId="0" sldId="256"/>
            <ac:spMk id="76" creationId="{00000000-0000-0000-0000-000000000000}"/>
          </ac:spMkLst>
        </pc:spChg>
        <pc:spChg chg="mod">
          <ac:chgData name="#NG CHI HUI#" userId="a8074964-3c0e-453e-bf61-1d9101821b9c" providerId="ADAL" clId="{C2FA20FD-23CF-7848-A766-5BE0A3EDC8B9}" dt="2021-03-31T07:48:22.276" v="0" actId="1076"/>
          <ac:spMkLst>
            <pc:docMk/>
            <pc:sldMk cId="0" sldId="256"/>
            <ac:spMk id="77" creationId="{00000000-0000-0000-0000-000000000000}"/>
          </ac:spMkLst>
        </pc:spChg>
        <pc:spChg chg="mod">
          <ac:chgData name="#NG CHI HUI#" userId="a8074964-3c0e-453e-bf61-1d9101821b9c" providerId="ADAL" clId="{C2FA20FD-23CF-7848-A766-5BE0A3EDC8B9}" dt="2021-03-31T07:48:22.276" v="0" actId="1076"/>
          <ac:spMkLst>
            <pc:docMk/>
            <pc:sldMk cId="0" sldId="256"/>
            <ac:spMk id="79" creationId="{00000000-0000-0000-0000-000000000000}"/>
          </ac:spMkLst>
        </pc:spChg>
        <pc:spChg chg="mod">
          <ac:chgData name="#NG CHI HUI#" userId="a8074964-3c0e-453e-bf61-1d9101821b9c" providerId="ADAL" clId="{C2FA20FD-23CF-7848-A766-5BE0A3EDC8B9}" dt="2021-03-31T07:48:22.276" v="0" actId="1076"/>
          <ac:spMkLst>
            <pc:docMk/>
            <pc:sldMk cId="0" sldId="256"/>
            <ac:spMk id="80" creationId="{00000000-0000-0000-0000-000000000000}"/>
          </ac:spMkLst>
        </pc:spChg>
        <pc:spChg chg="mod">
          <ac:chgData name="#NG CHI HUI#" userId="a8074964-3c0e-453e-bf61-1d9101821b9c" providerId="ADAL" clId="{C2FA20FD-23CF-7848-A766-5BE0A3EDC8B9}" dt="2021-03-31T07:48:22.276" v="0" actId="1076"/>
          <ac:spMkLst>
            <pc:docMk/>
            <pc:sldMk cId="0" sldId="256"/>
            <ac:spMk id="81" creationId="{00000000-0000-0000-0000-000000000000}"/>
          </ac:spMkLst>
        </pc:spChg>
        <pc:spChg chg="mod">
          <ac:chgData name="#NG CHI HUI#" userId="a8074964-3c0e-453e-bf61-1d9101821b9c" providerId="ADAL" clId="{C2FA20FD-23CF-7848-A766-5BE0A3EDC8B9}" dt="2021-03-31T07:48:22.276" v="0" actId="1076"/>
          <ac:spMkLst>
            <pc:docMk/>
            <pc:sldMk cId="0" sldId="256"/>
            <ac:spMk id="82" creationId="{00000000-0000-0000-0000-000000000000}"/>
          </ac:spMkLst>
        </pc:spChg>
        <pc:spChg chg="mod">
          <ac:chgData name="#NG CHI HUI#" userId="a8074964-3c0e-453e-bf61-1d9101821b9c" providerId="ADAL" clId="{C2FA20FD-23CF-7848-A766-5BE0A3EDC8B9}" dt="2021-03-31T07:48:22.276" v="0" actId="1076"/>
          <ac:spMkLst>
            <pc:docMk/>
            <pc:sldMk cId="0" sldId="256"/>
            <ac:spMk id="83" creationId="{00000000-0000-0000-0000-000000000000}"/>
          </ac:spMkLst>
        </pc:spChg>
        <pc:spChg chg="mod">
          <ac:chgData name="#NG CHI HUI#" userId="a8074964-3c0e-453e-bf61-1d9101821b9c" providerId="ADAL" clId="{C2FA20FD-23CF-7848-A766-5BE0A3EDC8B9}" dt="2021-03-31T07:48:22.276" v="0" actId="1076"/>
          <ac:spMkLst>
            <pc:docMk/>
            <pc:sldMk cId="0" sldId="256"/>
            <ac:spMk id="84" creationId="{00000000-0000-0000-0000-000000000000}"/>
          </ac:spMkLst>
        </pc:spChg>
        <pc:spChg chg="mod">
          <ac:chgData name="#NG CHI HUI#" userId="a8074964-3c0e-453e-bf61-1d9101821b9c" providerId="ADAL" clId="{C2FA20FD-23CF-7848-A766-5BE0A3EDC8B9}" dt="2021-03-31T07:48:22.276" v="0" actId="1076"/>
          <ac:spMkLst>
            <pc:docMk/>
            <pc:sldMk cId="0" sldId="256"/>
            <ac:spMk id="85" creationId="{00000000-0000-0000-0000-000000000000}"/>
          </ac:spMkLst>
        </pc:spChg>
        <pc:spChg chg="mod">
          <ac:chgData name="#NG CHI HUI#" userId="a8074964-3c0e-453e-bf61-1d9101821b9c" providerId="ADAL" clId="{C2FA20FD-23CF-7848-A766-5BE0A3EDC8B9}" dt="2021-03-31T07:48:22.276" v="0" actId="1076"/>
          <ac:spMkLst>
            <pc:docMk/>
            <pc:sldMk cId="0" sldId="256"/>
            <ac:spMk id="86" creationId="{00000000-0000-0000-0000-000000000000}"/>
          </ac:spMkLst>
        </pc:spChg>
        <pc:spChg chg="mod">
          <ac:chgData name="#NG CHI HUI#" userId="a8074964-3c0e-453e-bf61-1d9101821b9c" providerId="ADAL" clId="{C2FA20FD-23CF-7848-A766-5BE0A3EDC8B9}" dt="2021-03-31T07:48:22.276" v="0" actId="1076"/>
          <ac:spMkLst>
            <pc:docMk/>
            <pc:sldMk cId="0" sldId="256"/>
            <ac:spMk id="87" creationId="{00000000-0000-0000-0000-000000000000}"/>
          </ac:spMkLst>
        </pc:spChg>
        <pc:spChg chg="mod">
          <ac:chgData name="#NG CHI HUI#" userId="a8074964-3c0e-453e-bf61-1d9101821b9c" providerId="ADAL" clId="{C2FA20FD-23CF-7848-A766-5BE0A3EDC8B9}" dt="2021-03-31T07:48:22.276" v="0" actId="1076"/>
          <ac:spMkLst>
            <pc:docMk/>
            <pc:sldMk cId="0" sldId="256"/>
            <ac:spMk id="88" creationId="{00000000-0000-0000-0000-000000000000}"/>
          </ac:spMkLst>
        </pc:spChg>
        <pc:spChg chg="mod">
          <ac:chgData name="#NG CHI HUI#" userId="a8074964-3c0e-453e-bf61-1d9101821b9c" providerId="ADAL" clId="{C2FA20FD-23CF-7848-A766-5BE0A3EDC8B9}" dt="2021-03-31T07:48:22.276" v="0" actId="1076"/>
          <ac:spMkLst>
            <pc:docMk/>
            <pc:sldMk cId="0" sldId="256"/>
            <ac:spMk id="89" creationId="{00000000-0000-0000-0000-000000000000}"/>
          </ac:spMkLst>
        </pc:spChg>
        <pc:spChg chg="mod">
          <ac:chgData name="#NG CHI HUI#" userId="a8074964-3c0e-453e-bf61-1d9101821b9c" providerId="ADAL" clId="{C2FA20FD-23CF-7848-A766-5BE0A3EDC8B9}" dt="2021-03-31T07:48:22.276" v="0" actId="1076"/>
          <ac:spMkLst>
            <pc:docMk/>
            <pc:sldMk cId="0" sldId="256"/>
            <ac:spMk id="90" creationId="{00000000-0000-0000-0000-000000000000}"/>
          </ac:spMkLst>
        </pc:spChg>
        <pc:spChg chg="mod">
          <ac:chgData name="#NG CHI HUI#" userId="a8074964-3c0e-453e-bf61-1d9101821b9c" providerId="ADAL" clId="{C2FA20FD-23CF-7848-A766-5BE0A3EDC8B9}" dt="2021-03-31T07:48:22.276" v="0" actId="1076"/>
          <ac:spMkLst>
            <pc:docMk/>
            <pc:sldMk cId="0" sldId="256"/>
            <ac:spMk id="93" creationId="{00000000-0000-0000-0000-000000000000}"/>
          </ac:spMkLst>
        </pc:spChg>
        <pc:spChg chg="mod">
          <ac:chgData name="#NG CHI HUI#" userId="a8074964-3c0e-453e-bf61-1d9101821b9c" providerId="ADAL" clId="{C2FA20FD-23CF-7848-A766-5BE0A3EDC8B9}" dt="2021-03-31T07:48:22.276" v="0" actId="1076"/>
          <ac:spMkLst>
            <pc:docMk/>
            <pc:sldMk cId="0" sldId="256"/>
            <ac:spMk id="94" creationId="{00000000-0000-0000-0000-000000000000}"/>
          </ac:spMkLst>
        </pc:spChg>
        <pc:spChg chg="mod">
          <ac:chgData name="#NG CHI HUI#" userId="a8074964-3c0e-453e-bf61-1d9101821b9c" providerId="ADAL" clId="{C2FA20FD-23CF-7848-A766-5BE0A3EDC8B9}" dt="2021-03-31T07:48:22.276" v="0" actId="1076"/>
          <ac:spMkLst>
            <pc:docMk/>
            <pc:sldMk cId="0" sldId="256"/>
            <ac:spMk id="95" creationId="{00000000-0000-0000-0000-000000000000}"/>
          </ac:spMkLst>
        </pc:spChg>
        <pc:spChg chg="mod">
          <ac:chgData name="#NG CHI HUI#" userId="a8074964-3c0e-453e-bf61-1d9101821b9c" providerId="ADAL" clId="{C2FA20FD-23CF-7848-A766-5BE0A3EDC8B9}" dt="2021-03-31T07:48:22.276" v="0" actId="1076"/>
          <ac:spMkLst>
            <pc:docMk/>
            <pc:sldMk cId="0" sldId="256"/>
            <ac:spMk id="96" creationId="{00000000-0000-0000-0000-000000000000}"/>
          </ac:spMkLst>
        </pc:spChg>
        <pc:spChg chg="mod">
          <ac:chgData name="#NG CHI HUI#" userId="a8074964-3c0e-453e-bf61-1d9101821b9c" providerId="ADAL" clId="{C2FA20FD-23CF-7848-A766-5BE0A3EDC8B9}" dt="2021-03-31T07:48:22.276" v="0" actId="1076"/>
          <ac:spMkLst>
            <pc:docMk/>
            <pc:sldMk cId="0" sldId="256"/>
            <ac:spMk id="97" creationId="{00000000-0000-0000-0000-000000000000}"/>
          </ac:spMkLst>
        </pc:spChg>
        <pc:spChg chg="mod">
          <ac:chgData name="#NG CHI HUI#" userId="a8074964-3c0e-453e-bf61-1d9101821b9c" providerId="ADAL" clId="{C2FA20FD-23CF-7848-A766-5BE0A3EDC8B9}" dt="2021-03-31T07:48:22.276" v="0" actId="1076"/>
          <ac:spMkLst>
            <pc:docMk/>
            <pc:sldMk cId="0" sldId="256"/>
            <ac:spMk id="98" creationId="{00000000-0000-0000-0000-000000000000}"/>
          </ac:spMkLst>
        </pc:spChg>
        <pc:spChg chg="mod">
          <ac:chgData name="#NG CHI HUI#" userId="a8074964-3c0e-453e-bf61-1d9101821b9c" providerId="ADAL" clId="{C2FA20FD-23CF-7848-A766-5BE0A3EDC8B9}" dt="2021-03-31T07:48:22.276" v="0" actId="1076"/>
          <ac:spMkLst>
            <pc:docMk/>
            <pc:sldMk cId="0" sldId="256"/>
            <ac:spMk id="99" creationId="{00000000-0000-0000-0000-000000000000}"/>
          </ac:spMkLst>
        </pc:spChg>
        <pc:spChg chg="mod">
          <ac:chgData name="#NG CHI HUI#" userId="a8074964-3c0e-453e-bf61-1d9101821b9c" providerId="ADAL" clId="{C2FA20FD-23CF-7848-A766-5BE0A3EDC8B9}" dt="2021-03-31T07:48:22.276" v="0" actId="1076"/>
          <ac:spMkLst>
            <pc:docMk/>
            <pc:sldMk cId="0" sldId="256"/>
            <ac:spMk id="100" creationId="{00000000-0000-0000-0000-000000000000}"/>
          </ac:spMkLst>
        </pc:spChg>
        <pc:spChg chg="mod">
          <ac:chgData name="#NG CHI HUI#" userId="a8074964-3c0e-453e-bf61-1d9101821b9c" providerId="ADAL" clId="{C2FA20FD-23CF-7848-A766-5BE0A3EDC8B9}" dt="2021-03-31T07:48:22.276" v="0" actId="1076"/>
          <ac:spMkLst>
            <pc:docMk/>
            <pc:sldMk cId="0" sldId="256"/>
            <ac:spMk id="101" creationId="{00000000-0000-0000-0000-000000000000}"/>
          </ac:spMkLst>
        </pc:spChg>
        <pc:spChg chg="mod">
          <ac:chgData name="#NG CHI HUI#" userId="a8074964-3c0e-453e-bf61-1d9101821b9c" providerId="ADAL" clId="{C2FA20FD-23CF-7848-A766-5BE0A3EDC8B9}" dt="2021-03-31T07:48:22.276" v="0" actId="1076"/>
          <ac:spMkLst>
            <pc:docMk/>
            <pc:sldMk cId="0" sldId="256"/>
            <ac:spMk id="113" creationId="{00000000-0000-0000-0000-000000000000}"/>
          </ac:spMkLst>
        </pc:spChg>
        <pc:spChg chg="mod">
          <ac:chgData name="#NG CHI HUI#" userId="a8074964-3c0e-453e-bf61-1d9101821b9c" providerId="ADAL" clId="{C2FA20FD-23CF-7848-A766-5BE0A3EDC8B9}" dt="2021-03-31T07:48:22.276" v="0" actId="1076"/>
          <ac:spMkLst>
            <pc:docMk/>
            <pc:sldMk cId="0" sldId="256"/>
            <ac:spMk id="114" creationId="{00000000-0000-0000-0000-000000000000}"/>
          </ac:spMkLst>
        </pc:spChg>
        <pc:spChg chg="mod">
          <ac:chgData name="#NG CHI HUI#" userId="a8074964-3c0e-453e-bf61-1d9101821b9c" providerId="ADAL" clId="{C2FA20FD-23CF-7848-A766-5BE0A3EDC8B9}" dt="2021-03-31T07:48:22.276" v="0" actId="1076"/>
          <ac:spMkLst>
            <pc:docMk/>
            <pc:sldMk cId="0" sldId="256"/>
            <ac:spMk id="115" creationId="{00000000-0000-0000-0000-000000000000}"/>
          </ac:spMkLst>
        </pc:spChg>
        <pc:spChg chg="mod">
          <ac:chgData name="#NG CHI HUI#" userId="a8074964-3c0e-453e-bf61-1d9101821b9c" providerId="ADAL" clId="{C2FA20FD-23CF-7848-A766-5BE0A3EDC8B9}" dt="2021-03-31T07:48:22.276" v="0" actId="1076"/>
          <ac:spMkLst>
            <pc:docMk/>
            <pc:sldMk cId="0" sldId="256"/>
            <ac:spMk id="116" creationId="{00000000-0000-0000-0000-000000000000}"/>
          </ac:spMkLst>
        </pc:spChg>
        <pc:spChg chg="mod">
          <ac:chgData name="#NG CHI HUI#" userId="a8074964-3c0e-453e-bf61-1d9101821b9c" providerId="ADAL" clId="{C2FA20FD-23CF-7848-A766-5BE0A3EDC8B9}" dt="2021-03-31T07:48:22.276" v="0" actId="1076"/>
          <ac:spMkLst>
            <pc:docMk/>
            <pc:sldMk cId="0" sldId="256"/>
            <ac:spMk id="117" creationId="{00000000-0000-0000-0000-000000000000}"/>
          </ac:spMkLst>
        </pc:spChg>
        <pc:spChg chg="mod">
          <ac:chgData name="#NG CHI HUI#" userId="a8074964-3c0e-453e-bf61-1d9101821b9c" providerId="ADAL" clId="{C2FA20FD-23CF-7848-A766-5BE0A3EDC8B9}" dt="2021-03-31T07:48:22.276" v="0" actId="1076"/>
          <ac:spMkLst>
            <pc:docMk/>
            <pc:sldMk cId="0" sldId="256"/>
            <ac:spMk id="133" creationId="{00000000-0000-0000-0000-000000000000}"/>
          </ac:spMkLst>
        </pc:spChg>
        <pc:spChg chg="mod">
          <ac:chgData name="#NG CHI HUI#" userId="a8074964-3c0e-453e-bf61-1d9101821b9c" providerId="ADAL" clId="{C2FA20FD-23CF-7848-A766-5BE0A3EDC8B9}" dt="2021-03-31T07:48:22.276" v="0" actId="1076"/>
          <ac:spMkLst>
            <pc:docMk/>
            <pc:sldMk cId="0" sldId="256"/>
            <ac:spMk id="176" creationId="{00000000-0000-0000-0000-000000000000}"/>
          </ac:spMkLst>
        </pc:spChg>
        <pc:spChg chg="mod">
          <ac:chgData name="#NG CHI HUI#" userId="a8074964-3c0e-453e-bf61-1d9101821b9c" providerId="ADAL" clId="{C2FA20FD-23CF-7848-A766-5BE0A3EDC8B9}" dt="2021-03-31T07:48:22.276" v="0" actId="1076"/>
          <ac:spMkLst>
            <pc:docMk/>
            <pc:sldMk cId="0" sldId="256"/>
            <ac:spMk id="178" creationId="{00000000-0000-0000-0000-000000000000}"/>
          </ac:spMkLst>
        </pc:spChg>
        <pc:spChg chg="mod">
          <ac:chgData name="#NG CHI HUI#" userId="a8074964-3c0e-453e-bf61-1d9101821b9c" providerId="ADAL" clId="{C2FA20FD-23CF-7848-A766-5BE0A3EDC8B9}" dt="2021-03-31T07:48:22.276" v="0" actId="1076"/>
          <ac:spMkLst>
            <pc:docMk/>
            <pc:sldMk cId="0" sldId="256"/>
            <ac:spMk id="179" creationId="{00000000-0000-0000-0000-000000000000}"/>
          </ac:spMkLst>
        </pc:spChg>
        <pc:spChg chg="mod">
          <ac:chgData name="#NG CHI HUI#" userId="a8074964-3c0e-453e-bf61-1d9101821b9c" providerId="ADAL" clId="{C2FA20FD-23CF-7848-A766-5BE0A3EDC8B9}" dt="2021-03-31T07:48:22.276" v="0" actId="1076"/>
          <ac:spMkLst>
            <pc:docMk/>
            <pc:sldMk cId="0" sldId="256"/>
            <ac:spMk id="180" creationId="{00000000-0000-0000-0000-000000000000}"/>
          </ac:spMkLst>
        </pc:spChg>
        <pc:spChg chg="mod">
          <ac:chgData name="#NG CHI HUI#" userId="a8074964-3c0e-453e-bf61-1d9101821b9c" providerId="ADAL" clId="{C2FA20FD-23CF-7848-A766-5BE0A3EDC8B9}" dt="2021-03-31T07:48:22.276" v="0" actId="1076"/>
          <ac:spMkLst>
            <pc:docMk/>
            <pc:sldMk cId="0" sldId="256"/>
            <ac:spMk id="181" creationId="{00000000-0000-0000-0000-000000000000}"/>
          </ac:spMkLst>
        </pc:spChg>
        <pc:spChg chg="mod">
          <ac:chgData name="#NG CHI HUI#" userId="a8074964-3c0e-453e-bf61-1d9101821b9c" providerId="ADAL" clId="{C2FA20FD-23CF-7848-A766-5BE0A3EDC8B9}" dt="2021-03-31T07:48:22.276" v="0" actId="1076"/>
          <ac:spMkLst>
            <pc:docMk/>
            <pc:sldMk cId="0" sldId="256"/>
            <ac:spMk id="182" creationId="{00000000-0000-0000-0000-000000000000}"/>
          </ac:spMkLst>
        </pc:spChg>
        <pc:spChg chg="mod">
          <ac:chgData name="#NG CHI HUI#" userId="a8074964-3c0e-453e-bf61-1d9101821b9c" providerId="ADAL" clId="{C2FA20FD-23CF-7848-A766-5BE0A3EDC8B9}" dt="2021-03-31T07:48:22.276" v="0" actId="1076"/>
          <ac:spMkLst>
            <pc:docMk/>
            <pc:sldMk cId="0" sldId="256"/>
            <ac:spMk id="183" creationId="{00000000-0000-0000-0000-000000000000}"/>
          </ac:spMkLst>
        </pc:spChg>
        <pc:spChg chg="mod">
          <ac:chgData name="#NG CHI HUI#" userId="a8074964-3c0e-453e-bf61-1d9101821b9c" providerId="ADAL" clId="{C2FA20FD-23CF-7848-A766-5BE0A3EDC8B9}" dt="2021-03-31T07:48:22.276" v="0" actId="1076"/>
          <ac:spMkLst>
            <pc:docMk/>
            <pc:sldMk cId="0" sldId="256"/>
            <ac:spMk id="185" creationId="{00000000-0000-0000-0000-000000000000}"/>
          </ac:spMkLst>
        </pc:spChg>
        <pc:spChg chg="mod">
          <ac:chgData name="#NG CHI HUI#" userId="a8074964-3c0e-453e-bf61-1d9101821b9c" providerId="ADAL" clId="{C2FA20FD-23CF-7848-A766-5BE0A3EDC8B9}" dt="2021-03-31T07:48:22.276" v="0" actId="1076"/>
          <ac:spMkLst>
            <pc:docMk/>
            <pc:sldMk cId="0" sldId="256"/>
            <ac:spMk id="186" creationId="{00000000-0000-0000-0000-000000000000}"/>
          </ac:spMkLst>
        </pc:spChg>
        <pc:spChg chg="mod">
          <ac:chgData name="#NG CHI HUI#" userId="a8074964-3c0e-453e-bf61-1d9101821b9c" providerId="ADAL" clId="{C2FA20FD-23CF-7848-A766-5BE0A3EDC8B9}" dt="2021-03-31T07:48:22.276" v="0" actId="1076"/>
          <ac:spMkLst>
            <pc:docMk/>
            <pc:sldMk cId="0" sldId="256"/>
            <ac:spMk id="187" creationId="{00000000-0000-0000-0000-000000000000}"/>
          </ac:spMkLst>
        </pc:spChg>
        <pc:spChg chg="mod">
          <ac:chgData name="#NG CHI HUI#" userId="a8074964-3c0e-453e-bf61-1d9101821b9c" providerId="ADAL" clId="{C2FA20FD-23CF-7848-A766-5BE0A3EDC8B9}" dt="2021-03-31T07:48:22.276" v="0" actId="1076"/>
          <ac:spMkLst>
            <pc:docMk/>
            <pc:sldMk cId="0" sldId="256"/>
            <ac:spMk id="189" creationId="{00000000-0000-0000-0000-000000000000}"/>
          </ac:spMkLst>
        </pc:spChg>
        <pc:spChg chg="mod">
          <ac:chgData name="#NG CHI HUI#" userId="a8074964-3c0e-453e-bf61-1d9101821b9c" providerId="ADAL" clId="{C2FA20FD-23CF-7848-A766-5BE0A3EDC8B9}" dt="2021-03-31T07:48:22.276" v="0" actId="1076"/>
          <ac:spMkLst>
            <pc:docMk/>
            <pc:sldMk cId="0" sldId="256"/>
            <ac:spMk id="190" creationId="{00000000-0000-0000-0000-000000000000}"/>
          </ac:spMkLst>
        </pc:spChg>
        <pc:spChg chg="mod">
          <ac:chgData name="#NG CHI HUI#" userId="a8074964-3c0e-453e-bf61-1d9101821b9c" providerId="ADAL" clId="{C2FA20FD-23CF-7848-A766-5BE0A3EDC8B9}" dt="2021-03-31T07:48:22.276" v="0" actId="1076"/>
          <ac:spMkLst>
            <pc:docMk/>
            <pc:sldMk cId="0" sldId="256"/>
            <ac:spMk id="191" creationId="{00000000-0000-0000-0000-000000000000}"/>
          </ac:spMkLst>
        </pc:spChg>
        <pc:spChg chg="mod">
          <ac:chgData name="#NG CHI HUI#" userId="a8074964-3c0e-453e-bf61-1d9101821b9c" providerId="ADAL" clId="{C2FA20FD-23CF-7848-A766-5BE0A3EDC8B9}" dt="2021-03-31T07:48:22.276" v="0" actId="1076"/>
          <ac:spMkLst>
            <pc:docMk/>
            <pc:sldMk cId="0" sldId="256"/>
            <ac:spMk id="192" creationId="{00000000-0000-0000-0000-000000000000}"/>
          </ac:spMkLst>
        </pc:spChg>
        <pc:spChg chg="mod">
          <ac:chgData name="#NG CHI HUI#" userId="a8074964-3c0e-453e-bf61-1d9101821b9c" providerId="ADAL" clId="{C2FA20FD-23CF-7848-A766-5BE0A3EDC8B9}" dt="2021-03-31T07:48:22.276" v="0" actId="1076"/>
          <ac:spMkLst>
            <pc:docMk/>
            <pc:sldMk cId="0" sldId="256"/>
            <ac:spMk id="193" creationId="{00000000-0000-0000-0000-000000000000}"/>
          </ac:spMkLst>
        </pc:spChg>
        <pc:spChg chg="mod">
          <ac:chgData name="#NG CHI HUI#" userId="a8074964-3c0e-453e-bf61-1d9101821b9c" providerId="ADAL" clId="{C2FA20FD-23CF-7848-A766-5BE0A3EDC8B9}" dt="2021-03-31T07:48:22.276" v="0" actId="1076"/>
          <ac:spMkLst>
            <pc:docMk/>
            <pc:sldMk cId="0" sldId="256"/>
            <ac:spMk id="194" creationId="{00000000-0000-0000-0000-000000000000}"/>
          </ac:spMkLst>
        </pc:spChg>
        <pc:spChg chg="mod">
          <ac:chgData name="#NG CHI HUI#" userId="a8074964-3c0e-453e-bf61-1d9101821b9c" providerId="ADAL" clId="{C2FA20FD-23CF-7848-A766-5BE0A3EDC8B9}" dt="2021-03-31T07:48:22.276" v="0" actId="1076"/>
          <ac:spMkLst>
            <pc:docMk/>
            <pc:sldMk cId="0" sldId="256"/>
            <ac:spMk id="195" creationId="{00000000-0000-0000-0000-000000000000}"/>
          </ac:spMkLst>
        </pc:spChg>
        <pc:spChg chg="mod">
          <ac:chgData name="#NG CHI HUI#" userId="a8074964-3c0e-453e-bf61-1d9101821b9c" providerId="ADAL" clId="{C2FA20FD-23CF-7848-A766-5BE0A3EDC8B9}" dt="2021-03-31T07:48:22.276" v="0" actId="1076"/>
          <ac:spMkLst>
            <pc:docMk/>
            <pc:sldMk cId="0" sldId="256"/>
            <ac:spMk id="196" creationId="{00000000-0000-0000-0000-000000000000}"/>
          </ac:spMkLst>
        </pc:spChg>
        <pc:spChg chg="mod">
          <ac:chgData name="#NG CHI HUI#" userId="a8074964-3c0e-453e-bf61-1d9101821b9c" providerId="ADAL" clId="{C2FA20FD-23CF-7848-A766-5BE0A3EDC8B9}" dt="2021-03-31T07:48:22.276" v="0" actId="1076"/>
          <ac:spMkLst>
            <pc:docMk/>
            <pc:sldMk cId="0" sldId="256"/>
            <ac:spMk id="197" creationId="{00000000-0000-0000-0000-000000000000}"/>
          </ac:spMkLst>
        </pc:spChg>
        <pc:grpChg chg="mod">
          <ac:chgData name="#NG CHI HUI#" userId="a8074964-3c0e-453e-bf61-1d9101821b9c" providerId="ADAL" clId="{C2FA20FD-23CF-7848-A766-5BE0A3EDC8B9}" dt="2021-03-31T07:48:22.276" v="0" actId="1076"/>
          <ac:grpSpMkLst>
            <pc:docMk/>
            <pc:sldMk cId="0" sldId="256"/>
            <ac:grpSpMk id="134" creationId="{00000000-0000-0000-0000-000000000000}"/>
          </ac:grpSpMkLst>
        </pc:grpChg>
      </pc:sldChg>
      <pc:sldChg chg="addSp modSp">
        <pc:chgData name="#NG CHI HUI#" userId="a8074964-3c0e-453e-bf61-1d9101821b9c" providerId="ADAL" clId="{C2FA20FD-23CF-7848-A766-5BE0A3EDC8B9}" dt="2021-03-31T08:26:01.533" v="496"/>
        <pc:sldMkLst>
          <pc:docMk/>
          <pc:sldMk cId="0" sldId="257"/>
        </pc:sldMkLst>
        <pc:spChg chg="add mod">
          <ac:chgData name="#NG CHI HUI#" userId="a8074964-3c0e-453e-bf61-1d9101821b9c" providerId="ADAL" clId="{C2FA20FD-23CF-7848-A766-5BE0A3EDC8B9}" dt="2021-03-31T08:26:01.533" v="496"/>
          <ac:spMkLst>
            <pc:docMk/>
            <pc:sldMk cId="0" sldId="257"/>
            <ac:spMk id="2" creationId="{A7ED7044-384F-1741-A2AC-1EC3AFB3AFC4}"/>
          </ac:spMkLst>
        </pc:spChg>
        <pc:spChg chg="mod">
          <ac:chgData name="#NG CHI HUI#" userId="a8074964-3c0e-453e-bf61-1d9101821b9c" providerId="ADAL" clId="{C2FA20FD-23CF-7848-A766-5BE0A3EDC8B9}" dt="2021-03-31T08:21:16.682" v="313"/>
          <ac:spMkLst>
            <pc:docMk/>
            <pc:sldMk cId="0" sldId="257"/>
            <ac:spMk id="221" creationId="{00000000-0000-0000-0000-000000000000}"/>
          </ac:spMkLst>
        </pc:spChg>
      </pc:sldChg>
      <pc:sldChg chg="addSp modSp">
        <pc:chgData name="#NG CHI HUI#" userId="a8074964-3c0e-453e-bf61-1d9101821b9c" providerId="ADAL" clId="{C2FA20FD-23CF-7848-A766-5BE0A3EDC8B9}" dt="2021-03-31T08:26:01.533" v="496"/>
        <pc:sldMkLst>
          <pc:docMk/>
          <pc:sldMk cId="0" sldId="258"/>
        </pc:sldMkLst>
        <pc:spChg chg="add mod">
          <ac:chgData name="#NG CHI HUI#" userId="a8074964-3c0e-453e-bf61-1d9101821b9c" providerId="ADAL" clId="{C2FA20FD-23CF-7848-A766-5BE0A3EDC8B9}" dt="2021-03-31T08:26:01.533" v="496"/>
          <ac:spMkLst>
            <pc:docMk/>
            <pc:sldMk cId="0" sldId="258"/>
            <ac:spMk id="2" creationId="{E6EA1128-3EBB-AF4D-B060-5BF2FECE760F}"/>
          </ac:spMkLst>
        </pc:spChg>
        <pc:spChg chg="mod">
          <ac:chgData name="#NG CHI HUI#" userId="a8074964-3c0e-453e-bf61-1d9101821b9c" providerId="ADAL" clId="{C2FA20FD-23CF-7848-A766-5BE0A3EDC8B9}" dt="2021-03-31T08:21:16.682" v="313"/>
          <ac:spMkLst>
            <pc:docMk/>
            <pc:sldMk cId="0" sldId="258"/>
            <ac:spMk id="311" creationId="{00000000-0000-0000-0000-000000000000}"/>
          </ac:spMkLst>
        </pc:spChg>
      </pc:sldChg>
      <pc:sldChg chg="addSp modSp">
        <pc:chgData name="#NG CHI HUI#" userId="a8074964-3c0e-453e-bf61-1d9101821b9c" providerId="ADAL" clId="{C2FA20FD-23CF-7848-A766-5BE0A3EDC8B9}" dt="2021-03-31T08:26:01.533" v="496"/>
        <pc:sldMkLst>
          <pc:docMk/>
          <pc:sldMk cId="0" sldId="259"/>
        </pc:sldMkLst>
        <pc:spChg chg="add mod">
          <ac:chgData name="#NG CHI HUI#" userId="a8074964-3c0e-453e-bf61-1d9101821b9c" providerId="ADAL" clId="{C2FA20FD-23CF-7848-A766-5BE0A3EDC8B9}" dt="2021-03-31T08:26:01.533" v="496"/>
          <ac:spMkLst>
            <pc:docMk/>
            <pc:sldMk cId="0" sldId="259"/>
            <ac:spMk id="2" creationId="{D394465F-3471-1246-B725-550ECF52ABB7}"/>
          </ac:spMkLst>
        </pc:spChg>
        <pc:spChg chg="mod">
          <ac:chgData name="#NG CHI HUI#" userId="a8074964-3c0e-453e-bf61-1d9101821b9c" providerId="ADAL" clId="{C2FA20FD-23CF-7848-A766-5BE0A3EDC8B9}" dt="2021-03-31T08:21:16.682" v="313"/>
          <ac:spMkLst>
            <pc:docMk/>
            <pc:sldMk cId="0" sldId="259"/>
            <ac:spMk id="369" creationId="{00000000-0000-0000-0000-000000000000}"/>
          </ac:spMkLst>
        </pc:spChg>
      </pc:sldChg>
      <pc:sldChg chg="addSp modSp">
        <pc:chgData name="#NG CHI HUI#" userId="a8074964-3c0e-453e-bf61-1d9101821b9c" providerId="ADAL" clId="{C2FA20FD-23CF-7848-A766-5BE0A3EDC8B9}" dt="2021-03-31T08:26:01.533" v="496"/>
        <pc:sldMkLst>
          <pc:docMk/>
          <pc:sldMk cId="0" sldId="260"/>
        </pc:sldMkLst>
        <pc:spChg chg="add mod">
          <ac:chgData name="#NG CHI HUI#" userId="a8074964-3c0e-453e-bf61-1d9101821b9c" providerId="ADAL" clId="{C2FA20FD-23CF-7848-A766-5BE0A3EDC8B9}" dt="2021-03-31T08:26:01.533" v="496"/>
          <ac:spMkLst>
            <pc:docMk/>
            <pc:sldMk cId="0" sldId="260"/>
            <ac:spMk id="2" creationId="{5790C491-F04A-5A49-A117-31827A8420AC}"/>
          </ac:spMkLst>
        </pc:spChg>
        <pc:spChg chg="mod">
          <ac:chgData name="#NG CHI HUI#" userId="a8074964-3c0e-453e-bf61-1d9101821b9c" providerId="ADAL" clId="{C2FA20FD-23CF-7848-A766-5BE0A3EDC8B9}" dt="2021-03-31T08:21:16.682" v="313"/>
          <ac:spMkLst>
            <pc:docMk/>
            <pc:sldMk cId="0" sldId="260"/>
            <ac:spMk id="405" creationId="{00000000-0000-0000-0000-000000000000}"/>
          </ac:spMkLst>
        </pc:spChg>
      </pc:sldChg>
      <pc:sldChg chg="addSp modSp">
        <pc:chgData name="#NG CHI HUI#" userId="a8074964-3c0e-453e-bf61-1d9101821b9c" providerId="ADAL" clId="{C2FA20FD-23CF-7848-A766-5BE0A3EDC8B9}" dt="2021-03-31T08:26:01.533" v="496"/>
        <pc:sldMkLst>
          <pc:docMk/>
          <pc:sldMk cId="0" sldId="261"/>
        </pc:sldMkLst>
        <pc:spChg chg="add mod">
          <ac:chgData name="#NG CHI HUI#" userId="a8074964-3c0e-453e-bf61-1d9101821b9c" providerId="ADAL" clId="{C2FA20FD-23CF-7848-A766-5BE0A3EDC8B9}" dt="2021-03-31T08:26:01.533" v="496"/>
          <ac:spMkLst>
            <pc:docMk/>
            <pc:sldMk cId="0" sldId="261"/>
            <ac:spMk id="2" creationId="{21E5CE7A-55BE-A040-83CC-A6A0024704B4}"/>
          </ac:spMkLst>
        </pc:spChg>
        <pc:spChg chg="mod">
          <ac:chgData name="#NG CHI HUI#" userId="a8074964-3c0e-453e-bf61-1d9101821b9c" providerId="ADAL" clId="{C2FA20FD-23CF-7848-A766-5BE0A3EDC8B9}" dt="2021-03-31T08:21:16.682" v="313"/>
          <ac:spMkLst>
            <pc:docMk/>
            <pc:sldMk cId="0" sldId="261"/>
            <ac:spMk id="496" creationId="{00000000-0000-0000-0000-000000000000}"/>
          </ac:spMkLst>
        </pc:spChg>
      </pc:sldChg>
      <pc:sldChg chg="addSp modSp">
        <pc:chgData name="#NG CHI HUI#" userId="a8074964-3c0e-453e-bf61-1d9101821b9c" providerId="ADAL" clId="{C2FA20FD-23CF-7848-A766-5BE0A3EDC8B9}" dt="2021-03-31T08:26:01.533" v="496"/>
        <pc:sldMkLst>
          <pc:docMk/>
          <pc:sldMk cId="0" sldId="262"/>
        </pc:sldMkLst>
        <pc:spChg chg="add mod">
          <ac:chgData name="#NG CHI HUI#" userId="a8074964-3c0e-453e-bf61-1d9101821b9c" providerId="ADAL" clId="{C2FA20FD-23CF-7848-A766-5BE0A3EDC8B9}" dt="2021-03-31T08:26:01.533" v="496"/>
          <ac:spMkLst>
            <pc:docMk/>
            <pc:sldMk cId="0" sldId="262"/>
            <ac:spMk id="2" creationId="{F6A1F5D3-52B8-5442-8780-5E591CDA95A8}"/>
          </ac:spMkLst>
        </pc:spChg>
        <pc:spChg chg="mod">
          <ac:chgData name="#NG CHI HUI#" userId="a8074964-3c0e-453e-bf61-1d9101821b9c" providerId="ADAL" clId="{C2FA20FD-23CF-7848-A766-5BE0A3EDC8B9}" dt="2021-03-31T08:21:16.682" v="313"/>
          <ac:spMkLst>
            <pc:docMk/>
            <pc:sldMk cId="0" sldId="262"/>
            <ac:spMk id="524" creationId="{00000000-0000-0000-0000-000000000000}"/>
          </ac:spMkLst>
        </pc:spChg>
      </pc:sldChg>
      <pc:sldChg chg="addSp modSp">
        <pc:chgData name="#NG CHI HUI#" userId="a8074964-3c0e-453e-bf61-1d9101821b9c" providerId="ADAL" clId="{C2FA20FD-23CF-7848-A766-5BE0A3EDC8B9}" dt="2021-03-31T08:26:01.533" v="496"/>
        <pc:sldMkLst>
          <pc:docMk/>
          <pc:sldMk cId="0" sldId="263"/>
        </pc:sldMkLst>
        <pc:spChg chg="add mod">
          <ac:chgData name="#NG CHI HUI#" userId="a8074964-3c0e-453e-bf61-1d9101821b9c" providerId="ADAL" clId="{C2FA20FD-23CF-7848-A766-5BE0A3EDC8B9}" dt="2021-03-31T08:26:01.533" v="496"/>
          <ac:spMkLst>
            <pc:docMk/>
            <pc:sldMk cId="0" sldId="263"/>
            <ac:spMk id="2" creationId="{77225838-88F6-5340-9894-7732CD5D99BF}"/>
          </ac:spMkLst>
        </pc:spChg>
        <pc:spChg chg="mod">
          <ac:chgData name="#NG CHI HUI#" userId="a8074964-3c0e-453e-bf61-1d9101821b9c" providerId="ADAL" clId="{C2FA20FD-23CF-7848-A766-5BE0A3EDC8B9}" dt="2021-03-31T08:21:16.682" v="313"/>
          <ac:spMkLst>
            <pc:docMk/>
            <pc:sldMk cId="0" sldId="263"/>
            <ac:spMk id="1347" creationId="{00000000-0000-0000-0000-000000000000}"/>
          </ac:spMkLst>
        </pc:spChg>
      </pc:sldChg>
      <pc:sldChg chg="addSp modSp">
        <pc:chgData name="#NG CHI HUI#" userId="a8074964-3c0e-453e-bf61-1d9101821b9c" providerId="ADAL" clId="{C2FA20FD-23CF-7848-A766-5BE0A3EDC8B9}" dt="2021-03-31T08:26:01.533" v="496"/>
        <pc:sldMkLst>
          <pc:docMk/>
          <pc:sldMk cId="0" sldId="264"/>
        </pc:sldMkLst>
        <pc:spChg chg="add mod">
          <ac:chgData name="#NG CHI HUI#" userId="a8074964-3c0e-453e-bf61-1d9101821b9c" providerId="ADAL" clId="{C2FA20FD-23CF-7848-A766-5BE0A3EDC8B9}" dt="2021-03-31T08:26:01.533" v="496"/>
          <ac:spMkLst>
            <pc:docMk/>
            <pc:sldMk cId="0" sldId="264"/>
            <ac:spMk id="2" creationId="{ADF0F42E-7984-2747-BD1A-ED4845168F78}"/>
          </ac:spMkLst>
        </pc:spChg>
        <pc:spChg chg="mod">
          <ac:chgData name="#NG CHI HUI#" userId="a8074964-3c0e-453e-bf61-1d9101821b9c" providerId="ADAL" clId="{C2FA20FD-23CF-7848-A766-5BE0A3EDC8B9}" dt="2021-03-31T08:21:16.682" v="313"/>
          <ac:spMkLst>
            <pc:docMk/>
            <pc:sldMk cId="0" sldId="264"/>
            <ac:spMk id="1373" creationId="{00000000-0000-0000-0000-000000000000}"/>
          </ac:spMkLst>
        </pc:spChg>
      </pc:sldChg>
      <pc:sldChg chg="addSp modSp">
        <pc:chgData name="#NG CHI HUI#" userId="a8074964-3c0e-453e-bf61-1d9101821b9c" providerId="ADAL" clId="{C2FA20FD-23CF-7848-A766-5BE0A3EDC8B9}" dt="2021-03-31T08:26:01.533" v="496"/>
        <pc:sldMkLst>
          <pc:docMk/>
          <pc:sldMk cId="0" sldId="265"/>
        </pc:sldMkLst>
        <pc:spChg chg="add mod">
          <ac:chgData name="#NG CHI HUI#" userId="a8074964-3c0e-453e-bf61-1d9101821b9c" providerId="ADAL" clId="{C2FA20FD-23CF-7848-A766-5BE0A3EDC8B9}" dt="2021-03-31T08:26:01.533" v="496"/>
          <ac:spMkLst>
            <pc:docMk/>
            <pc:sldMk cId="0" sldId="265"/>
            <ac:spMk id="2" creationId="{EEDB9A41-3D04-CD46-AE51-37E92A58E184}"/>
          </ac:spMkLst>
        </pc:spChg>
        <pc:spChg chg="mod">
          <ac:chgData name="#NG CHI HUI#" userId="a8074964-3c0e-453e-bf61-1d9101821b9c" providerId="ADAL" clId="{C2FA20FD-23CF-7848-A766-5BE0A3EDC8B9}" dt="2021-03-31T08:21:16.682" v="313"/>
          <ac:spMkLst>
            <pc:docMk/>
            <pc:sldMk cId="0" sldId="265"/>
            <ac:spMk id="1398" creationId="{00000000-0000-0000-0000-000000000000}"/>
          </ac:spMkLst>
        </pc:spChg>
      </pc:sldChg>
      <pc:sldChg chg="addSp modSp">
        <pc:chgData name="#NG CHI HUI#" userId="a8074964-3c0e-453e-bf61-1d9101821b9c" providerId="ADAL" clId="{C2FA20FD-23CF-7848-A766-5BE0A3EDC8B9}" dt="2021-03-31T08:26:01.533" v="496"/>
        <pc:sldMkLst>
          <pc:docMk/>
          <pc:sldMk cId="0" sldId="266"/>
        </pc:sldMkLst>
        <pc:spChg chg="add mod">
          <ac:chgData name="#NG CHI HUI#" userId="a8074964-3c0e-453e-bf61-1d9101821b9c" providerId="ADAL" clId="{C2FA20FD-23CF-7848-A766-5BE0A3EDC8B9}" dt="2021-03-31T08:26:01.533" v="496"/>
          <ac:spMkLst>
            <pc:docMk/>
            <pc:sldMk cId="0" sldId="266"/>
            <ac:spMk id="2" creationId="{5A63A3CE-6EE6-0243-BBE8-D81482FC13EE}"/>
          </ac:spMkLst>
        </pc:spChg>
        <pc:spChg chg="mod">
          <ac:chgData name="#NG CHI HUI#" userId="a8074964-3c0e-453e-bf61-1d9101821b9c" providerId="ADAL" clId="{C2FA20FD-23CF-7848-A766-5BE0A3EDC8B9}" dt="2021-03-31T08:21:16.682" v="313"/>
          <ac:spMkLst>
            <pc:docMk/>
            <pc:sldMk cId="0" sldId="266"/>
            <ac:spMk id="1469" creationId="{00000000-0000-0000-0000-000000000000}"/>
          </ac:spMkLst>
        </pc:spChg>
      </pc:sldChg>
      <pc:sldChg chg="addSp modSp">
        <pc:chgData name="#NG CHI HUI#" userId="a8074964-3c0e-453e-bf61-1d9101821b9c" providerId="ADAL" clId="{C2FA20FD-23CF-7848-A766-5BE0A3EDC8B9}" dt="2021-03-31T08:26:01.533" v="496"/>
        <pc:sldMkLst>
          <pc:docMk/>
          <pc:sldMk cId="0" sldId="267"/>
        </pc:sldMkLst>
        <pc:spChg chg="add mod">
          <ac:chgData name="#NG CHI HUI#" userId="a8074964-3c0e-453e-bf61-1d9101821b9c" providerId="ADAL" clId="{C2FA20FD-23CF-7848-A766-5BE0A3EDC8B9}" dt="2021-03-31T08:26:01.533" v="496"/>
          <ac:spMkLst>
            <pc:docMk/>
            <pc:sldMk cId="0" sldId="267"/>
            <ac:spMk id="2" creationId="{A9C2CF05-918F-0A4C-837F-1A9349F091C2}"/>
          </ac:spMkLst>
        </pc:spChg>
        <pc:spChg chg="mod">
          <ac:chgData name="#NG CHI HUI#" userId="a8074964-3c0e-453e-bf61-1d9101821b9c" providerId="ADAL" clId="{C2FA20FD-23CF-7848-A766-5BE0A3EDC8B9}" dt="2021-03-31T08:21:16.682" v="313"/>
          <ac:spMkLst>
            <pc:docMk/>
            <pc:sldMk cId="0" sldId="267"/>
            <ac:spMk id="1501" creationId="{00000000-0000-0000-0000-000000000000}"/>
          </ac:spMkLst>
        </pc:spChg>
      </pc:sldChg>
      <pc:sldChg chg="addSp modSp">
        <pc:chgData name="#NG CHI HUI#" userId="a8074964-3c0e-453e-bf61-1d9101821b9c" providerId="ADAL" clId="{C2FA20FD-23CF-7848-A766-5BE0A3EDC8B9}" dt="2021-03-31T08:26:01.533" v="496"/>
        <pc:sldMkLst>
          <pc:docMk/>
          <pc:sldMk cId="0" sldId="268"/>
        </pc:sldMkLst>
        <pc:spChg chg="add mod">
          <ac:chgData name="#NG CHI HUI#" userId="a8074964-3c0e-453e-bf61-1d9101821b9c" providerId="ADAL" clId="{C2FA20FD-23CF-7848-A766-5BE0A3EDC8B9}" dt="2021-03-31T08:26:01.533" v="496"/>
          <ac:spMkLst>
            <pc:docMk/>
            <pc:sldMk cId="0" sldId="268"/>
            <ac:spMk id="2" creationId="{E16CC2D0-88EE-F44D-AFBA-B6E2B567A703}"/>
          </ac:spMkLst>
        </pc:spChg>
        <pc:spChg chg="mod">
          <ac:chgData name="#NG CHI HUI#" userId="a8074964-3c0e-453e-bf61-1d9101821b9c" providerId="ADAL" clId="{C2FA20FD-23CF-7848-A766-5BE0A3EDC8B9}" dt="2021-03-31T08:21:16.682" v="313"/>
          <ac:spMkLst>
            <pc:docMk/>
            <pc:sldMk cId="0" sldId="268"/>
            <ac:spMk id="2581" creationId="{00000000-0000-0000-0000-000000000000}"/>
          </ac:spMkLst>
        </pc:spChg>
      </pc:sldChg>
      <pc:sldChg chg="addSp modSp">
        <pc:chgData name="#NG CHI HUI#" userId="a8074964-3c0e-453e-bf61-1d9101821b9c" providerId="ADAL" clId="{C2FA20FD-23CF-7848-A766-5BE0A3EDC8B9}" dt="2021-03-31T08:26:01.533" v="496"/>
        <pc:sldMkLst>
          <pc:docMk/>
          <pc:sldMk cId="0" sldId="269"/>
        </pc:sldMkLst>
        <pc:spChg chg="add mod">
          <ac:chgData name="#NG CHI HUI#" userId="a8074964-3c0e-453e-bf61-1d9101821b9c" providerId="ADAL" clId="{C2FA20FD-23CF-7848-A766-5BE0A3EDC8B9}" dt="2021-03-31T08:26:01.533" v="496"/>
          <ac:spMkLst>
            <pc:docMk/>
            <pc:sldMk cId="0" sldId="269"/>
            <ac:spMk id="2" creationId="{D572D5A6-961A-434F-8AA8-F1C64F0002C1}"/>
          </ac:spMkLst>
        </pc:spChg>
        <pc:spChg chg="mod">
          <ac:chgData name="#NG CHI HUI#" userId="a8074964-3c0e-453e-bf61-1d9101821b9c" providerId="ADAL" clId="{C2FA20FD-23CF-7848-A766-5BE0A3EDC8B9}" dt="2021-03-31T08:21:16.682" v="313"/>
          <ac:spMkLst>
            <pc:docMk/>
            <pc:sldMk cId="0" sldId="269"/>
            <ac:spMk id="2629" creationId="{00000000-0000-0000-0000-000000000000}"/>
          </ac:spMkLst>
        </pc:spChg>
      </pc:sldChg>
      <pc:sldChg chg="addSp modSp">
        <pc:chgData name="#NG CHI HUI#" userId="a8074964-3c0e-453e-bf61-1d9101821b9c" providerId="ADAL" clId="{C2FA20FD-23CF-7848-A766-5BE0A3EDC8B9}" dt="2021-03-31T08:26:01.533" v="496"/>
        <pc:sldMkLst>
          <pc:docMk/>
          <pc:sldMk cId="0" sldId="270"/>
        </pc:sldMkLst>
        <pc:spChg chg="add mod">
          <ac:chgData name="#NG CHI HUI#" userId="a8074964-3c0e-453e-bf61-1d9101821b9c" providerId="ADAL" clId="{C2FA20FD-23CF-7848-A766-5BE0A3EDC8B9}" dt="2021-03-31T08:26:01.533" v="496"/>
          <ac:spMkLst>
            <pc:docMk/>
            <pc:sldMk cId="0" sldId="270"/>
            <ac:spMk id="2" creationId="{1EC82F33-D467-4B4B-AEBD-BBD6CEC5FFB4}"/>
          </ac:spMkLst>
        </pc:spChg>
        <pc:spChg chg="mod">
          <ac:chgData name="#NG CHI HUI#" userId="a8074964-3c0e-453e-bf61-1d9101821b9c" providerId="ADAL" clId="{C2FA20FD-23CF-7848-A766-5BE0A3EDC8B9}" dt="2021-03-31T08:21:16.682" v="313"/>
          <ac:spMkLst>
            <pc:docMk/>
            <pc:sldMk cId="0" sldId="270"/>
            <ac:spMk id="3001" creationId="{00000000-0000-0000-0000-000000000000}"/>
          </ac:spMkLst>
        </pc:spChg>
      </pc:sldChg>
      <pc:sldChg chg="addSp modSp">
        <pc:chgData name="#NG CHI HUI#" userId="a8074964-3c0e-453e-bf61-1d9101821b9c" providerId="ADAL" clId="{C2FA20FD-23CF-7848-A766-5BE0A3EDC8B9}" dt="2021-03-31T08:26:01.533" v="496"/>
        <pc:sldMkLst>
          <pc:docMk/>
          <pc:sldMk cId="0" sldId="271"/>
        </pc:sldMkLst>
        <pc:spChg chg="add mod">
          <ac:chgData name="#NG CHI HUI#" userId="a8074964-3c0e-453e-bf61-1d9101821b9c" providerId="ADAL" clId="{C2FA20FD-23CF-7848-A766-5BE0A3EDC8B9}" dt="2021-03-31T08:26:01.533" v="496"/>
          <ac:spMkLst>
            <pc:docMk/>
            <pc:sldMk cId="0" sldId="271"/>
            <ac:spMk id="2" creationId="{DB530C27-C525-AA4B-B8A4-52CC533DCD9B}"/>
          </ac:spMkLst>
        </pc:spChg>
        <pc:spChg chg="mod">
          <ac:chgData name="#NG CHI HUI#" userId="a8074964-3c0e-453e-bf61-1d9101821b9c" providerId="ADAL" clId="{C2FA20FD-23CF-7848-A766-5BE0A3EDC8B9}" dt="2021-03-31T08:21:16.682" v="313"/>
          <ac:spMkLst>
            <pc:docMk/>
            <pc:sldMk cId="0" sldId="271"/>
            <ac:spMk id="3031" creationId="{00000000-0000-0000-0000-000000000000}"/>
          </ac:spMkLst>
        </pc:spChg>
      </pc:sldChg>
      <pc:sldChg chg="addSp modSp">
        <pc:chgData name="#NG CHI HUI#" userId="a8074964-3c0e-453e-bf61-1d9101821b9c" providerId="ADAL" clId="{C2FA20FD-23CF-7848-A766-5BE0A3EDC8B9}" dt="2021-03-31T08:26:01.533" v="496"/>
        <pc:sldMkLst>
          <pc:docMk/>
          <pc:sldMk cId="0" sldId="272"/>
        </pc:sldMkLst>
        <pc:spChg chg="add mod">
          <ac:chgData name="#NG CHI HUI#" userId="a8074964-3c0e-453e-bf61-1d9101821b9c" providerId="ADAL" clId="{C2FA20FD-23CF-7848-A766-5BE0A3EDC8B9}" dt="2021-03-31T08:26:01.533" v="496"/>
          <ac:spMkLst>
            <pc:docMk/>
            <pc:sldMk cId="0" sldId="272"/>
            <ac:spMk id="2" creationId="{41B5FA46-5616-A849-9E86-080C1DDB5D7C}"/>
          </ac:spMkLst>
        </pc:spChg>
        <pc:spChg chg="mod">
          <ac:chgData name="#NG CHI HUI#" userId="a8074964-3c0e-453e-bf61-1d9101821b9c" providerId="ADAL" clId="{C2FA20FD-23CF-7848-A766-5BE0A3EDC8B9}" dt="2021-03-31T08:21:16.682" v="313"/>
          <ac:spMkLst>
            <pc:docMk/>
            <pc:sldMk cId="0" sldId="272"/>
            <ac:spMk id="3101" creationId="{00000000-0000-0000-0000-000000000000}"/>
          </ac:spMkLst>
        </pc:spChg>
      </pc:sldChg>
      <pc:sldChg chg="addSp modSp">
        <pc:chgData name="#NG CHI HUI#" userId="a8074964-3c0e-453e-bf61-1d9101821b9c" providerId="ADAL" clId="{C2FA20FD-23CF-7848-A766-5BE0A3EDC8B9}" dt="2021-03-31T08:26:01.533" v="496"/>
        <pc:sldMkLst>
          <pc:docMk/>
          <pc:sldMk cId="0" sldId="273"/>
        </pc:sldMkLst>
        <pc:spChg chg="add mod">
          <ac:chgData name="#NG CHI HUI#" userId="a8074964-3c0e-453e-bf61-1d9101821b9c" providerId="ADAL" clId="{C2FA20FD-23CF-7848-A766-5BE0A3EDC8B9}" dt="2021-03-31T08:26:01.533" v="496"/>
          <ac:spMkLst>
            <pc:docMk/>
            <pc:sldMk cId="0" sldId="273"/>
            <ac:spMk id="2" creationId="{C9DD6537-D06B-4343-B870-B6CF87A02BE5}"/>
          </ac:spMkLst>
        </pc:spChg>
        <pc:spChg chg="mod">
          <ac:chgData name="#NG CHI HUI#" userId="a8074964-3c0e-453e-bf61-1d9101821b9c" providerId="ADAL" clId="{C2FA20FD-23CF-7848-A766-5BE0A3EDC8B9}" dt="2021-03-31T08:21:16.682" v="313"/>
          <ac:spMkLst>
            <pc:docMk/>
            <pc:sldMk cId="0" sldId="273"/>
            <ac:spMk id="3176" creationId="{00000000-0000-0000-0000-000000000000}"/>
          </ac:spMkLst>
        </pc:spChg>
      </pc:sldChg>
      <pc:sldChg chg="addSp modSp">
        <pc:chgData name="#NG CHI HUI#" userId="a8074964-3c0e-453e-bf61-1d9101821b9c" providerId="ADAL" clId="{C2FA20FD-23CF-7848-A766-5BE0A3EDC8B9}" dt="2021-03-31T08:26:01.533" v="496"/>
        <pc:sldMkLst>
          <pc:docMk/>
          <pc:sldMk cId="0" sldId="274"/>
        </pc:sldMkLst>
        <pc:spChg chg="add mod">
          <ac:chgData name="#NG CHI HUI#" userId="a8074964-3c0e-453e-bf61-1d9101821b9c" providerId="ADAL" clId="{C2FA20FD-23CF-7848-A766-5BE0A3EDC8B9}" dt="2021-03-31T08:26:01.533" v="496"/>
          <ac:spMkLst>
            <pc:docMk/>
            <pc:sldMk cId="0" sldId="274"/>
            <ac:spMk id="2" creationId="{4F86CF5E-8C03-E74D-93CE-6935FCA4AC41}"/>
          </ac:spMkLst>
        </pc:spChg>
        <pc:spChg chg="mod">
          <ac:chgData name="#NG CHI HUI#" userId="a8074964-3c0e-453e-bf61-1d9101821b9c" providerId="ADAL" clId="{C2FA20FD-23CF-7848-A766-5BE0A3EDC8B9}" dt="2021-03-31T08:21:16.682" v="313"/>
          <ac:spMkLst>
            <pc:docMk/>
            <pc:sldMk cId="0" sldId="274"/>
            <ac:spMk id="3232" creationId="{00000000-0000-0000-0000-000000000000}"/>
          </ac:spMkLst>
        </pc:spChg>
      </pc:sldChg>
      <pc:sldChg chg="addSp modSp">
        <pc:chgData name="#NG CHI HUI#" userId="a8074964-3c0e-453e-bf61-1d9101821b9c" providerId="ADAL" clId="{C2FA20FD-23CF-7848-A766-5BE0A3EDC8B9}" dt="2021-03-31T08:26:01.533" v="496"/>
        <pc:sldMkLst>
          <pc:docMk/>
          <pc:sldMk cId="0" sldId="275"/>
        </pc:sldMkLst>
        <pc:spChg chg="add mod">
          <ac:chgData name="#NG CHI HUI#" userId="a8074964-3c0e-453e-bf61-1d9101821b9c" providerId="ADAL" clId="{C2FA20FD-23CF-7848-A766-5BE0A3EDC8B9}" dt="2021-03-31T08:26:01.533" v="496"/>
          <ac:spMkLst>
            <pc:docMk/>
            <pc:sldMk cId="0" sldId="275"/>
            <ac:spMk id="2" creationId="{5633528B-787E-8641-AA02-550106B88CA7}"/>
          </ac:spMkLst>
        </pc:spChg>
        <pc:spChg chg="mod">
          <ac:chgData name="#NG CHI HUI#" userId="a8074964-3c0e-453e-bf61-1d9101821b9c" providerId="ADAL" clId="{C2FA20FD-23CF-7848-A766-5BE0A3EDC8B9}" dt="2021-03-31T08:21:16.682" v="313"/>
          <ac:spMkLst>
            <pc:docMk/>
            <pc:sldMk cId="0" sldId="275"/>
            <ac:spMk id="3292" creationId="{00000000-0000-0000-0000-000000000000}"/>
          </ac:spMkLst>
        </pc:spChg>
      </pc:sldChg>
      <pc:sldChg chg="addSp modSp">
        <pc:chgData name="#NG CHI HUI#" userId="a8074964-3c0e-453e-bf61-1d9101821b9c" providerId="ADAL" clId="{C2FA20FD-23CF-7848-A766-5BE0A3EDC8B9}" dt="2021-03-31T08:26:01.533" v="496"/>
        <pc:sldMkLst>
          <pc:docMk/>
          <pc:sldMk cId="0" sldId="276"/>
        </pc:sldMkLst>
        <pc:spChg chg="add mod">
          <ac:chgData name="#NG CHI HUI#" userId="a8074964-3c0e-453e-bf61-1d9101821b9c" providerId="ADAL" clId="{C2FA20FD-23CF-7848-A766-5BE0A3EDC8B9}" dt="2021-03-31T08:26:01.533" v="496"/>
          <ac:spMkLst>
            <pc:docMk/>
            <pc:sldMk cId="0" sldId="276"/>
            <ac:spMk id="2" creationId="{1DFB431A-D49A-324B-9802-3BA38929BF73}"/>
          </ac:spMkLst>
        </pc:spChg>
        <pc:spChg chg="mod">
          <ac:chgData name="#NG CHI HUI#" userId="a8074964-3c0e-453e-bf61-1d9101821b9c" providerId="ADAL" clId="{C2FA20FD-23CF-7848-A766-5BE0A3EDC8B9}" dt="2021-03-31T08:21:16.682" v="313"/>
          <ac:spMkLst>
            <pc:docMk/>
            <pc:sldMk cId="0" sldId="276"/>
            <ac:spMk id="3634" creationId="{00000000-0000-0000-0000-000000000000}"/>
          </ac:spMkLst>
        </pc:spChg>
      </pc:sldChg>
      <pc:sldChg chg="addSp modSp">
        <pc:chgData name="#NG CHI HUI#" userId="a8074964-3c0e-453e-bf61-1d9101821b9c" providerId="ADAL" clId="{C2FA20FD-23CF-7848-A766-5BE0A3EDC8B9}" dt="2021-03-31T08:26:01.533" v="496"/>
        <pc:sldMkLst>
          <pc:docMk/>
          <pc:sldMk cId="0" sldId="277"/>
        </pc:sldMkLst>
        <pc:spChg chg="add mod">
          <ac:chgData name="#NG CHI HUI#" userId="a8074964-3c0e-453e-bf61-1d9101821b9c" providerId="ADAL" clId="{C2FA20FD-23CF-7848-A766-5BE0A3EDC8B9}" dt="2021-03-31T08:26:01.533" v="496"/>
          <ac:spMkLst>
            <pc:docMk/>
            <pc:sldMk cId="0" sldId="277"/>
            <ac:spMk id="2" creationId="{49D763B4-238F-9C4C-8766-7A3441E58EA4}"/>
          </ac:spMkLst>
        </pc:spChg>
        <pc:spChg chg="mod">
          <ac:chgData name="#NG CHI HUI#" userId="a8074964-3c0e-453e-bf61-1d9101821b9c" providerId="ADAL" clId="{C2FA20FD-23CF-7848-A766-5BE0A3EDC8B9}" dt="2021-03-31T08:21:16.682" v="313"/>
          <ac:spMkLst>
            <pc:docMk/>
            <pc:sldMk cId="0" sldId="277"/>
            <ac:spMk id="3803" creationId="{00000000-0000-0000-0000-000000000000}"/>
          </ac:spMkLst>
        </pc:spChg>
      </pc:sldChg>
      <pc:sldChg chg="addSp modSp">
        <pc:chgData name="#NG CHI HUI#" userId="a8074964-3c0e-453e-bf61-1d9101821b9c" providerId="ADAL" clId="{C2FA20FD-23CF-7848-A766-5BE0A3EDC8B9}" dt="2021-03-31T08:26:01.533" v="496"/>
        <pc:sldMkLst>
          <pc:docMk/>
          <pc:sldMk cId="0" sldId="278"/>
        </pc:sldMkLst>
        <pc:spChg chg="add mod">
          <ac:chgData name="#NG CHI HUI#" userId="a8074964-3c0e-453e-bf61-1d9101821b9c" providerId="ADAL" clId="{C2FA20FD-23CF-7848-A766-5BE0A3EDC8B9}" dt="2021-03-31T08:26:01.533" v="496"/>
          <ac:spMkLst>
            <pc:docMk/>
            <pc:sldMk cId="0" sldId="278"/>
            <ac:spMk id="2" creationId="{D143127C-2E7D-6049-9F99-A81871B36DA9}"/>
          </ac:spMkLst>
        </pc:spChg>
        <pc:spChg chg="mod">
          <ac:chgData name="#NG CHI HUI#" userId="a8074964-3c0e-453e-bf61-1d9101821b9c" providerId="ADAL" clId="{C2FA20FD-23CF-7848-A766-5BE0A3EDC8B9}" dt="2021-03-31T08:21:16.682" v="313"/>
          <ac:spMkLst>
            <pc:docMk/>
            <pc:sldMk cId="0" sldId="278"/>
            <ac:spMk id="3916" creationId="{00000000-0000-0000-0000-000000000000}"/>
          </ac:spMkLst>
        </pc:spChg>
      </pc:sldChg>
      <pc:sldChg chg="addSp modSp">
        <pc:chgData name="#NG CHI HUI#" userId="a8074964-3c0e-453e-bf61-1d9101821b9c" providerId="ADAL" clId="{C2FA20FD-23CF-7848-A766-5BE0A3EDC8B9}" dt="2021-03-31T08:26:01.533" v="496"/>
        <pc:sldMkLst>
          <pc:docMk/>
          <pc:sldMk cId="0" sldId="279"/>
        </pc:sldMkLst>
        <pc:spChg chg="add mod">
          <ac:chgData name="#NG CHI HUI#" userId="a8074964-3c0e-453e-bf61-1d9101821b9c" providerId="ADAL" clId="{C2FA20FD-23CF-7848-A766-5BE0A3EDC8B9}" dt="2021-03-31T08:26:01.533" v="496"/>
          <ac:spMkLst>
            <pc:docMk/>
            <pc:sldMk cId="0" sldId="279"/>
            <ac:spMk id="2" creationId="{5F2D5871-84B2-E64B-9377-328212C2E3DB}"/>
          </ac:spMkLst>
        </pc:spChg>
        <pc:spChg chg="mod">
          <ac:chgData name="#NG CHI HUI#" userId="a8074964-3c0e-453e-bf61-1d9101821b9c" providerId="ADAL" clId="{C2FA20FD-23CF-7848-A766-5BE0A3EDC8B9}" dt="2021-03-31T08:21:16.682" v="313"/>
          <ac:spMkLst>
            <pc:docMk/>
            <pc:sldMk cId="0" sldId="279"/>
            <ac:spMk id="3969" creationId="{00000000-0000-0000-0000-000000000000}"/>
          </ac:spMkLst>
        </pc:spChg>
      </pc:sldChg>
      <pc:sldChg chg="addSp modSp">
        <pc:chgData name="#NG CHI HUI#" userId="a8074964-3c0e-453e-bf61-1d9101821b9c" providerId="ADAL" clId="{C2FA20FD-23CF-7848-A766-5BE0A3EDC8B9}" dt="2021-03-31T08:26:01.533" v="496"/>
        <pc:sldMkLst>
          <pc:docMk/>
          <pc:sldMk cId="0" sldId="280"/>
        </pc:sldMkLst>
        <pc:spChg chg="add mod">
          <ac:chgData name="#NG CHI HUI#" userId="a8074964-3c0e-453e-bf61-1d9101821b9c" providerId="ADAL" clId="{C2FA20FD-23CF-7848-A766-5BE0A3EDC8B9}" dt="2021-03-31T08:26:01.533" v="496"/>
          <ac:spMkLst>
            <pc:docMk/>
            <pc:sldMk cId="0" sldId="280"/>
            <ac:spMk id="2" creationId="{372A91E1-2708-784E-BCBE-88C1FA6419AB}"/>
          </ac:spMkLst>
        </pc:spChg>
        <pc:spChg chg="mod">
          <ac:chgData name="#NG CHI HUI#" userId="a8074964-3c0e-453e-bf61-1d9101821b9c" providerId="ADAL" clId="{C2FA20FD-23CF-7848-A766-5BE0A3EDC8B9}" dt="2021-03-31T08:21:16.682" v="313"/>
          <ac:spMkLst>
            <pc:docMk/>
            <pc:sldMk cId="0" sldId="280"/>
            <ac:spMk id="4264" creationId="{00000000-0000-0000-0000-000000000000}"/>
          </ac:spMkLst>
        </pc:spChg>
      </pc:sldChg>
      <pc:sldChg chg="addSp modSp">
        <pc:chgData name="#NG CHI HUI#" userId="a8074964-3c0e-453e-bf61-1d9101821b9c" providerId="ADAL" clId="{C2FA20FD-23CF-7848-A766-5BE0A3EDC8B9}" dt="2021-03-31T08:26:01.533" v="496"/>
        <pc:sldMkLst>
          <pc:docMk/>
          <pc:sldMk cId="0" sldId="281"/>
        </pc:sldMkLst>
        <pc:spChg chg="add mod">
          <ac:chgData name="#NG CHI HUI#" userId="a8074964-3c0e-453e-bf61-1d9101821b9c" providerId="ADAL" clId="{C2FA20FD-23CF-7848-A766-5BE0A3EDC8B9}" dt="2021-03-31T08:26:01.533" v="496"/>
          <ac:spMkLst>
            <pc:docMk/>
            <pc:sldMk cId="0" sldId="281"/>
            <ac:spMk id="2" creationId="{AD85B67B-F6BE-3C4C-9979-AC3E1E38E573}"/>
          </ac:spMkLst>
        </pc:spChg>
        <pc:spChg chg="mod">
          <ac:chgData name="#NG CHI HUI#" userId="a8074964-3c0e-453e-bf61-1d9101821b9c" providerId="ADAL" clId="{C2FA20FD-23CF-7848-A766-5BE0A3EDC8B9}" dt="2021-03-31T08:21:16.682" v="313"/>
          <ac:spMkLst>
            <pc:docMk/>
            <pc:sldMk cId="0" sldId="281"/>
            <ac:spMk id="4291" creationId="{00000000-0000-0000-0000-000000000000}"/>
          </ac:spMkLst>
        </pc:spChg>
      </pc:sldChg>
      <pc:sldChg chg="addSp modSp">
        <pc:chgData name="#NG CHI HUI#" userId="a8074964-3c0e-453e-bf61-1d9101821b9c" providerId="ADAL" clId="{C2FA20FD-23CF-7848-A766-5BE0A3EDC8B9}" dt="2021-03-31T08:26:01.533" v="496"/>
        <pc:sldMkLst>
          <pc:docMk/>
          <pc:sldMk cId="0" sldId="282"/>
        </pc:sldMkLst>
        <pc:spChg chg="add mod">
          <ac:chgData name="#NG CHI HUI#" userId="a8074964-3c0e-453e-bf61-1d9101821b9c" providerId="ADAL" clId="{C2FA20FD-23CF-7848-A766-5BE0A3EDC8B9}" dt="2021-03-31T08:26:01.533" v="496"/>
          <ac:spMkLst>
            <pc:docMk/>
            <pc:sldMk cId="0" sldId="282"/>
            <ac:spMk id="2" creationId="{77089572-BE70-0045-96EB-D03EDD4BE824}"/>
          </ac:spMkLst>
        </pc:spChg>
        <pc:spChg chg="mod">
          <ac:chgData name="#NG CHI HUI#" userId="a8074964-3c0e-453e-bf61-1d9101821b9c" providerId="ADAL" clId="{C2FA20FD-23CF-7848-A766-5BE0A3EDC8B9}" dt="2021-03-31T08:21:16.682" v="313"/>
          <ac:spMkLst>
            <pc:docMk/>
            <pc:sldMk cId="0" sldId="282"/>
            <ac:spMk id="4344" creationId="{00000000-0000-0000-0000-000000000000}"/>
          </ac:spMkLst>
        </pc:spChg>
      </pc:sldChg>
      <pc:sldChg chg="addSp modSp">
        <pc:chgData name="#NG CHI HUI#" userId="a8074964-3c0e-453e-bf61-1d9101821b9c" providerId="ADAL" clId="{C2FA20FD-23CF-7848-A766-5BE0A3EDC8B9}" dt="2021-03-31T08:26:01.533" v="496"/>
        <pc:sldMkLst>
          <pc:docMk/>
          <pc:sldMk cId="0" sldId="283"/>
        </pc:sldMkLst>
        <pc:spChg chg="add mod">
          <ac:chgData name="#NG CHI HUI#" userId="a8074964-3c0e-453e-bf61-1d9101821b9c" providerId="ADAL" clId="{C2FA20FD-23CF-7848-A766-5BE0A3EDC8B9}" dt="2021-03-31T08:26:01.533" v="496"/>
          <ac:spMkLst>
            <pc:docMk/>
            <pc:sldMk cId="0" sldId="283"/>
            <ac:spMk id="2" creationId="{5ACE3FA5-21CA-2F4B-875D-2ECDA20B4F6F}"/>
          </ac:spMkLst>
        </pc:spChg>
        <pc:spChg chg="mod">
          <ac:chgData name="#NG CHI HUI#" userId="a8074964-3c0e-453e-bf61-1d9101821b9c" providerId="ADAL" clId="{C2FA20FD-23CF-7848-A766-5BE0A3EDC8B9}" dt="2021-03-31T08:21:16.682" v="313"/>
          <ac:spMkLst>
            <pc:docMk/>
            <pc:sldMk cId="0" sldId="283"/>
            <ac:spMk id="5194" creationId="{00000000-0000-0000-0000-000000000000}"/>
          </ac:spMkLst>
        </pc:spChg>
      </pc:sldChg>
      <pc:sldChg chg="addSp modSp">
        <pc:chgData name="#NG CHI HUI#" userId="a8074964-3c0e-453e-bf61-1d9101821b9c" providerId="ADAL" clId="{C2FA20FD-23CF-7848-A766-5BE0A3EDC8B9}" dt="2021-03-31T08:26:01.533" v="496"/>
        <pc:sldMkLst>
          <pc:docMk/>
          <pc:sldMk cId="0" sldId="284"/>
        </pc:sldMkLst>
        <pc:spChg chg="add mod">
          <ac:chgData name="#NG CHI HUI#" userId="a8074964-3c0e-453e-bf61-1d9101821b9c" providerId="ADAL" clId="{C2FA20FD-23CF-7848-A766-5BE0A3EDC8B9}" dt="2021-03-31T08:26:01.533" v="496"/>
          <ac:spMkLst>
            <pc:docMk/>
            <pc:sldMk cId="0" sldId="284"/>
            <ac:spMk id="2" creationId="{33E712DA-C500-8049-8167-4AE47C80FD12}"/>
          </ac:spMkLst>
        </pc:spChg>
        <pc:spChg chg="mod">
          <ac:chgData name="#NG CHI HUI#" userId="a8074964-3c0e-453e-bf61-1d9101821b9c" providerId="ADAL" clId="{C2FA20FD-23CF-7848-A766-5BE0A3EDC8B9}" dt="2021-03-31T08:21:16.682" v="313"/>
          <ac:spMkLst>
            <pc:docMk/>
            <pc:sldMk cId="0" sldId="284"/>
            <ac:spMk id="5225" creationId="{00000000-0000-0000-0000-000000000000}"/>
          </ac:spMkLst>
        </pc:spChg>
      </pc:sldChg>
      <pc:sldChg chg="addSp modSp">
        <pc:chgData name="#NG CHI HUI#" userId="a8074964-3c0e-453e-bf61-1d9101821b9c" providerId="ADAL" clId="{C2FA20FD-23CF-7848-A766-5BE0A3EDC8B9}" dt="2021-03-31T08:26:01.533" v="496"/>
        <pc:sldMkLst>
          <pc:docMk/>
          <pc:sldMk cId="0" sldId="285"/>
        </pc:sldMkLst>
        <pc:spChg chg="add mod">
          <ac:chgData name="#NG CHI HUI#" userId="a8074964-3c0e-453e-bf61-1d9101821b9c" providerId="ADAL" clId="{C2FA20FD-23CF-7848-A766-5BE0A3EDC8B9}" dt="2021-03-31T08:26:01.533" v="496"/>
          <ac:spMkLst>
            <pc:docMk/>
            <pc:sldMk cId="0" sldId="285"/>
            <ac:spMk id="2" creationId="{27303AEF-BA0A-6B45-A462-D2EA319C82B3}"/>
          </ac:spMkLst>
        </pc:spChg>
        <pc:spChg chg="mod">
          <ac:chgData name="#NG CHI HUI#" userId="a8074964-3c0e-453e-bf61-1d9101821b9c" providerId="ADAL" clId="{C2FA20FD-23CF-7848-A766-5BE0A3EDC8B9}" dt="2021-03-31T08:21:16.682" v="313"/>
          <ac:spMkLst>
            <pc:docMk/>
            <pc:sldMk cId="0" sldId="285"/>
            <ac:spMk id="6594" creationId="{00000000-0000-0000-0000-000000000000}"/>
          </ac:spMkLst>
        </pc:spChg>
      </pc:sldChg>
      <pc:sldChg chg="addSp delSp modSp mod">
        <pc:chgData name="#NG CHI HUI#" userId="a8074964-3c0e-453e-bf61-1d9101821b9c" providerId="ADAL" clId="{C2FA20FD-23CF-7848-A766-5BE0A3EDC8B9}" dt="2021-03-31T08:26:01.533" v="496"/>
        <pc:sldMkLst>
          <pc:docMk/>
          <pc:sldMk cId="0" sldId="286"/>
        </pc:sldMkLst>
        <pc:spChg chg="add del mod">
          <ac:chgData name="#NG CHI HUI#" userId="a8074964-3c0e-453e-bf61-1d9101821b9c" providerId="ADAL" clId="{C2FA20FD-23CF-7848-A766-5BE0A3EDC8B9}" dt="2021-03-31T08:14:30.188" v="274"/>
          <ac:spMkLst>
            <pc:docMk/>
            <pc:sldMk cId="0" sldId="286"/>
            <ac:spMk id="2" creationId="{C483FA51-8608-F042-B844-1D602E01DC7E}"/>
          </ac:spMkLst>
        </pc:spChg>
        <pc:spChg chg="add mod">
          <ac:chgData name="#NG CHI HUI#" userId="a8074964-3c0e-453e-bf61-1d9101821b9c" providerId="ADAL" clId="{C2FA20FD-23CF-7848-A766-5BE0A3EDC8B9}" dt="2021-03-31T08:26:01.533" v="496"/>
          <ac:spMkLst>
            <pc:docMk/>
            <pc:sldMk cId="0" sldId="286"/>
            <ac:spMk id="3" creationId="{F8F528E0-13E0-D84B-B192-7016C2BB1455}"/>
          </ac:spMkLst>
        </pc:spChg>
        <pc:spChg chg="mod">
          <ac:chgData name="#NG CHI HUI#" userId="a8074964-3c0e-453e-bf61-1d9101821b9c" providerId="ADAL" clId="{C2FA20FD-23CF-7848-A766-5BE0A3EDC8B9}" dt="2021-03-31T08:21:16.682" v="313"/>
          <ac:spMkLst>
            <pc:docMk/>
            <pc:sldMk cId="0" sldId="286"/>
            <ac:spMk id="6681" creationId="{00000000-0000-0000-0000-000000000000}"/>
          </ac:spMkLst>
        </pc:spChg>
      </pc:sldChg>
      <pc:sldChg chg="modNotes">
        <pc:chgData name="#NG CHI HUI#" userId="a8074964-3c0e-453e-bf61-1d9101821b9c" providerId="ADAL" clId="{C2FA20FD-23CF-7848-A766-5BE0A3EDC8B9}" dt="2021-03-31T08:11:17.229" v="245"/>
        <pc:sldMkLst>
          <pc:docMk/>
          <pc:sldMk cId="0" sldId="287"/>
        </pc:sldMkLst>
      </pc:sldChg>
      <pc:sldChg chg="modNotes">
        <pc:chgData name="#NG CHI HUI#" userId="a8074964-3c0e-453e-bf61-1d9101821b9c" providerId="ADAL" clId="{C2FA20FD-23CF-7848-A766-5BE0A3EDC8B9}" dt="2021-03-31T08:11:17.229" v="245"/>
        <pc:sldMkLst>
          <pc:docMk/>
          <pc:sldMk cId="0" sldId="288"/>
        </pc:sldMkLst>
      </pc:sldChg>
      <pc:sldChg chg="addSp delSp modSp add del mod">
        <pc:chgData name="#NG CHI HUI#" userId="a8074964-3c0e-453e-bf61-1d9101821b9c" providerId="ADAL" clId="{C2FA20FD-23CF-7848-A766-5BE0A3EDC8B9}" dt="2021-03-31T07:54:39.065" v="130" actId="2696"/>
        <pc:sldMkLst>
          <pc:docMk/>
          <pc:sldMk cId="1579914623" sldId="289"/>
        </pc:sldMkLst>
        <pc:spChg chg="del">
          <ac:chgData name="#NG CHI HUI#" userId="a8074964-3c0e-453e-bf61-1d9101821b9c" providerId="ADAL" clId="{C2FA20FD-23CF-7848-A766-5BE0A3EDC8B9}" dt="2021-03-31T07:49:48.193" v="111" actId="478"/>
          <ac:spMkLst>
            <pc:docMk/>
            <pc:sldMk cId="1579914623" sldId="289"/>
            <ac:spMk id="60"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61"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62"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63"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64"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65"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66"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67" creationId="{00000000-0000-0000-0000-000000000000}"/>
          </ac:spMkLst>
        </pc:spChg>
        <pc:spChg chg="del">
          <ac:chgData name="#NG CHI HUI#" userId="a8074964-3c0e-453e-bf61-1d9101821b9c" providerId="ADAL" clId="{C2FA20FD-23CF-7848-A766-5BE0A3EDC8B9}" dt="2021-03-31T07:49:50.200" v="112" actId="478"/>
          <ac:spMkLst>
            <pc:docMk/>
            <pc:sldMk cId="1579914623" sldId="289"/>
            <ac:spMk id="68" creationId="{00000000-0000-0000-0000-000000000000}"/>
          </ac:spMkLst>
        </pc:spChg>
        <pc:spChg chg="del">
          <ac:chgData name="#NG CHI HUI#" userId="a8074964-3c0e-453e-bf61-1d9101821b9c" providerId="ADAL" clId="{C2FA20FD-23CF-7848-A766-5BE0A3EDC8B9}" dt="2021-03-31T07:49:50.200" v="112" actId="478"/>
          <ac:spMkLst>
            <pc:docMk/>
            <pc:sldMk cId="1579914623" sldId="289"/>
            <ac:spMk id="69"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0"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1"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2"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3"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4"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5"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6"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7"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8"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79"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80" creationId="{00000000-0000-0000-0000-000000000000}"/>
          </ac:spMkLst>
        </pc:spChg>
        <pc:spChg chg="del">
          <ac:chgData name="#NG CHI HUI#" userId="a8074964-3c0e-453e-bf61-1d9101821b9c" providerId="ADAL" clId="{C2FA20FD-23CF-7848-A766-5BE0A3EDC8B9}" dt="2021-03-31T07:49:50.200" v="112" actId="478"/>
          <ac:spMkLst>
            <pc:docMk/>
            <pc:sldMk cId="1579914623" sldId="289"/>
            <ac:spMk id="81"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82" creationId="{00000000-0000-0000-0000-000000000000}"/>
          </ac:spMkLst>
        </pc:spChg>
        <pc:spChg chg="del">
          <ac:chgData name="#NG CHI HUI#" userId="a8074964-3c0e-453e-bf61-1d9101821b9c" providerId="ADAL" clId="{C2FA20FD-23CF-7848-A766-5BE0A3EDC8B9}" dt="2021-03-31T07:49:50.200" v="112" actId="478"/>
          <ac:spMkLst>
            <pc:docMk/>
            <pc:sldMk cId="1579914623" sldId="289"/>
            <ac:spMk id="83"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84"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85"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86"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87"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88"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89"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90"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93"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94"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95"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96"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97"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98"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99"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00"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01"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13"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14"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15"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16"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17"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33" creationId="{00000000-0000-0000-0000-000000000000}"/>
          </ac:spMkLst>
        </pc:spChg>
        <pc:spChg chg="del mod">
          <ac:chgData name="#NG CHI HUI#" userId="a8074964-3c0e-453e-bf61-1d9101821b9c" providerId="ADAL" clId="{C2FA20FD-23CF-7848-A766-5BE0A3EDC8B9}" dt="2021-03-31T07:49:53.324" v="114" actId="478"/>
          <ac:spMkLst>
            <pc:docMk/>
            <pc:sldMk cId="1579914623" sldId="289"/>
            <ac:spMk id="175"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76" creationId="{00000000-0000-0000-0000-000000000000}"/>
          </ac:spMkLst>
        </pc:spChg>
        <pc:spChg chg="del">
          <ac:chgData name="#NG CHI HUI#" userId="a8074964-3c0e-453e-bf61-1d9101821b9c" providerId="ADAL" clId="{C2FA20FD-23CF-7848-A766-5BE0A3EDC8B9}" dt="2021-03-31T07:49:58.198" v="115" actId="478"/>
          <ac:spMkLst>
            <pc:docMk/>
            <pc:sldMk cId="1579914623" sldId="289"/>
            <ac:spMk id="177"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78"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79"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80"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81"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82"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83" creationId="{00000000-0000-0000-0000-000000000000}"/>
          </ac:spMkLst>
        </pc:spChg>
        <pc:spChg chg="del mod">
          <ac:chgData name="#NG CHI HUI#" userId="a8074964-3c0e-453e-bf61-1d9101821b9c" providerId="ADAL" clId="{C2FA20FD-23CF-7848-A766-5BE0A3EDC8B9}" dt="2021-03-31T07:50:00.102" v="117" actId="478"/>
          <ac:spMkLst>
            <pc:docMk/>
            <pc:sldMk cId="1579914623" sldId="289"/>
            <ac:spMk id="184"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85"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86"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87" creationId="{00000000-0000-0000-0000-000000000000}"/>
          </ac:spMkLst>
        </pc:spChg>
        <pc:spChg chg="del mod">
          <ac:chgData name="#NG CHI HUI#" userId="a8074964-3c0e-453e-bf61-1d9101821b9c" providerId="ADAL" clId="{C2FA20FD-23CF-7848-A766-5BE0A3EDC8B9}" dt="2021-03-31T07:50:01.662" v="119" actId="478"/>
          <ac:spMkLst>
            <pc:docMk/>
            <pc:sldMk cId="1579914623" sldId="289"/>
            <ac:spMk id="188"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89"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90"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91"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92"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93"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94"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95"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96" creationId="{00000000-0000-0000-0000-000000000000}"/>
          </ac:spMkLst>
        </pc:spChg>
        <pc:spChg chg="del">
          <ac:chgData name="#NG CHI HUI#" userId="a8074964-3c0e-453e-bf61-1d9101821b9c" providerId="ADAL" clId="{C2FA20FD-23CF-7848-A766-5BE0A3EDC8B9}" dt="2021-03-31T07:49:48.193" v="111" actId="478"/>
          <ac:spMkLst>
            <pc:docMk/>
            <pc:sldMk cId="1579914623" sldId="289"/>
            <ac:spMk id="197" creationId="{00000000-0000-0000-0000-000000000000}"/>
          </ac:spMkLst>
        </pc:spChg>
        <pc:grpChg chg="del">
          <ac:chgData name="#NG CHI HUI#" userId="a8074964-3c0e-453e-bf61-1d9101821b9c" providerId="ADAL" clId="{C2FA20FD-23CF-7848-A766-5BE0A3EDC8B9}" dt="2021-03-31T07:49:50.200" v="112" actId="478"/>
          <ac:grpSpMkLst>
            <pc:docMk/>
            <pc:sldMk cId="1579914623" sldId="289"/>
            <ac:grpSpMk id="118" creationId="{00000000-0000-0000-0000-000000000000}"/>
          </ac:grpSpMkLst>
        </pc:grpChg>
        <pc:grpChg chg="del">
          <ac:chgData name="#NG CHI HUI#" userId="a8074964-3c0e-453e-bf61-1d9101821b9c" providerId="ADAL" clId="{C2FA20FD-23CF-7848-A766-5BE0A3EDC8B9}" dt="2021-03-31T07:49:50.200" v="112" actId="478"/>
          <ac:grpSpMkLst>
            <pc:docMk/>
            <pc:sldMk cId="1579914623" sldId="289"/>
            <ac:grpSpMk id="134" creationId="{00000000-0000-0000-0000-000000000000}"/>
          </ac:grpSpMkLst>
        </pc:grpChg>
        <pc:picChg chg="add del mod">
          <ac:chgData name="#NG CHI HUI#" userId="a8074964-3c0e-453e-bf61-1d9101821b9c" providerId="ADAL" clId="{C2FA20FD-23CF-7848-A766-5BE0A3EDC8B9}" dt="2021-03-31T07:50:16.002" v="129" actId="478"/>
          <ac:picMkLst>
            <pc:docMk/>
            <pc:sldMk cId="1579914623" sldId="289"/>
            <ac:picMk id="1026" creationId="{73F1A7CC-853E-7D49-AD51-6EAAFD9AF743}"/>
          </ac:picMkLst>
        </pc:picChg>
      </pc:sldChg>
      <pc:sldChg chg="addSp modSp new mod">
        <pc:chgData name="#NG CHI HUI#" userId="a8074964-3c0e-453e-bf61-1d9101821b9c" providerId="ADAL" clId="{C2FA20FD-23CF-7848-A766-5BE0A3EDC8B9}" dt="2021-03-31T08:26:01.533" v="496"/>
        <pc:sldMkLst>
          <pc:docMk/>
          <pc:sldMk cId="4076561934" sldId="289"/>
        </pc:sldMkLst>
        <pc:spChg chg="mod">
          <ac:chgData name="#NG CHI HUI#" userId="a8074964-3c0e-453e-bf61-1d9101821b9c" providerId="ADAL" clId="{C2FA20FD-23CF-7848-A766-5BE0A3EDC8B9}" dt="2021-03-31T08:21:16.682" v="313"/>
          <ac:spMkLst>
            <pc:docMk/>
            <pc:sldMk cId="4076561934" sldId="289"/>
            <ac:spMk id="2" creationId="{8B288899-26A3-BC46-8406-A8EB154F9C88}"/>
          </ac:spMkLst>
        </pc:spChg>
        <pc:spChg chg="mod">
          <ac:chgData name="#NG CHI HUI#" userId="a8074964-3c0e-453e-bf61-1d9101821b9c" providerId="ADAL" clId="{C2FA20FD-23CF-7848-A766-5BE0A3EDC8B9}" dt="2021-03-31T08:21:16.682" v="313"/>
          <ac:spMkLst>
            <pc:docMk/>
            <pc:sldMk cId="4076561934" sldId="289"/>
            <ac:spMk id="3" creationId="{D0134583-F701-AA45-A4E0-A6B8BEFE1FF6}"/>
          </ac:spMkLst>
        </pc:spChg>
        <pc:spChg chg="add mod">
          <ac:chgData name="#NG CHI HUI#" userId="a8074964-3c0e-453e-bf61-1d9101821b9c" providerId="ADAL" clId="{C2FA20FD-23CF-7848-A766-5BE0A3EDC8B9}" dt="2021-03-31T08:26:01.533" v="496"/>
          <ac:spMkLst>
            <pc:docMk/>
            <pc:sldMk cId="4076561934" sldId="289"/>
            <ac:spMk id="4" creationId="{3322C838-649D-5740-AA5D-598915EE63B4}"/>
          </ac:spMkLst>
        </pc:spChg>
      </pc:sldChg>
      <pc:sldChg chg="addSp modSp new">
        <pc:chgData name="#NG CHI HUI#" userId="a8074964-3c0e-453e-bf61-1d9101821b9c" providerId="ADAL" clId="{C2FA20FD-23CF-7848-A766-5BE0A3EDC8B9}" dt="2021-03-31T08:26:01.533" v="496"/>
        <pc:sldMkLst>
          <pc:docMk/>
          <pc:sldMk cId="729454895" sldId="290"/>
        </pc:sldMkLst>
        <pc:spChg chg="mod">
          <ac:chgData name="#NG CHI HUI#" userId="a8074964-3c0e-453e-bf61-1d9101821b9c" providerId="ADAL" clId="{C2FA20FD-23CF-7848-A766-5BE0A3EDC8B9}" dt="2021-03-31T08:21:16.682" v="313"/>
          <ac:spMkLst>
            <pc:docMk/>
            <pc:sldMk cId="729454895" sldId="290"/>
            <ac:spMk id="2" creationId="{575537F1-8C2A-8248-94BD-65A8007B773E}"/>
          </ac:spMkLst>
        </pc:spChg>
        <pc:spChg chg="mod">
          <ac:chgData name="#NG CHI HUI#" userId="a8074964-3c0e-453e-bf61-1d9101821b9c" providerId="ADAL" clId="{C2FA20FD-23CF-7848-A766-5BE0A3EDC8B9}" dt="2021-03-31T08:21:16.682" v="313"/>
          <ac:spMkLst>
            <pc:docMk/>
            <pc:sldMk cId="729454895" sldId="290"/>
            <ac:spMk id="3" creationId="{4EABDD31-D4A8-054C-9648-AA18924FAD70}"/>
          </ac:spMkLst>
        </pc:spChg>
        <pc:spChg chg="mod">
          <ac:chgData name="#NG CHI HUI#" userId="a8074964-3c0e-453e-bf61-1d9101821b9c" providerId="ADAL" clId="{C2FA20FD-23CF-7848-A766-5BE0A3EDC8B9}" dt="2021-03-31T08:21:16.682" v="313"/>
          <ac:spMkLst>
            <pc:docMk/>
            <pc:sldMk cId="729454895" sldId="290"/>
            <ac:spMk id="4" creationId="{CCD5DFB2-126E-6B45-A438-DE7EB162363A}"/>
          </ac:spMkLst>
        </pc:spChg>
        <pc:spChg chg="add mod">
          <ac:chgData name="#NG CHI HUI#" userId="a8074964-3c0e-453e-bf61-1d9101821b9c" providerId="ADAL" clId="{C2FA20FD-23CF-7848-A766-5BE0A3EDC8B9}" dt="2021-03-31T08:26:01.533" v="496"/>
          <ac:spMkLst>
            <pc:docMk/>
            <pc:sldMk cId="729454895" sldId="290"/>
            <ac:spMk id="5" creationId="{28C3546F-5EB6-9141-87DC-A37DC0FF8A15}"/>
          </ac:spMkLst>
        </pc:spChg>
      </pc:sldChg>
      <pc:sldChg chg="new del">
        <pc:chgData name="#NG CHI HUI#" userId="a8074964-3c0e-453e-bf61-1d9101821b9c" providerId="ADAL" clId="{C2FA20FD-23CF-7848-A766-5BE0A3EDC8B9}" dt="2021-03-31T08:15:48.412" v="286" actId="2696"/>
        <pc:sldMkLst>
          <pc:docMk/>
          <pc:sldMk cId="3817342393" sldId="290"/>
        </pc:sldMkLst>
      </pc:sldChg>
      <pc:sldChg chg="addSp modSp new">
        <pc:chgData name="#NG CHI HUI#" userId="a8074964-3c0e-453e-bf61-1d9101821b9c" providerId="ADAL" clId="{C2FA20FD-23CF-7848-A766-5BE0A3EDC8B9}" dt="2021-03-31T08:26:01.533" v="496"/>
        <pc:sldMkLst>
          <pc:docMk/>
          <pc:sldMk cId="2643436877" sldId="291"/>
        </pc:sldMkLst>
        <pc:spChg chg="mod">
          <ac:chgData name="#NG CHI HUI#" userId="a8074964-3c0e-453e-bf61-1d9101821b9c" providerId="ADAL" clId="{C2FA20FD-23CF-7848-A766-5BE0A3EDC8B9}" dt="2021-03-31T08:21:16.682" v="313"/>
          <ac:spMkLst>
            <pc:docMk/>
            <pc:sldMk cId="2643436877" sldId="291"/>
            <ac:spMk id="2" creationId="{BCE104C2-93C6-4E46-9AFC-9D2D1754E822}"/>
          </ac:spMkLst>
        </pc:spChg>
        <pc:spChg chg="mod">
          <ac:chgData name="#NG CHI HUI#" userId="a8074964-3c0e-453e-bf61-1d9101821b9c" providerId="ADAL" clId="{C2FA20FD-23CF-7848-A766-5BE0A3EDC8B9}" dt="2021-03-31T08:21:16.682" v="313"/>
          <ac:spMkLst>
            <pc:docMk/>
            <pc:sldMk cId="2643436877" sldId="291"/>
            <ac:spMk id="3" creationId="{ACBF54E9-8FC4-804F-ABBF-16A39C88AF1E}"/>
          </ac:spMkLst>
        </pc:spChg>
        <pc:spChg chg="add mod">
          <ac:chgData name="#NG CHI HUI#" userId="a8074964-3c0e-453e-bf61-1d9101821b9c" providerId="ADAL" clId="{C2FA20FD-23CF-7848-A766-5BE0A3EDC8B9}" dt="2021-03-31T08:26:01.533" v="496"/>
          <ac:spMkLst>
            <pc:docMk/>
            <pc:sldMk cId="2643436877" sldId="291"/>
            <ac:spMk id="4" creationId="{E3FD5F5E-9468-CE40-B352-390AD3F9577F}"/>
          </ac:spMkLst>
        </pc:spChg>
      </pc:sldChg>
      <pc:sldChg chg="new">
        <pc:chgData name="#NG CHI HUI#" userId="a8074964-3c0e-453e-bf61-1d9101821b9c" providerId="ADAL" clId="{C2FA20FD-23CF-7848-A766-5BE0A3EDC8B9}" dt="2021-03-31T08:28:05.940" v="503" actId="680"/>
        <pc:sldMkLst>
          <pc:docMk/>
          <pc:sldMk cId="2260433435" sldId="292"/>
        </pc:sldMkLst>
      </pc:sldChg>
      <pc:sldChg chg="addSp delSp modSp new del mod">
        <pc:chgData name="#NG CHI HUI#" userId="a8074964-3c0e-453e-bf61-1d9101821b9c" providerId="ADAL" clId="{C2FA20FD-23CF-7848-A766-5BE0A3EDC8B9}" dt="2021-03-31T08:27:59.400" v="502" actId="2696"/>
        <pc:sldMkLst>
          <pc:docMk/>
          <pc:sldMk cId="2903888583" sldId="292"/>
        </pc:sldMkLst>
        <pc:spChg chg="add del mod">
          <ac:chgData name="#NG CHI HUI#" userId="a8074964-3c0e-453e-bf61-1d9101821b9c" providerId="ADAL" clId="{C2FA20FD-23CF-7848-A766-5BE0A3EDC8B9}" dt="2021-03-31T08:25:22.411" v="494" actId="478"/>
          <ac:spMkLst>
            <pc:docMk/>
            <pc:sldMk cId="2903888583" sldId="292"/>
            <ac:spMk id="4" creationId="{3B59FF87-4D96-AC4F-8BE2-712B2BA5C423}"/>
          </ac:spMkLst>
        </pc:spChg>
        <pc:spChg chg="add mod">
          <ac:chgData name="#NG CHI HUI#" userId="a8074964-3c0e-453e-bf61-1d9101821b9c" providerId="ADAL" clId="{C2FA20FD-23CF-7848-A766-5BE0A3EDC8B9}" dt="2021-03-31T08:26:01.533" v="496"/>
          <ac:spMkLst>
            <pc:docMk/>
            <pc:sldMk cId="2903888583" sldId="292"/>
            <ac:spMk id="5" creationId="{4A746DE7-F2E8-7C49-B112-DA9316300369}"/>
          </ac:spMkLst>
        </pc:spChg>
      </pc:sldChg>
      <pc:sldMasterChg chg="addSp delSp modSp mod addSldLayout delSldLayout modSldLayout">
        <pc:chgData name="#NG CHI HUI#" userId="a8074964-3c0e-453e-bf61-1d9101821b9c" providerId="ADAL" clId="{C2FA20FD-23CF-7848-A766-5BE0A3EDC8B9}" dt="2021-03-31T08:29:16.242" v="521"/>
        <pc:sldMasterMkLst>
          <pc:docMk/>
          <pc:sldMasterMk cId="3802779973" sldId="2147483671"/>
        </pc:sldMasterMkLst>
        <pc:spChg chg="add del mod">
          <ac:chgData name="#NG CHI HUI#" userId="a8074964-3c0e-453e-bf61-1d9101821b9c" providerId="ADAL" clId="{C2FA20FD-23CF-7848-A766-5BE0A3EDC8B9}" dt="2021-03-31T08:12:52.153" v="255" actId="20577"/>
          <ac:spMkLst>
            <pc:docMk/>
            <pc:sldMasterMk cId="3802779973" sldId="2147483671"/>
            <ac:spMk id="6" creationId="{00000000-0000-0000-0000-000000000000}"/>
          </ac:spMkLst>
        </pc:spChg>
        <pc:spChg chg="add del mod">
          <ac:chgData name="#NG CHI HUI#" userId="a8074964-3c0e-453e-bf61-1d9101821b9c" providerId="ADAL" clId="{C2FA20FD-23CF-7848-A766-5BE0A3EDC8B9}" dt="2021-03-31T08:12:52.566" v="256" actId="478"/>
          <ac:spMkLst>
            <pc:docMk/>
            <pc:sldMasterMk cId="3802779973" sldId="2147483671"/>
            <ac:spMk id="7" creationId="{00000000-0000-0000-0000-000000000000}"/>
          </ac:spMkLst>
        </pc:spChg>
        <pc:sldLayoutChg chg="addSp delSp modSp mod">
          <pc:chgData name="#NG CHI HUI#" userId="a8074964-3c0e-453e-bf61-1d9101821b9c" providerId="ADAL" clId="{C2FA20FD-23CF-7848-A766-5BE0A3EDC8B9}" dt="2021-03-31T08:08:42.785" v="238" actId="2711"/>
          <pc:sldLayoutMkLst>
            <pc:docMk/>
            <pc:sldMasterMk cId="0" sldId="2147483660"/>
            <pc:sldLayoutMk cId="0" sldId="2147483648"/>
          </pc:sldLayoutMkLst>
          <pc:spChg chg="add del mod">
            <ac:chgData name="#NG CHI HUI#" userId="a8074964-3c0e-453e-bf61-1d9101821b9c" providerId="ADAL" clId="{C2FA20FD-23CF-7848-A766-5BE0A3EDC8B9}" dt="2021-03-31T07:56:49.236" v="144" actId="21"/>
            <ac:spMkLst>
              <pc:docMk/>
              <pc:sldMasterMk cId="0" sldId="2147483660"/>
              <pc:sldLayoutMk cId="0" sldId="2147483648"/>
              <ac:spMk id="2" creationId="{CBA71951-0110-C840-A424-B9717BE287C2}"/>
            </ac:spMkLst>
          </pc:spChg>
          <pc:spChg chg="mod">
            <ac:chgData name="#NG CHI HUI#" userId="a8074964-3c0e-453e-bf61-1d9101821b9c" providerId="ADAL" clId="{C2FA20FD-23CF-7848-A766-5BE0A3EDC8B9}" dt="2021-03-31T08:08:39.688" v="237" actId="2711"/>
            <ac:spMkLst>
              <pc:docMk/>
              <pc:sldMasterMk cId="0" sldId="2147483660"/>
              <pc:sldLayoutMk cId="0" sldId="2147483648"/>
              <ac:spMk id="10" creationId="{00000000-0000-0000-0000-000000000000}"/>
            </ac:spMkLst>
          </pc:spChg>
          <pc:spChg chg="mod">
            <ac:chgData name="#NG CHI HUI#" userId="a8074964-3c0e-453e-bf61-1d9101821b9c" providerId="ADAL" clId="{C2FA20FD-23CF-7848-A766-5BE0A3EDC8B9}" dt="2021-03-31T08:08:42.785" v="238" actId="2711"/>
            <ac:spMkLst>
              <pc:docMk/>
              <pc:sldMasterMk cId="0" sldId="2147483660"/>
              <pc:sldLayoutMk cId="0" sldId="2147483648"/>
              <ac:spMk id="11" creationId="{00000000-0000-0000-0000-000000000000}"/>
            </ac:spMkLst>
          </pc:spChg>
        </pc:sldLayoutChg>
        <pc:sldLayoutChg chg="addSp delSp modSp mod">
          <pc:chgData name="#NG CHI HUI#" userId="a8074964-3c0e-453e-bf61-1d9101821b9c" providerId="ADAL" clId="{C2FA20FD-23CF-7848-A766-5BE0A3EDC8B9}" dt="2021-03-31T08:08:24.391" v="234" actId="2711"/>
          <pc:sldLayoutMkLst>
            <pc:docMk/>
            <pc:sldMasterMk cId="0" sldId="2147483660"/>
            <pc:sldLayoutMk cId="0" sldId="2147483649"/>
          </pc:sldLayoutMkLst>
          <pc:spChg chg="add del">
            <ac:chgData name="#NG CHI HUI#" userId="a8074964-3c0e-453e-bf61-1d9101821b9c" providerId="ADAL" clId="{C2FA20FD-23CF-7848-A766-5BE0A3EDC8B9}" dt="2021-03-31T08:06:56.337" v="205" actId="11529"/>
            <ac:spMkLst>
              <pc:docMk/>
              <pc:sldMasterMk cId="0" sldId="2147483660"/>
              <pc:sldLayoutMk cId="0" sldId="2147483649"/>
              <ac:spMk id="2" creationId="{AD42A8B1-87A9-F146-BE44-F38C208620F1}"/>
            </ac:spMkLst>
          </pc:spChg>
          <pc:spChg chg="add mod">
            <ac:chgData name="#NG CHI HUI#" userId="a8074964-3c0e-453e-bf61-1d9101821b9c" providerId="ADAL" clId="{C2FA20FD-23CF-7848-A766-5BE0A3EDC8B9}" dt="2021-03-31T08:08:19.183" v="233" actId="2711"/>
            <ac:spMkLst>
              <pc:docMk/>
              <pc:sldMasterMk cId="0" sldId="2147483660"/>
              <pc:sldLayoutMk cId="0" sldId="2147483649"/>
              <ac:spMk id="3" creationId="{3A32E9D4-BA95-1D4B-AFB9-59C2BFBF3627}"/>
            </ac:spMkLst>
          </pc:spChg>
          <pc:spChg chg="add del mod">
            <ac:chgData name="#NG CHI HUI#" userId="a8074964-3c0e-453e-bf61-1d9101821b9c" providerId="ADAL" clId="{C2FA20FD-23CF-7848-A766-5BE0A3EDC8B9}" dt="2021-03-31T07:57:02.228" v="148" actId="478"/>
            <ac:spMkLst>
              <pc:docMk/>
              <pc:sldMasterMk cId="0" sldId="2147483660"/>
              <pc:sldLayoutMk cId="0" sldId="2147483649"/>
              <ac:spMk id="4" creationId="{C386D749-5383-B34C-8983-8A042B2493FF}"/>
            </ac:spMkLst>
          </pc:spChg>
          <pc:spChg chg="add del mod">
            <ac:chgData name="#NG CHI HUI#" userId="a8074964-3c0e-453e-bf61-1d9101821b9c" providerId="ADAL" clId="{C2FA20FD-23CF-7848-A766-5BE0A3EDC8B9}" dt="2021-03-31T08:01:33.767" v="167" actId="478"/>
            <ac:spMkLst>
              <pc:docMk/>
              <pc:sldMasterMk cId="0" sldId="2147483660"/>
              <pc:sldLayoutMk cId="0" sldId="2147483649"/>
              <ac:spMk id="5" creationId="{58556A79-2280-824B-B35C-878F13A92F47}"/>
            </ac:spMkLst>
          </pc:spChg>
          <pc:spChg chg="add mod">
            <ac:chgData name="#NG CHI HUI#" userId="a8074964-3c0e-453e-bf61-1d9101821b9c" providerId="ADAL" clId="{C2FA20FD-23CF-7848-A766-5BE0A3EDC8B9}" dt="2021-03-31T08:07:02.769" v="208" actId="1076"/>
            <ac:spMkLst>
              <pc:docMk/>
              <pc:sldMasterMk cId="0" sldId="2147483660"/>
              <pc:sldLayoutMk cId="0" sldId="2147483649"/>
              <ac:spMk id="6" creationId="{D0107FCA-FD8A-F443-87C3-77A5EAE96D56}"/>
            </ac:spMkLst>
          </pc:spChg>
          <pc:spChg chg="mod">
            <ac:chgData name="#NG CHI HUI#" userId="a8074964-3c0e-453e-bf61-1d9101821b9c" providerId="ADAL" clId="{C2FA20FD-23CF-7848-A766-5BE0A3EDC8B9}" dt="2021-03-31T08:08:24.391" v="234" actId="2711"/>
            <ac:spMkLst>
              <pc:docMk/>
              <pc:sldMasterMk cId="0" sldId="2147483660"/>
              <pc:sldLayoutMk cId="0" sldId="2147483649"/>
              <ac:spMk id="14" creationId="{00000000-0000-0000-0000-000000000000}"/>
            </ac:spMkLst>
          </pc:spChg>
          <pc:picChg chg="add del mod">
            <ac:chgData name="#NG CHI HUI#" userId="a8074964-3c0e-453e-bf61-1d9101821b9c" providerId="ADAL" clId="{C2FA20FD-23CF-7848-A766-5BE0A3EDC8B9}" dt="2021-03-31T08:04:00.616" v="172" actId="478"/>
            <ac:picMkLst>
              <pc:docMk/>
              <pc:sldMasterMk cId="0" sldId="2147483660"/>
              <pc:sldLayoutMk cId="0" sldId="2147483649"/>
              <ac:picMk id="2050" creationId="{2D133953-0979-3342-81A8-CDEA346AE990}"/>
            </ac:picMkLst>
          </pc:picChg>
          <pc:picChg chg="add mod">
            <ac:chgData name="#NG CHI HUI#" userId="a8074964-3c0e-453e-bf61-1d9101821b9c" providerId="ADAL" clId="{C2FA20FD-23CF-7848-A766-5BE0A3EDC8B9}" dt="2021-03-31T08:05:15.439" v="195" actId="1038"/>
            <ac:picMkLst>
              <pc:docMk/>
              <pc:sldMasterMk cId="0" sldId="2147483660"/>
              <pc:sldLayoutMk cId="0" sldId="2147483649"/>
              <ac:picMk id="2052" creationId="{1C092E09-FC79-694B-B2A5-826E584540AC}"/>
            </ac:picMkLst>
          </pc:picChg>
        </pc:sldLayoutChg>
        <pc:sldLayoutChg chg="addSp modSp mod">
          <pc:chgData name="#NG CHI HUI#" userId="a8074964-3c0e-453e-bf61-1d9101821b9c" providerId="ADAL" clId="{C2FA20FD-23CF-7848-A766-5BE0A3EDC8B9}" dt="2021-03-31T08:14:40.606" v="275"/>
          <pc:sldLayoutMkLst>
            <pc:docMk/>
            <pc:sldMasterMk cId="0" sldId="2147483660"/>
            <pc:sldLayoutMk cId="0" sldId="2147483650"/>
          </pc:sldLayoutMkLst>
          <pc:spChg chg="add mod">
            <ac:chgData name="#NG CHI HUI#" userId="a8074964-3c0e-453e-bf61-1d9101821b9c" providerId="ADAL" clId="{C2FA20FD-23CF-7848-A766-5BE0A3EDC8B9}" dt="2021-03-31T07:56:57.861" v="147" actId="14100"/>
            <ac:spMkLst>
              <pc:docMk/>
              <pc:sldMasterMk cId="0" sldId="2147483660"/>
              <pc:sldLayoutMk cId="0" sldId="2147483650"/>
              <ac:spMk id="5" creationId="{8717DBA9-9CE3-B14A-8276-D59A9B2F7C6E}"/>
            </ac:spMkLst>
          </pc:spChg>
          <pc:spChg chg="add mod">
            <ac:chgData name="#NG CHI HUI#" userId="a8074964-3c0e-453e-bf61-1d9101821b9c" providerId="ADAL" clId="{C2FA20FD-23CF-7848-A766-5BE0A3EDC8B9}" dt="2021-03-31T08:14:40.606" v="275"/>
            <ac:spMkLst>
              <pc:docMk/>
              <pc:sldMasterMk cId="0" sldId="2147483660"/>
              <pc:sldLayoutMk cId="0" sldId="2147483650"/>
              <ac:spMk id="7" creationId="{654431C2-D5F3-784B-8DF8-626B4B03F89A}"/>
            </ac:spMkLst>
          </pc:spChg>
          <pc:spChg chg="mod">
            <ac:chgData name="#NG CHI HUI#" userId="a8074964-3c0e-453e-bf61-1d9101821b9c" providerId="ADAL" clId="{C2FA20FD-23CF-7848-A766-5BE0A3EDC8B9}" dt="2021-03-31T08:08:51.904" v="239" actId="2711"/>
            <ac:spMkLst>
              <pc:docMk/>
              <pc:sldMasterMk cId="0" sldId="2147483660"/>
              <pc:sldLayoutMk cId="0" sldId="2147483650"/>
              <ac:spMk id="17" creationId="{00000000-0000-0000-0000-000000000000}"/>
            </ac:spMkLst>
          </pc:spChg>
          <pc:spChg chg="mod">
            <ac:chgData name="#NG CHI HUI#" userId="a8074964-3c0e-453e-bf61-1d9101821b9c" providerId="ADAL" clId="{C2FA20FD-23CF-7848-A766-5BE0A3EDC8B9}" dt="2021-03-31T08:08:56.089" v="240" actId="2711"/>
            <ac:spMkLst>
              <pc:docMk/>
              <pc:sldMasterMk cId="0" sldId="2147483660"/>
              <pc:sldLayoutMk cId="0" sldId="2147483650"/>
              <ac:spMk id="18" creationId="{00000000-0000-0000-0000-000000000000}"/>
            </ac:spMkLst>
          </pc:spChg>
          <pc:picChg chg="add mod">
            <ac:chgData name="#NG CHI HUI#" userId="a8074964-3c0e-453e-bf61-1d9101821b9c" providerId="ADAL" clId="{C2FA20FD-23CF-7848-A766-5BE0A3EDC8B9}" dt="2021-03-31T08:05:21.507" v="196"/>
            <ac:picMkLst>
              <pc:docMk/>
              <pc:sldMasterMk cId="0" sldId="2147483660"/>
              <pc:sldLayoutMk cId="0" sldId="2147483650"/>
              <ac:picMk id="6" creationId="{F754AFC5-7E8D-F941-BCA0-970FA3B9D2CD}"/>
            </ac:picMkLst>
          </pc:picChg>
        </pc:sldLayoutChg>
        <pc:sldLayoutChg chg="addSp modSp">
          <pc:chgData name="#NG CHI HUI#" userId="a8074964-3c0e-453e-bf61-1d9101821b9c" providerId="ADAL" clId="{C2FA20FD-23CF-7848-A766-5BE0A3EDC8B9}" dt="2021-03-31T08:14:42.046" v="276"/>
          <pc:sldLayoutMkLst>
            <pc:docMk/>
            <pc:sldMasterMk cId="0" sldId="2147483660"/>
            <pc:sldLayoutMk cId="0" sldId="2147483651"/>
          </pc:sldLayoutMkLst>
          <pc:spChg chg="add mod">
            <ac:chgData name="#NG CHI HUI#" userId="a8074964-3c0e-453e-bf61-1d9101821b9c" providerId="ADAL" clId="{C2FA20FD-23CF-7848-A766-5BE0A3EDC8B9}" dt="2021-03-31T07:57:05.419" v="150"/>
            <ac:spMkLst>
              <pc:docMk/>
              <pc:sldMasterMk cId="0" sldId="2147483660"/>
              <pc:sldLayoutMk cId="0" sldId="2147483651"/>
              <ac:spMk id="6" creationId="{995F5FF4-0DE6-574B-BF80-069D6F3FF3CB}"/>
            </ac:spMkLst>
          </pc:spChg>
          <pc:spChg chg="add mod">
            <ac:chgData name="#NG CHI HUI#" userId="a8074964-3c0e-453e-bf61-1d9101821b9c" providerId="ADAL" clId="{C2FA20FD-23CF-7848-A766-5BE0A3EDC8B9}" dt="2021-03-31T08:14:42.046" v="276"/>
            <ac:spMkLst>
              <pc:docMk/>
              <pc:sldMasterMk cId="0" sldId="2147483660"/>
              <pc:sldLayoutMk cId="0" sldId="2147483651"/>
              <ac:spMk id="8" creationId="{2664E8C1-8224-C749-970B-E95C983DAD24}"/>
            </ac:spMkLst>
          </pc:spChg>
          <pc:spChg chg="mod">
            <ac:chgData name="#NG CHI HUI#" userId="a8074964-3c0e-453e-bf61-1d9101821b9c" providerId="ADAL" clId="{C2FA20FD-23CF-7848-A766-5BE0A3EDC8B9}" dt="2021-03-31T08:13:00.019" v="257" actId="2711"/>
            <ac:spMkLst>
              <pc:docMk/>
              <pc:sldMasterMk cId="0" sldId="2147483660"/>
              <pc:sldLayoutMk cId="0" sldId="2147483651"/>
              <ac:spMk id="21" creationId="{00000000-0000-0000-0000-000000000000}"/>
            </ac:spMkLst>
          </pc:spChg>
          <pc:spChg chg="mod">
            <ac:chgData name="#NG CHI HUI#" userId="a8074964-3c0e-453e-bf61-1d9101821b9c" providerId="ADAL" clId="{C2FA20FD-23CF-7848-A766-5BE0A3EDC8B9}" dt="2021-03-31T08:13:02.382" v="258" actId="2711"/>
            <ac:spMkLst>
              <pc:docMk/>
              <pc:sldMasterMk cId="0" sldId="2147483660"/>
              <pc:sldLayoutMk cId="0" sldId="2147483651"/>
              <ac:spMk id="22" creationId="{00000000-0000-0000-0000-000000000000}"/>
            </ac:spMkLst>
          </pc:spChg>
          <pc:spChg chg="mod">
            <ac:chgData name="#NG CHI HUI#" userId="a8074964-3c0e-453e-bf61-1d9101821b9c" providerId="ADAL" clId="{C2FA20FD-23CF-7848-A766-5BE0A3EDC8B9}" dt="2021-03-31T08:13:05.853" v="259" actId="2711"/>
            <ac:spMkLst>
              <pc:docMk/>
              <pc:sldMasterMk cId="0" sldId="2147483660"/>
              <pc:sldLayoutMk cId="0" sldId="2147483651"/>
              <ac:spMk id="24" creationId="{00000000-0000-0000-0000-000000000000}"/>
            </ac:spMkLst>
          </pc:spChg>
          <pc:picChg chg="add mod">
            <ac:chgData name="#NG CHI HUI#" userId="a8074964-3c0e-453e-bf61-1d9101821b9c" providerId="ADAL" clId="{C2FA20FD-23CF-7848-A766-5BE0A3EDC8B9}" dt="2021-03-31T08:05:23.284" v="197"/>
            <ac:picMkLst>
              <pc:docMk/>
              <pc:sldMasterMk cId="0" sldId="2147483660"/>
              <pc:sldLayoutMk cId="0" sldId="2147483651"/>
              <ac:picMk id="7" creationId="{50F24535-8BF2-B14C-AB9F-59A98BD594EB}"/>
            </ac:picMkLst>
          </pc:picChg>
        </pc:sldLayoutChg>
        <pc:sldLayoutChg chg="addSp modSp">
          <pc:chgData name="#NG CHI HUI#" userId="a8074964-3c0e-453e-bf61-1d9101821b9c" providerId="ADAL" clId="{C2FA20FD-23CF-7848-A766-5BE0A3EDC8B9}" dt="2021-03-31T08:25:43.858" v="495" actId="207"/>
          <pc:sldLayoutMkLst>
            <pc:docMk/>
            <pc:sldMasterMk cId="0" sldId="2147483660"/>
            <pc:sldLayoutMk cId="0" sldId="2147483652"/>
          </pc:sldLayoutMkLst>
          <pc:spChg chg="add mod">
            <ac:chgData name="#NG CHI HUI#" userId="a8074964-3c0e-453e-bf61-1d9101821b9c" providerId="ADAL" clId="{C2FA20FD-23CF-7848-A766-5BE0A3EDC8B9}" dt="2021-03-31T07:57:07.268" v="151"/>
            <ac:spMkLst>
              <pc:docMk/>
              <pc:sldMasterMk cId="0" sldId="2147483660"/>
              <pc:sldLayoutMk cId="0" sldId="2147483652"/>
              <ac:spMk id="4" creationId="{1E14B9E7-7208-E947-9E4E-B7904B1E69E4}"/>
            </ac:spMkLst>
          </pc:spChg>
          <pc:spChg chg="add mod">
            <ac:chgData name="#NG CHI HUI#" userId="a8074964-3c0e-453e-bf61-1d9101821b9c" providerId="ADAL" clId="{C2FA20FD-23CF-7848-A766-5BE0A3EDC8B9}" dt="2021-03-31T08:15:28.628" v="279"/>
            <ac:spMkLst>
              <pc:docMk/>
              <pc:sldMasterMk cId="0" sldId="2147483660"/>
              <pc:sldLayoutMk cId="0" sldId="2147483652"/>
              <ac:spMk id="6" creationId="{078793B6-2815-E14B-9E53-2366DF0DB907}"/>
            </ac:spMkLst>
          </pc:spChg>
          <pc:spChg chg="mod">
            <ac:chgData name="#NG CHI HUI#" userId="a8074964-3c0e-453e-bf61-1d9101821b9c" providerId="ADAL" clId="{C2FA20FD-23CF-7848-A766-5BE0A3EDC8B9}" dt="2021-03-31T08:13:13.292" v="260" actId="2711"/>
            <ac:spMkLst>
              <pc:docMk/>
              <pc:sldMasterMk cId="0" sldId="2147483660"/>
              <pc:sldLayoutMk cId="0" sldId="2147483652"/>
              <ac:spMk id="26" creationId="{00000000-0000-0000-0000-000000000000}"/>
            </ac:spMkLst>
          </pc:spChg>
          <pc:spChg chg="mod">
            <ac:chgData name="#NG CHI HUI#" userId="a8074964-3c0e-453e-bf61-1d9101821b9c" providerId="ADAL" clId="{C2FA20FD-23CF-7848-A766-5BE0A3EDC8B9}" dt="2021-03-31T08:25:43.858" v="495" actId="207"/>
            <ac:spMkLst>
              <pc:docMk/>
              <pc:sldMasterMk cId="0" sldId="2147483660"/>
              <pc:sldLayoutMk cId="0" sldId="2147483652"/>
              <ac:spMk id="27" creationId="{00000000-0000-0000-0000-000000000000}"/>
            </ac:spMkLst>
          </pc:spChg>
          <pc:picChg chg="add mod">
            <ac:chgData name="#NG CHI HUI#" userId="a8074964-3c0e-453e-bf61-1d9101821b9c" providerId="ADAL" clId="{C2FA20FD-23CF-7848-A766-5BE0A3EDC8B9}" dt="2021-03-31T08:05:24.683" v="198"/>
            <ac:picMkLst>
              <pc:docMk/>
              <pc:sldMasterMk cId="0" sldId="2147483660"/>
              <pc:sldLayoutMk cId="0" sldId="2147483652"/>
              <ac:picMk id="5" creationId="{38288D0F-E264-B944-A4BA-E36E463C3640}"/>
            </ac:picMkLst>
          </pc:picChg>
        </pc:sldLayoutChg>
        <pc:sldLayoutChg chg="addSp modSp">
          <pc:chgData name="#NG CHI HUI#" userId="a8074964-3c0e-453e-bf61-1d9101821b9c" providerId="ADAL" clId="{C2FA20FD-23CF-7848-A766-5BE0A3EDC8B9}" dt="2021-03-31T08:15:29.986" v="280"/>
          <pc:sldLayoutMkLst>
            <pc:docMk/>
            <pc:sldMasterMk cId="0" sldId="2147483660"/>
            <pc:sldLayoutMk cId="0" sldId="2147483653"/>
          </pc:sldLayoutMkLst>
          <pc:spChg chg="add mod">
            <ac:chgData name="#NG CHI HUI#" userId="a8074964-3c0e-453e-bf61-1d9101821b9c" providerId="ADAL" clId="{C2FA20FD-23CF-7848-A766-5BE0A3EDC8B9}" dt="2021-03-31T07:57:08.994" v="152"/>
            <ac:spMkLst>
              <pc:docMk/>
              <pc:sldMasterMk cId="0" sldId="2147483660"/>
              <pc:sldLayoutMk cId="0" sldId="2147483653"/>
              <ac:spMk id="5" creationId="{7DAB99C7-8F51-FD44-950F-EA9B5CF285A9}"/>
            </ac:spMkLst>
          </pc:spChg>
          <pc:spChg chg="add mod">
            <ac:chgData name="#NG CHI HUI#" userId="a8074964-3c0e-453e-bf61-1d9101821b9c" providerId="ADAL" clId="{C2FA20FD-23CF-7848-A766-5BE0A3EDC8B9}" dt="2021-03-31T08:15:29.986" v="280"/>
            <ac:spMkLst>
              <pc:docMk/>
              <pc:sldMasterMk cId="0" sldId="2147483660"/>
              <pc:sldLayoutMk cId="0" sldId="2147483653"/>
              <ac:spMk id="7" creationId="{4278F048-11B1-AD44-9154-3F98F6BCDFFF}"/>
            </ac:spMkLst>
          </pc:spChg>
          <pc:spChg chg="mod">
            <ac:chgData name="#NG CHI HUI#" userId="a8074964-3c0e-453e-bf61-1d9101821b9c" providerId="ADAL" clId="{C2FA20FD-23CF-7848-A766-5BE0A3EDC8B9}" dt="2021-03-31T08:13:20.701" v="261" actId="2711"/>
            <ac:spMkLst>
              <pc:docMk/>
              <pc:sldMasterMk cId="0" sldId="2147483660"/>
              <pc:sldLayoutMk cId="0" sldId="2147483653"/>
              <ac:spMk id="29" creationId="{00000000-0000-0000-0000-000000000000}"/>
            </ac:spMkLst>
          </pc:spChg>
          <pc:spChg chg="mod">
            <ac:chgData name="#NG CHI HUI#" userId="a8074964-3c0e-453e-bf61-1d9101821b9c" providerId="ADAL" clId="{C2FA20FD-23CF-7848-A766-5BE0A3EDC8B9}" dt="2021-03-31T08:13:24.269" v="262" actId="2711"/>
            <ac:spMkLst>
              <pc:docMk/>
              <pc:sldMasterMk cId="0" sldId="2147483660"/>
              <pc:sldLayoutMk cId="0" sldId="2147483653"/>
              <ac:spMk id="30" creationId="{00000000-0000-0000-0000-000000000000}"/>
            </ac:spMkLst>
          </pc:spChg>
          <pc:picChg chg="add mod">
            <ac:chgData name="#NG CHI HUI#" userId="a8074964-3c0e-453e-bf61-1d9101821b9c" providerId="ADAL" clId="{C2FA20FD-23CF-7848-A766-5BE0A3EDC8B9}" dt="2021-03-31T08:05:26.274" v="199"/>
            <ac:picMkLst>
              <pc:docMk/>
              <pc:sldMasterMk cId="0" sldId="2147483660"/>
              <pc:sldLayoutMk cId="0" sldId="2147483653"/>
              <ac:picMk id="6" creationId="{DC839A60-FDA3-DB42-AD33-10F2BC121323}"/>
            </ac:picMkLst>
          </pc:picChg>
        </pc:sldLayoutChg>
        <pc:sldLayoutChg chg="addSp modSp del">
          <pc:chgData name="#NG CHI HUI#" userId="a8074964-3c0e-453e-bf61-1d9101821b9c" providerId="ADAL" clId="{C2FA20FD-23CF-7848-A766-5BE0A3EDC8B9}" dt="2021-03-31T08:15:48.412" v="286" actId="2696"/>
          <pc:sldLayoutMkLst>
            <pc:docMk/>
            <pc:sldMasterMk cId="3802779973" sldId="2147483671"/>
            <pc:sldLayoutMk cId="0" sldId="2147483654"/>
          </pc:sldLayoutMkLst>
          <pc:spChg chg="add mod">
            <ac:chgData name="#NG CHI HUI#" userId="a8074964-3c0e-453e-bf61-1d9101821b9c" providerId="ADAL" clId="{C2FA20FD-23CF-7848-A766-5BE0A3EDC8B9}" dt="2021-03-31T07:57:10.474" v="153"/>
            <ac:spMkLst>
              <pc:docMk/>
              <pc:sldMasterMk cId="3802779973" sldId="2147483671"/>
              <pc:sldLayoutMk cId="0" sldId="2147483654"/>
              <ac:spMk id="4" creationId="{8C1CF701-533A-B74E-B8F1-4CE63FF53230}"/>
            </ac:spMkLst>
          </pc:spChg>
          <pc:spChg chg="add mod">
            <ac:chgData name="#NG CHI HUI#" userId="a8074964-3c0e-453e-bf61-1d9101821b9c" providerId="ADAL" clId="{C2FA20FD-23CF-7848-A766-5BE0A3EDC8B9}" dt="2021-03-31T08:15:31.843" v="281"/>
            <ac:spMkLst>
              <pc:docMk/>
              <pc:sldMasterMk cId="3802779973" sldId="2147483671"/>
              <pc:sldLayoutMk cId="0" sldId="2147483654"/>
              <ac:spMk id="6" creationId="{FF18CD59-98E1-8141-A085-971D22CE103B}"/>
            </ac:spMkLst>
          </pc:spChg>
          <pc:spChg chg="mod">
            <ac:chgData name="#NG CHI HUI#" userId="a8074964-3c0e-453e-bf61-1d9101821b9c" providerId="ADAL" clId="{C2FA20FD-23CF-7848-A766-5BE0A3EDC8B9}" dt="2021-03-31T08:13:29.398" v="263" actId="2711"/>
            <ac:spMkLst>
              <pc:docMk/>
              <pc:sldMasterMk cId="3802779973" sldId="2147483671"/>
              <pc:sldLayoutMk cId="0" sldId="2147483654"/>
              <ac:spMk id="33" creationId="{00000000-0000-0000-0000-000000000000}"/>
            </ac:spMkLst>
          </pc:spChg>
          <pc:picChg chg="add mod">
            <ac:chgData name="#NG CHI HUI#" userId="a8074964-3c0e-453e-bf61-1d9101821b9c" providerId="ADAL" clId="{C2FA20FD-23CF-7848-A766-5BE0A3EDC8B9}" dt="2021-03-31T08:05:28.028" v="200"/>
            <ac:picMkLst>
              <pc:docMk/>
              <pc:sldMasterMk cId="3802779973" sldId="2147483671"/>
              <pc:sldLayoutMk cId="0" sldId="2147483654"/>
              <ac:picMk id="5" creationId="{815DF3D0-7E00-774B-AF65-C0069060B16C}"/>
            </ac:picMkLst>
          </pc:picChg>
        </pc:sldLayoutChg>
        <pc:sldLayoutChg chg="addSp delSp modSp mod">
          <pc:chgData name="#NG CHI HUI#" userId="a8074964-3c0e-453e-bf61-1d9101821b9c" providerId="ADAL" clId="{C2FA20FD-23CF-7848-A766-5BE0A3EDC8B9}" dt="2021-03-31T08:15:33.186" v="282"/>
          <pc:sldLayoutMkLst>
            <pc:docMk/>
            <pc:sldMasterMk cId="0" sldId="2147483660"/>
            <pc:sldLayoutMk cId="0" sldId="2147483655"/>
          </pc:sldLayoutMkLst>
          <pc:spChg chg="add mod">
            <ac:chgData name="#NG CHI HUI#" userId="a8074964-3c0e-453e-bf61-1d9101821b9c" providerId="ADAL" clId="{C2FA20FD-23CF-7848-A766-5BE0A3EDC8B9}" dt="2021-03-31T07:57:12.844" v="154"/>
            <ac:spMkLst>
              <pc:docMk/>
              <pc:sldMasterMk cId="0" sldId="2147483660"/>
              <pc:sldLayoutMk cId="0" sldId="2147483655"/>
              <ac:spMk id="7" creationId="{4893DF4C-6EFB-EA4E-A178-35725CAAE4C3}"/>
            </ac:spMkLst>
          </pc:spChg>
          <pc:spChg chg="add mod">
            <ac:chgData name="#NG CHI HUI#" userId="a8074964-3c0e-453e-bf61-1d9101821b9c" providerId="ADAL" clId="{C2FA20FD-23CF-7848-A766-5BE0A3EDC8B9}" dt="2021-03-31T08:15:33.186" v="282"/>
            <ac:spMkLst>
              <pc:docMk/>
              <pc:sldMasterMk cId="0" sldId="2147483660"/>
              <pc:sldLayoutMk cId="0" sldId="2147483655"/>
              <ac:spMk id="9" creationId="{A98E1840-4B78-7C40-92A2-A6D4473E77E0}"/>
            </ac:spMkLst>
          </pc:spChg>
          <pc:spChg chg="del">
            <ac:chgData name="#NG CHI HUI#" userId="a8074964-3c0e-453e-bf61-1d9101821b9c" providerId="ADAL" clId="{C2FA20FD-23CF-7848-A766-5BE0A3EDC8B9}" dt="2021-03-31T07:57:16.205" v="155" actId="478"/>
            <ac:spMkLst>
              <pc:docMk/>
              <pc:sldMasterMk cId="0" sldId="2147483660"/>
              <pc:sldLayoutMk cId="0" sldId="2147483655"/>
              <ac:spMk id="36" creationId="{00000000-0000-0000-0000-000000000000}"/>
            </ac:spMkLst>
          </pc:spChg>
          <pc:spChg chg="mod">
            <ac:chgData name="#NG CHI HUI#" userId="a8074964-3c0e-453e-bf61-1d9101821b9c" providerId="ADAL" clId="{C2FA20FD-23CF-7848-A766-5BE0A3EDC8B9}" dt="2021-03-31T08:13:34.720" v="264" actId="2711"/>
            <ac:spMkLst>
              <pc:docMk/>
              <pc:sldMasterMk cId="0" sldId="2147483660"/>
              <pc:sldLayoutMk cId="0" sldId="2147483655"/>
              <ac:spMk id="37" creationId="{00000000-0000-0000-0000-000000000000}"/>
            </ac:spMkLst>
          </pc:spChg>
          <pc:spChg chg="mod">
            <ac:chgData name="#NG CHI HUI#" userId="a8074964-3c0e-453e-bf61-1d9101821b9c" providerId="ADAL" clId="{C2FA20FD-23CF-7848-A766-5BE0A3EDC8B9}" dt="2021-03-31T08:13:41.554" v="266" actId="2711"/>
            <ac:spMkLst>
              <pc:docMk/>
              <pc:sldMasterMk cId="0" sldId="2147483660"/>
              <pc:sldLayoutMk cId="0" sldId="2147483655"/>
              <ac:spMk id="38" creationId="{00000000-0000-0000-0000-000000000000}"/>
            </ac:spMkLst>
          </pc:spChg>
          <pc:spChg chg="mod">
            <ac:chgData name="#NG CHI HUI#" userId="a8074964-3c0e-453e-bf61-1d9101821b9c" providerId="ADAL" clId="{C2FA20FD-23CF-7848-A766-5BE0A3EDC8B9}" dt="2021-03-31T08:13:37.840" v="265" actId="2711"/>
            <ac:spMkLst>
              <pc:docMk/>
              <pc:sldMasterMk cId="0" sldId="2147483660"/>
              <pc:sldLayoutMk cId="0" sldId="2147483655"/>
              <ac:spMk id="39" creationId="{00000000-0000-0000-0000-000000000000}"/>
            </ac:spMkLst>
          </pc:spChg>
          <pc:picChg chg="add mod">
            <ac:chgData name="#NG CHI HUI#" userId="a8074964-3c0e-453e-bf61-1d9101821b9c" providerId="ADAL" clId="{C2FA20FD-23CF-7848-A766-5BE0A3EDC8B9}" dt="2021-03-31T08:05:29.535" v="201"/>
            <ac:picMkLst>
              <pc:docMk/>
              <pc:sldMasterMk cId="0" sldId="2147483660"/>
              <pc:sldLayoutMk cId="0" sldId="2147483655"/>
              <ac:picMk id="8" creationId="{750E09F0-04D8-2546-8CEE-CDB56C7E64B7}"/>
            </ac:picMkLst>
          </pc:picChg>
        </pc:sldLayoutChg>
        <pc:sldLayoutChg chg="addSp modSp">
          <pc:chgData name="#NG CHI HUI#" userId="a8074964-3c0e-453e-bf61-1d9101821b9c" providerId="ADAL" clId="{C2FA20FD-23CF-7848-A766-5BE0A3EDC8B9}" dt="2021-03-31T08:15:34.586" v="283"/>
          <pc:sldLayoutMkLst>
            <pc:docMk/>
            <pc:sldMasterMk cId="0" sldId="2147483660"/>
            <pc:sldLayoutMk cId="0" sldId="2147483656"/>
          </pc:sldLayoutMkLst>
          <pc:spChg chg="add mod">
            <ac:chgData name="#NG CHI HUI#" userId="a8074964-3c0e-453e-bf61-1d9101821b9c" providerId="ADAL" clId="{C2FA20FD-23CF-7848-A766-5BE0A3EDC8B9}" dt="2021-03-31T07:57:20.445" v="156"/>
            <ac:spMkLst>
              <pc:docMk/>
              <pc:sldMasterMk cId="0" sldId="2147483660"/>
              <pc:sldLayoutMk cId="0" sldId="2147483656"/>
              <ac:spMk id="4" creationId="{95EA5ED4-51CF-FB4A-8A98-DDD6B34A5ACB}"/>
            </ac:spMkLst>
          </pc:spChg>
          <pc:spChg chg="add mod">
            <ac:chgData name="#NG CHI HUI#" userId="a8074964-3c0e-453e-bf61-1d9101821b9c" providerId="ADAL" clId="{C2FA20FD-23CF-7848-A766-5BE0A3EDC8B9}" dt="2021-03-31T08:15:34.586" v="283"/>
            <ac:spMkLst>
              <pc:docMk/>
              <pc:sldMasterMk cId="0" sldId="2147483660"/>
              <pc:sldLayoutMk cId="0" sldId="2147483656"/>
              <ac:spMk id="6" creationId="{33FB7AC0-CAF6-CF4D-9A50-88BF9B766E7A}"/>
            </ac:spMkLst>
          </pc:spChg>
          <pc:spChg chg="mod">
            <ac:chgData name="#NG CHI HUI#" userId="a8074964-3c0e-453e-bf61-1d9101821b9c" providerId="ADAL" clId="{C2FA20FD-23CF-7848-A766-5BE0A3EDC8B9}" dt="2021-03-31T08:13:46.104" v="267" actId="2711"/>
            <ac:spMkLst>
              <pc:docMk/>
              <pc:sldMasterMk cId="0" sldId="2147483660"/>
              <pc:sldLayoutMk cId="0" sldId="2147483656"/>
              <ac:spMk id="42" creationId="{00000000-0000-0000-0000-000000000000}"/>
            </ac:spMkLst>
          </pc:spChg>
          <pc:picChg chg="add mod">
            <ac:chgData name="#NG CHI HUI#" userId="a8074964-3c0e-453e-bf61-1d9101821b9c" providerId="ADAL" clId="{C2FA20FD-23CF-7848-A766-5BE0A3EDC8B9}" dt="2021-03-31T08:05:31.181" v="202"/>
            <ac:picMkLst>
              <pc:docMk/>
              <pc:sldMasterMk cId="0" sldId="2147483660"/>
              <pc:sldLayoutMk cId="0" sldId="2147483656"/>
              <ac:picMk id="5" creationId="{532223F9-85AC-CD44-AA6E-25FBECC5E6CA}"/>
            </ac:picMkLst>
          </pc:picChg>
        </pc:sldLayoutChg>
        <pc:sldLayoutChg chg="addSp modSp">
          <pc:chgData name="#NG CHI HUI#" userId="a8074964-3c0e-453e-bf61-1d9101821b9c" providerId="ADAL" clId="{C2FA20FD-23CF-7848-A766-5BE0A3EDC8B9}" dt="2021-03-31T08:15:36.198" v="284"/>
          <pc:sldLayoutMkLst>
            <pc:docMk/>
            <pc:sldMasterMk cId="0" sldId="2147483660"/>
            <pc:sldLayoutMk cId="0" sldId="2147483657"/>
          </pc:sldLayoutMkLst>
          <pc:spChg chg="add mod">
            <ac:chgData name="#NG CHI HUI#" userId="a8074964-3c0e-453e-bf61-1d9101821b9c" providerId="ADAL" clId="{C2FA20FD-23CF-7848-A766-5BE0A3EDC8B9}" dt="2021-03-31T07:57:21.737" v="157"/>
            <ac:spMkLst>
              <pc:docMk/>
              <pc:sldMasterMk cId="0" sldId="2147483660"/>
              <pc:sldLayoutMk cId="0" sldId="2147483657"/>
              <ac:spMk id="5" creationId="{2725334F-E670-2143-A1FD-155C7FF669D3}"/>
            </ac:spMkLst>
          </pc:spChg>
          <pc:spChg chg="add mod">
            <ac:chgData name="#NG CHI HUI#" userId="a8074964-3c0e-453e-bf61-1d9101821b9c" providerId="ADAL" clId="{C2FA20FD-23CF-7848-A766-5BE0A3EDC8B9}" dt="2021-03-31T08:15:36.198" v="284"/>
            <ac:spMkLst>
              <pc:docMk/>
              <pc:sldMasterMk cId="0" sldId="2147483660"/>
              <pc:sldLayoutMk cId="0" sldId="2147483657"/>
              <ac:spMk id="7" creationId="{765EC0F5-D3E4-8349-8952-15DC2D914D5F}"/>
            </ac:spMkLst>
          </pc:spChg>
          <pc:spChg chg="mod">
            <ac:chgData name="#NG CHI HUI#" userId="a8074964-3c0e-453e-bf61-1d9101821b9c" providerId="ADAL" clId="{C2FA20FD-23CF-7848-A766-5BE0A3EDC8B9}" dt="2021-03-31T08:13:50.604" v="268" actId="2711"/>
            <ac:spMkLst>
              <pc:docMk/>
              <pc:sldMasterMk cId="0" sldId="2147483660"/>
              <pc:sldLayoutMk cId="0" sldId="2147483657"/>
              <ac:spMk id="45" creationId="{00000000-0000-0000-0000-000000000000}"/>
            </ac:spMkLst>
          </pc:spChg>
          <pc:spChg chg="mod">
            <ac:chgData name="#NG CHI HUI#" userId="a8074964-3c0e-453e-bf61-1d9101821b9c" providerId="ADAL" clId="{C2FA20FD-23CF-7848-A766-5BE0A3EDC8B9}" dt="2021-03-31T08:13:54.089" v="269" actId="2711"/>
            <ac:spMkLst>
              <pc:docMk/>
              <pc:sldMasterMk cId="0" sldId="2147483660"/>
              <pc:sldLayoutMk cId="0" sldId="2147483657"/>
              <ac:spMk id="46" creationId="{00000000-0000-0000-0000-000000000000}"/>
            </ac:spMkLst>
          </pc:spChg>
          <pc:picChg chg="add mod">
            <ac:chgData name="#NG CHI HUI#" userId="a8074964-3c0e-453e-bf61-1d9101821b9c" providerId="ADAL" clId="{C2FA20FD-23CF-7848-A766-5BE0A3EDC8B9}" dt="2021-03-31T08:05:34.403" v="203"/>
            <ac:picMkLst>
              <pc:docMk/>
              <pc:sldMasterMk cId="0" sldId="2147483660"/>
              <pc:sldLayoutMk cId="0" sldId="2147483657"/>
              <ac:picMk id="6" creationId="{D5DC498D-2E74-EC4F-A335-47CC8A63470B}"/>
            </ac:picMkLst>
          </pc:picChg>
        </pc:sldLayoutChg>
        <pc:sldLayoutChg chg="addSp modSp mod">
          <pc:chgData name="#NG CHI HUI#" userId="a8074964-3c0e-453e-bf61-1d9101821b9c" providerId="ADAL" clId="{C2FA20FD-23CF-7848-A766-5BE0A3EDC8B9}" dt="2021-03-31T08:15:38.247" v="285"/>
          <pc:sldLayoutMkLst>
            <pc:docMk/>
            <pc:sldMasterMk cId="0" sldId="2147483660"/>
            <pc:sldLayoutMk cId="0" sldId="2147483658"/>
          </pc:sldLayoutMkLst>
          <pc:spChg chg="add mod">
            <ac:chgData name="#NG CHI HUI#" userId="a8074964-3c0e-453e-bf61-1d9101821b9c" providerId="ADAL" clId="{C2FA20FD-23CF-7848-A766-5BE0A3EDC8B9}" dt="2021-03-31T08:13:59.877" v="271" actId="1076"/>
            <ac:spMkLst>
              <pc:docMk/>
              <pc:sldMasterMk cId="0" sldId="2147483660"/>
              <pc:sldLayoutMk cId="0" sldId="2147483658"/>
              <ac:spMk id="3" creationId="{30EE1759-692A-404E-8CCB-083345D7982A}"/>
            </ac:spMkLst>
          </pc:spChg>
          <pc:spChg chg="add mod">
            <ac:chgData name="#NG CHI HUI#" userId="a8074964-3c0e-453e-bf61-1d9101821b9c" providerId="ADAL" clId="{C2FA20FD-23CF-7848-A766-5BE0A3EDC8B9}" dt="2021-03-31T08:15:38.247" v="285"/>
            <ac:spMkLst>
              <pc:docMk/>
              <pc:sldMasterMk cId="0" sldId="2147483660"/>
              <pc:sldLayoutMk cId="0" sldId="2147483658"/>
              <ac:spMk id="5" creationId="{A3DF24FD-6101-DA4C-95AE-D70964235302}"/>
            </ac:spMkLst>
          </pc:spChg>
          <pc:picChg chg="add mod">
            <ac:chgData name="#NG CHI HUI#" userId="a8074964-3c0e-453e-bf61-1d9101821b9c" providerId="ADAL" clId="{C2FA20FD-23CF-7848-A766-5BE0A3EDC8B9}" dt="2021-03-31T08:05:36.554" v="204"/>
            <ac:picMkLst>
              <pc:docMk/>
              <pc:sldMasterMk cId="0" sldId="2147483660"/>
              <pc:sldLayoutMk cId="0" sldId="2147483658"/>
              <ac:picMk id="4" creationId="{AC93E48C-4342-9943-91A2-5C24C5A23692}"/>
            </ac:picMkLst>
          </pc:picChg>
        </pc:sldLayoutChg>
        <pc:sldLayoutChg chg="addSp delSp modSp add mod replId modTransition">
          <pc:chgData name="#NG CHI HUI#" userId="a8074964-3c0e-453e-bf61-1d9101821b9c" providerId="ADAL" clId="{C2FA20FD-23CF-7848-A766-5BE0A3EDC8B9}" dt="2021-03-31T08:27:31.178" v="501" actId="1076"/>
          <pc:sldLayoutMkLst>
            <pc:docMk/>
            <pc:sldMasterMk cId="0" sldId="2147483660"/>
            <pc:sldLayoutMk cId="2207536428" sldId="2147483662"/>
          </pc:sldLayoutMkLst>
          <pc:graphicFrameChg chg="add mod modGraphic">
            <ac:chgData name="#NG CHI HUI#" userId="a8074964-3c0e-453e-bf61-1d9101821b9c" providerId="ADAL" clId="{C2FA20FD-23CF-7848-A766-5BE0A3EDC8B9}" dt="2021-03-31T08:27:31.178" v="501" actId="1076"/>
            <ac:graphicFrameMkLst>
              <pc:docMk/>
              <pc:sldMasterMk cId="0" sldId="2147483660"/>
              <pc:sldLayoutMk cId="2207536428" sldId="2147483662"/>
              <ac:graphicFrameMk id="7" creationId="{DAB93071-FAC7-8A4D-AE24-0F118E81B4B4}"/>
            </ac:graphicFrameMkLst>
          </pc:graphicFrameChg>
          <pc:cxnChg chg="add del mod">
            <ac:chgData name="#NG CHI HUI#" userId="a8074964-3c0e-453e-bf61-1d9101821b9c" providerId="ADAL" clId="{C2FA20FD-23CF-7848-A766-5BE0A3EDC8B9}" dt="2021-03-31T08:21:00.739" v="310" actId="478"/>
            <ac:cxnSpMkLst>
              <pc:docMk/>
              <pc:sldMasterMk cId="0" sldId="2147483660"/>
              <pc:sldLayoutMk cId="2207536428" sldId="2147483662"/>
              <ac:cxnSpMk id="4" creationId="{86C71549-60F4-754F-94DE-35AC64258917}"/>
            </ac:cxnSpMkLst>
          </pc:cxnChg>
        </pc:sldLayoutChg>
        <pc:sldLayoutChg chg="add del">
          <pc:chgData name="#NG CHI HUI#" userId="a8074964-3c0e-453e-bf61-1d9101821b9c" providerId="ADAL" clId="{C2FA20FD-23CF-7848-A766-5BE0A3EDC8B9}" dt="2021-03-31T08:18:25.162" v="297" actId="2696"/>
          <pc:sldLayoutMkLst>
            <pc:docMk/>
            <pc:sldMasterMk cId="3802779973" sldId="2147483671"/>
            <pc:sldLayoutMk cId="3888437650" sldId="2147483662"/>
          </pc:sldLayoutMkLst>
        </pc:sldLayoutChg>
        <pc:sldLayoutChg chg="addSp delSp modSp add mod modTransition">
          <pc:chgData name="#NG CHI HUI#" userId="a8074964-3c0e-453e-bf61-1d9101821b9c" providerId="ADAL" clId="{C2FA20FD-23CF-7848-A766-5BE0A3EDC8B9}" dt="2021-03-31T08:28:38.882" v="507"/>
          <pc:sldLayoutMkLst>
            <pc:docMk/>
            <pc:sldMasterMk cId="0" sldId="2147483660"/>
            <pc:sldLayoutMk cId="1627014444" sldId="2147483663"/>
          </pc:sldLayoutMkLst>
          <pc:spChg chg="add del mod">
            <ac:chgData name="#NG CHI HUI#" userId="a8074964-3c0e-453e-bf61-1d9101821b9c" providerId="ADAL" clId="{C2FA20FD-23CF-7848-A766-5BE0A3EDC8B9}" dt="2021-03-31T08:28:34.519" v="506"/>
            <ac:spMkLst>
              <pc:docMk/>
              <pc:sldMasterMk cId="0" sldId="2147483660"/>
              <pc:sldLayoutMk cId="1627014444" sldId="2147483663"/>
              <ac:spMk id="2" creationId="{0FC59EB8-369F-6344-AC73-DEB468EDE18E}"/>
            </ac:spMkLst>
          </pc:spChg>
          <pc:graphicFrameChg chg="add mod">
            <ac:chgData name="#NG CHI HUI#" userId="a8074964-3c0e-453e-bf61-1d9101821b9c" providerId="ADAL" clId="{C2FA20FD-23CF-7848-A766-5BE0A3EDC8B9}" dt="2021-03-31T08:28:38.882" v="507"/>
            <ac:graphicFrameMkLst>
              <pc:docMk/>
              <pc:sldMasterMk cId="0" sldId="2147483660"/>
              <pc:sldLayoutMk cId="1627014444" sldId="2147483663"/>
              <ac:graphicFrameMk id="9" creationId="{FD1615F2-706C-E443-B90D-76752C6DE5DB}"/>
            </ac:graphicFrameMkLst>
          </pc:graphicFrameChg>
        </pc:sldLayoutChg>
        <pc:sldLayoutChg chg="addSp modSp add mod modTransition">
          <pc:chgData name="#NG CHI HUI#" userId="a8074964-3c0e-453e-bf61-1d9101821b9c" providerId="ADAL" clId="{C2FA20FD-23CF-7848-A766-5BE0A3EDC8B9}" dt="2021-03-31T08:28:43.215" v="509"/>
          <pc:sldLayoutMkLst>
            <pc:docMk/>
            <pc:sldMasterMk cId="0" sldId="2147483660"/>
            <pc:sldLayoutMk cId="1732750885" sldId="2147483664"/>
          </pc:sldLayoutMkLst>
          <pc:graphicFrameChg chg="add mod">
            <ac:chgData name="#NG CHI HUI#" userId="a8074964-3c0e-453e-bf61-1d9101821b9c" providerId="ADAL" clId="{C2FA20FD-23CF-7848-A766-5BE0A3EDC8B9}" dt="2021-03-31T08:28:43.215" v="509"/>
            <ac:graphicFrameMkLst>
              <pc:docMk/>
              <pc:sldMasterMk cId="0" sldId="2147483660"/>
              <pc:sldLayoutMk cId="1732750885" sldId="2147483664"/>
              <ac:graphicFrameMk id="9" creationId="{73A3D714-013C-E94A-80F7-C8CC79F5EEA0}"/>
            </ac:graphicFrameMkLst>
          </pc:graphicFrameChg>
        </pc:sldLayoutChg>
        <pc:sldLayoutChg chg="addSp modSp add mod modTransition">
          <pc:chgData name="#NG CHI HUI#" userId="a8074964-3c0e-453e-bf61-1d9101821b9c" providerId="ADAL" clId="{C2FA20FD-23CF-7848-A766-5BE0A3EDC8B9}" dt="2021-03-31T08:28:47.595" v="511"/>
          <pc:sldLayoutMkLst>
            <pc:docMk/>
            <pc:sldMasterMk cId="0" sldId="2147483660"/>
            <pc:sldLayoutMk cId="1550113810" sldId="2147483665"/>
          </pc:sldLayoutMkLst>
          <pc:graphicFrameChg chg="add mod">
            <ac:chgData name="#NG CHI HUI#" userId="a8074964-3c0e-453e-bf61-1d9101821b9c" providerId="ADAL" clId="{C2FA20FD-23CF-7848-A766-5BE0A3EDC8B9}" dt="2021-03-31T08:28:47.595" v="511"/>
            <ac:graphicFrameMkLst>
              <pc:docMk/>
              <pc:sldMasterMk cId="0" sldId="2147483660"/>
              <pc:sldLayoutMk cId="1550113810" sldId="2147483665"/>
              <ac:graphicFrameMk id="7" creationId="{7B875549-9A8E-334A-8E7B-0003753C7EA4}"/>
            </ac:graphicFrameMkLst>
          </pc:graphicFrameChg>
        </pc:sldLayoutChg>
        <pc:sldLayoutChg chg="addSp modSp add mod modTransition">
          <pc:chgData name="#NG CHI HUI#" userId="a8074964-3c0e-453e-bf61-1d9101821b9c" providerId="ADAL" clId="{C2FA20FD-23CF-7848-A766-5BE0A3EDC8B9}" dt="2021-03-31T08:28:52.769" v="513"/>
          <pc:sldLayoutMkLst>
            <pc:docMk/>
            <pc:sldMasterMk cId="0" sldId="2147483660"/>
            <pc:sldLayoutMk cId="920429983" sldId="2147483666"/>
          </pc:sldLayoutMkLst>
          <pc:graphicFrameChg chg="add mod">
            <ac:chgData name="#NG CHI HUI#" userId="a8074964-3c0e-453e-bf61-1d9101821b9c" providerId="ADAL" clId="{C2FA20FD-23CF-7848-A766-5BE0A3EDC8B9}" dt="2021-03-31T08:28:52.769" v="513"/>
            <ac:graphicFrameMkLst>
              <pc:docMk/>
              <pc:sldMasterMk cId="0" sldId="2147483660"/>
              <pc:sldLayoutMk cId="920429983" sldId="2147483666"/>
              <ac:graphicFrameMk id="8" creationId="{82EC0949-F1C9-2C4B-B624-FA5091986933}"/>
            </ac:graphicFrameMkLst>
          </pc:graphicFrameChg>
        </pc:sldLayoutChg>
        <pc:sldLayoutChg chg="addSp modSp add mod modTransition">
          <pc:chgData name="#NG CHI HUI#" userId="a8074964-3c0e-453e-bf61-1d9101821b9c" providerId="ADAL" clId="{C2FA20FD-23CF-7848-A766-5BE0A3EDC8B9}" dt="2021-03-31T08:28:57.677" v="515"/>
          <pc:sldLayoutMkLst>
            <pc:docMk/>
            <pc:sldMasterMk cId="0" sldId="2147483660"/>
            <pc:sldLayoutMk cId="3354039904" sldId="2147483667"/>
          </pc:sldLayoutMkLst>
          <pc:graphicFrameChg chg="add mod">
            <ac:chgData name="#NG CHI HUI#" userId="a8074964-3c0e-453e-bf61-1d9101821b9c" providerId="ADAL" clId="{C2FA20FD-23CF-7848-A766-5BE0A3EDC8B9}" dt="2021-03-31T08:28:57.677" v="515"/>
            <ac:graphicFrameMkLst>
              <pc:docMk/>
              <pc:sldMasterMk cId="0" sldId="2147483660"/>
              <pc:sldLayoutMk cId="3354039904" sldId="2147483667"/>
              <ac:graphicFrameMk id="10" creationId="{AFC653E9-4A0F-8C48-AB46-C83AA8077775}"/>
            </ac:graphicFrameMkLst>
          </pc:graphicFrameChg>
        </pc:sldLayoutChg>
        <pc:sldLayoutChg chg="addSp modSp add mod modTransition">
          <pc:chgData name="#NG CHI HUI#" userId="a8074964-3c0e-453e-bf61-1d9101821b9c" providerId="ADAL" clId="{C2FA20FD-23CF-7848-A766-5BE0A3EDC8B9}" dt="2021-03-31T08:29:03.118" v="517"/>
          <pc:sldLayoutMkLst>
            <pc:docMk/>
            <pc:sldMasterMk cId="0" sldId="2147483660"/>
            <pc:sldLayoutMk cId="2800234746" sldId="2147483668"/>
          </pc:sldLayoutMkLst>
          <pc:graphicFrameChg chg="add mod">
            <ac:chgData name="#NG CHI HUI#" userId="a8074964-3c0e-453e-bf61-1d9101821b9c" providerId="ADAL" clId="{C2FA20FD-23CF-7848-A766-5BE0A3EDC8B9}" dt="2021-03-31T08:29:03.118" v="517"/>
            <ac:graphicFrameMkLst>
              <pc:docMk/>
              <pc:sldMasterMk cId="0" sldId="2147483660"/>
              <pc:sldLayoutMk cId="2800234746" sldId="2147483668"/>
              <ac:graphicFrameMk id="7" creationId="{D9EC1C89-A5D4-774B-894E-0BE49468E9BD}"/>
            </ac:graphicFrameMkLst>
          </pc:graphicFrameChg>
        </pc:sldLayoutChg>
        <pc:sldLayoutChg chg="addSp modSp add mod modTransition">
          <pc:chgData name="#NG CHI HUI#" userId="a8074964-3c0e-453e-bf61-1d9101821b9c" providerId="ADAL" clId="{C2FA20FD-23CF-7848-A766-5BE0A3EDC8B9}" dt="2021-03-31T08:29:07.506" v="519"/>
          <pc:sldLayoutMkLst>
            <pc:docMk/>
            <pc:sldMasterMk cId="0" sldId="2147483660"/>
            <pc:sldLayoutMk cId="2512111687" sldId="2147483669"/>
          </pc:sldLayoutMkLst>
          <pc:graphicFrameChg chg="add mod">
            <ac:chgData name="#NG CHI HUI#" userId="a8074964-3c0e-453e-bf61-1d9101821b9c" providerId="ADAL" clId="{C2FA20FD-23CF-7848-A766-5BE0A3EDC8B9}" dt="2021-03-31T08:29:07.506" v="519"/>
            <ac:graphicFrameMkLst>
              <pc:docMk/>
              <pc:sldMasterMk cId="0" sldId="2147483660"/>
              <pc:sldLayoutMk cId="2512111687" sldId="2147483669"/>
              <ac:graphicFrameMk id="8" creationId="{7C1FF73B-8EC0-EE4C-8F9D-176377776E7F}"/>
            </ac:graphicFrameMkLst>
          </pc:graphicFrameChg>
        </pc:sldLayoutChg>
        <pc:sldLayoutChg chg="addSp modSp add mod modTransition">
          <pc:chgData name="#NG CHI HUI#" userId="a8074964-3c0e-453e-bf61-1d9101821b9c" providerId="ADAL" clId="{C2FA20FD-23CF-7848-A766-5BE0A3EDC8B9}" dt="2021-03-31T08:29:16.242" v="521"/>
          <pc:sldLayoutMkLst>
            <pc:docMk/>
            <pc:sldMasterMk cId="0" sldId="2147483660"/>
            <pc:sldLayoutMk cId="55876567" sldId="2147483670"/>
          </pc:sldLayoutMkLst>
          <pc:graphicFrameChg chg="add mod">
            <ac:chgData name="#NG CHI HUI#" userId="a8074964-3c0e-453e-bf61-1d9101821b9c" providerId="ADAL" clId="{C2FA20FD-23CF-7848-A766-5BE0A3EDC8B9}" dt="2021-03-31T08:29:16.242" v="521"/>
            <ac:graphicFrameMkLst>
              <pc:docMk/>
              <pc:sldMasterMk cId="0" sldId="2147483660"/>
              <pc:sldLayoutMk cId="55876567" sldId="2147483670"/>
              <ac:graphicFrameMk id="6" creationId="{DD9B564F-1DEE-924C-AC6F-989C87D1054A}"/>
            </ac:graphicFrameMkLst>
          </pc:graphicFrameChg>
        </pc:sldLayoutChg>
      </pc:sldMasterChg>
    </pc:docChg>
  </pc:docChgLst>
  <pc:docChgLst>
    <pc:chgData name="#CHEW SEOW PENG#" userId="301f2121-5341-45c1-8e12-56043ef59e9a" providerId="ADAL" clId="{2264DC1C-6FCB-4B01-BE35-31BAA374D034}"/>
    <pc:docChg chg="undo redo custSel addSld delSld modSld sldOrd">
      <pc:chgData name="#CHEW SEOW PENG#" userId="301f2121-5341-45c1-8e12-56043ef59e9a" providerId="ADAL" clId="{2264DC1C-6FCB-4B01-BE35-31BAA374D034}" dt="2021-04-11T12:02:55.867" v="10914" actId="20577"/>
      <pc:docMkLst>
        <pc:docMk/>
      </pc:docMkLst>
      <pc:sldChg chg="modSp mod">
        <pc:chgData name="#CHEW SEOW PENG#" userId="301f2121-5341-45c1-8e12-56043ef59e9a" providerId="ADAL" clId="{2264DC1C-6FCB-4B01-BE35-31BAA374D034}" dt="2021-04-11T07:04:12.260" v="10793" actId="14100"/>
        <pc:sldMkLst>
          <pc:docMk/>
          <pc:sldMk cId="0" sldId="256"/>
        </pc:sldMkLst>
        <pc:spChg chg="mod">
          <ac:chgData name="#CHEW SEOW PENG#" userId="301f2121-5341-45c1-8e12-56043ef59e9a" providerId="ADAL" clId="{2264DC1C-6FCB-4B01-BE35-31BAA374D034}" dt="2021-04-11T07:04:12.260" v="10793" actId="14100"/>
          <ac:spMkLst>
            <pc:docMk/>
            <pc:sldMk cId="0" sldId="256"/>
            <ac:spMk id="59" creationId="{00000000-0000-0000-0000-000000000000}"/>
          </ac:spMkLst>
        </pc:spChg>
        <pc:spChg chg="mod">
          <ac:chgData name="#CHEW SEOW PENG#" userId="301f2121-5341-45c1-8e12-56043ef59e9a" providerId="ADAL" clId="{2264DC1C-6FCB-4B01-BE35-31BAA374D034}" dt="2021-04-04T14:38:11.274" v="10498" actId="20577"/>
          <ac:spMkLst>
            <pc:docMk/>
            <pc:sldMk cId="0" sldId="256"/>
            <ac:spMk id="1822" creationId="{8BD8E2EA-CD6E-C14C-8EDB-4F534E93DD8D}"/>
          </ac:spMkLst>
        </pc:spChg>
      </pc:sldChg>
      <pc:sldChg chg="addSp delSp modSp mod">
        <pc:chgData name="#CHEW SEOW PENG#" userId="301f2121-5341-45c1-8e12-56043ef59e9a" providerId="ADAL" clId="{2264DC1C-6FCB-4B01-BE35-31BAA374D034}" dt="2021-04-04T13:10:57.699" v="10020" actId="20577"/>
        <pc:sldMkLst>
          <pc:docMk/>
          <pc:sldMk cId="729454895" sldId="290"/>
        </pc:sldMkLst>
        <pc:spChg chg="mod">
          <ac:chgData name="#CHEW SEOW PENG#" userId="301f2121-5341-45c1-8e12-56043ef59e9a" providerId="ADAL" clId="{2264DC1C-6FCB-4B01-BE35-31BAA374D034}" dt="2021-04-03T07:14:35.035" v="856"/>
          <ac:spMkLst>
            <pc:docMk/>
            <pc:sldMk cId="729454895" sldId="290"/>
            <ac:spMk id="19" creationId="{9E4878B1-58BF-4F3F-9E20-C5939B837BF7}"/>
          </ac:spMkLst>
        </pc:spChg>
        <pc:spChg chg="mod">
          <ac:chgData name="#CHEW SEOW PENG#" userId="301f2121-5341-45c1-8e12-56043ef59e9a" providerId="ADAL" clId="{2264DC1C-6FCB-4B01-BE35-31BAA374D034}" dt="2021-04-04T13:10:57.699" v="10020" actId="20577"/>
          <ac:spMkLst>
            <pc:docMk/>
            <pc:sldMk cId="729454895" sldId="290"/>
            <ac:spMk id="20" creationId="{878AA51E-1686-AF4D-A82F-E9FB44E347AF}"/>
          </ac:spMkLst>
        </pc:spChg>
        <pc:spChg chg="mod">
          <ac:chgData name="#CHEW SEOW PENG#" userId="301f2121-5341-45c1-8e12-56043ef59e9a" providerId="ADAL" clId="{2264DC1C-6FCB-4B01-BE35-31BAA374D034}" dt="2021-04-03T07:14:35.035" v="856"/>
          <ac:spMkLst>
            <pc:docMk/>
            <pc:sldMk cId="729454895" sldId="290"/>
            <ac:spMk id="21" creationId="{9E436D30-E64D-4CB9-8288-14C055F87882}"/>
          </ac:spMkLst>
        </pc:spChg>
        <pc:spChg chg="mod">
          <ac:chgData name="#CHEW SEOW PENG#" userId="301f2121-5341-45c1-8e12-56043ef59e9a" providerId="ADAL" clId="{2264DC1C-6FCB-4B01-BE35-31BAA374D034}" dt="2021-04-03T07:14:35.035" v="856"/>
          <ac:spMkLst>
            <pc:docMk/>
            <pc:sldMk cId="729454895" sldId="290"/>
            <ac:spMk id="22" creationId="{6F936B12-9508-4EAA-B188-25B047FDF50E}"/>
          </ac:spMkLst>
        </pc:spChg>
        <pc:spChg chg="mod">
          <ac:chgData name="#CHEW SEOW PENG#" userId="301f2121-5341-45c1-8e12-56043ef59e9a" providerId="ADAL" clId="{2264DC1C-6FCB-4B01-BE35-31BAA374D034}" dt="2021-04-03T07:14:35.035" v="856"/>
          <ac:spMkLst>
            <pc:docMk/>
            <pc:sldMk cId="729454895" sldId="290"/>
            <ac:spMk id="25" creationId="{2A433424-6E58-493B-89C8-7A1EAD89F802}"/>
          </ac:spMkLst>
        </pc:spChg>
        <pc:spChg chg="mod">
          <ac:chgData name="#CHEW SEOW PENG#" userId="301f2121-5341-45c1-8e12-56043ef59e9a" providerId="ADAL" clId="{2264DC1C-6FCB-4B01-BE35-31BAA374D034}" dt="2021-04-03T09:48:42.612" v="5623" actId="20577"/>
          <ac:spMkLst>
            <pc:docMk/>
            <pc:sldMk cId="729454895" sldId="290"/>
            <ac:spMk id="26" creationId="{E11FE250-830B-094D-83B7-A803FF2C2125}"/>
          </ac:spMkLst>
        </pc:spChg>
        <pc:spChg chg="mod">
          <ac:chgData name="#CHEW SEOW PENG#" userId="301f2121-5341-45c1-8e12-56043ef59e9a" providerId="ADAL" clId="{2264DC1C-6FCB-4B01-BE35-31BAA374D034}" dt="2021-04-03T07:14:35.035" v="856"/>
          <ac:spMkLst>
            <pc:docMk/>
            <pc:sldMk cId="729454895" sldId="290"/>
            <ac:spMk id="28" creationId="{52B83D47-F775-4C55-A426-7746A70C4924}"/>
          </ac:spMkLst>
        </pc:spChg>
        <pc:spChg chg="mod">
          <ac:chgData name="#CHEW SEOW PENG#" userId="301f2121-5341-45c1-8e12-56043ef59e9a" providerId="ADAL" clId="{2264DC1C-6FCB-4B01-BE35-31BAA374D034}" dt="2021-04-03T09:48:32.434" v="5621" actId="2711"/>
          <ac:spMkLst>
            <pc:docMk/>
            <pc:sldMk cId="729454895" sldId="290"/>
            <ac:spMk id="29" creationId="{AD3FA763-6E1C-3E4C-AE57-EFDF84E92277}"/>
          </ac:spMkLst>
        </pc:spChg>
        <pc:grpChg chg="add mod">
          <ac:chgData name="#CHEW SEOW PENG#" userId="301f2121-5341-45c1-8e12-56043ef59e9a" providerId="ADAL" clId="{2264DC1C-6FCB-4B01-BE35-31BAA374D034}" dt="2021-04-03T07:14:35.035" v="856"/>
          <ac:grpSpMkLst>
            <pc:docMk/>
            <pc:sldMk cId="729454895" sldId="290"/>
            <ac:grpSpMk id="18" creationId="{14462C6E-FB73-469E-8EF5-437D0B42954F}"/>
          </ac:grpSpMkLst>
        </pc:grpChg>
        <pc:grpChg chg="del">
          <ac:chgData name="#CHEW SEOW PENG#" userId="301f2121-5341-45c1-8e12-56043ef59e9a" providerId="ADAL" clId="{2264DC1C-6FCB-4B01-BE35-31BAA374D034}" dt="2021-04-03T07:14:34.762" v="855" actId="478"/>
          <ac:grpSpMkLst>
            <pc:docMk/>
            <pc:sldMk cId="729454895" sldId="290"/>
            <ac:grpSpMk id="30" creationId="{56644426-7260-5643-8AF2-55B5222FCCCC}"/>
          </ac:grpSpMkLst>
        </pc:grpChg>
      </pc:sldChg>
      <pc:sldChg chg="addSp delSp modSp mod ord addCm modCm">
        <pc:chgData name="#CHEW SEOW PENG#" userId="301f2121-5341-45c1-8e12-56043ef59e9a" providerId="ADAL" clId="{2264DC1C-6FCB-4B01-BE35-31BAA374D034}" dt="2021-04-04T13:55:27.081" v="10149"/>
        <pc:sldMkLst>
          <pc:docMk/>
          <pc:sldMk cId="2601123200" sldId="292"/>
        </pc:sldMkLst>
        <pc:spChg chg="mod">
          <ac:chgData name="#CHEW SEOW PENG#" userId="301f2121-5341-45c1-8e12-56043ef59e9a" providerId="ADAL" clId="{2264DC1C-6FCB-4B01-BE35-31BAA374D034}" dt="2021-04-04T13:27:50.258" v="10047" actId="20577"/>
          <ac:spMkLst>
            <pc:docMk/>
            <pc:sldMk cId="2601123200" sldId="292"/>
            <ac:spMk id="4" creationId="{A6B80C9B-BDD6-484B-B627-8F2573D6711D}"/>
          </ac:spMkLst>
        </pc:spChg>
        <pc:spChg chg="mod">
          <ac:chgData name="#CHEW SEOW PENG#" userId="301f2121-5341-45c1-8e12-56043ef59e9a" providerId="ADAL" clId="{2264DC1C-6FCB-4B01-BE35-31BAA374D034}" dt="2021-04-03T09:09:31.904" v="2795"/>
          <ac:spMkLst>
            <pc:docMk/>
            <pc:sldMk cId="2601123200" sldId="292"/>
            <ac:spMk id="20" creationId="{E395D537-B9A1-4E1C-A8FB-243E24F08F38}"/>
          </ac:spMkLst>
        </pc:spChg>
        <pc:spChg chg="mod">
          <ac:chgData name="#CHEW SEOW PENG#" userId="301f2121-5341-45c1-8e12-56043ef59e9a" providerId="ADAL" clId="{2264DC1C-6FCB-4B01-BE35-31BAA374D034}" dt="2021-04-03T07:14:27.050" v="850"/>
          <ac:spMkLst>
            <pc:docMk/>
            <pc:sldMk cId="2601123200" sldId="292"/>
            <ac:spMk id="21" creationId="{185134E5-136A-49E0-B822-6DD306725D63}"/>
          </ac:spMkLst>
        </pc:spChg>
        <pc:spChg chg="mod">
          <ac:chgData name="#CHEW SEOW PENG#" userId="301f2121-5341-45c1-8e12-56043ef59e9a" providerId="ADAL" clId="{2264DC1C-6FCB-4B01-BE35-31BAA374D034}" dt="2021-04-03T07:14:27.050" v="850"/>
          <ac:spMkLst>
            <pc:docMk/>
            <pc:sldMk cId="2601123200" sldId="292"/>
            <ac:spMk id="22" creationId="{10ED80FA-CB12-45D8-B64E-0AC67E327558}"/>
          </ac:spMkLst>
        </pc:spChg>
        <pc:spChg chg="mod">
          <ac:chgData name="#CHEW SEOW PENG#" userId="301f2121-5341-45c1-8e12-56043ef59e9a" providerId="ADAL" clId="{2264DC1C-6FCB-4B01-BE35-31BAA374D034}" dt="2021-04-03T07:14:27.050" v="850"/>
          <ac:spMkLst>
            <pc:docMk/>
            <pc:sldMk cId="2601123200" sldId="292"/>
            <ac:spMk id="23" creationId="{F3A9450B-AD5B-4CC5-A678-6B175529EA46}"/>
          </ac:spMkLst>
        </pc:spChg>
        <pc:spChg chg="mod">
          <ac:chgData name="#CHEW SEOW PENG#" userId="301f2121-5341-45c1-8e12-56043ef59e9a" providerId="ADAL" clId="{2264DC1C-6FCB-4B01-BE35-31BAA374D034}" dt="2021-04-03T07:14:27.050" v="850"/>
          <ac:spMkLst>
            <pc:docMk/>
            <pc:sldMk cId="2601123200" sldId="292"/>
            <ac:spMk id="24" creationId="{23959EAC-3D7F-4BF2-BB8D-CAD36F462A1E}"/>
          </ac:spMkLst>
        </pc:spChg>
        <pc:spChg chg="mod">
          <ac:chgData name="#CHEW SEOW PENG#" userId="301f2121-5341-45c1-8e12-56043ef59e9a" providerId="ADAL" clId="{2264DC1C-6FCB-4B01-BE35-31BAA374D034}" dt="2021-04-03T07:14:27.050" v="850"/>
          <ac:spMkLst>
            <pc:docMk/>
            <pc:sldMk cId="2601123200" sldId="292"/>
            <ac:spMk id="25" creationId="{545536DF-5FED-46DC-B816-6E184F96CAD9}"/>
          </ac:spMkLst>
        </pc:spChg>
        <pc:spChg chg="mod">
          <ac:chgData name="#CHEW SEOW PENG#" userId="301f2121-5341-45c1-8e12-56043ef59e9a" providerId="ADAL" clId="{2264DC1C-6FCB-4B01-BE35-31BAA374D034}" dt="2021-04-03T09:10:27.524" v="2807" actId="20577"/>
          <ac:spMkLst>
            <pc:docMk/>
            <pc:sldMk cId="2601123200" sldId="292"/>
            <ac:spMk id="32" creationId="{4C2C7E03-1A51-41B5-BEC9-CA1B569422B6}"/>
          </ac:spMkLst>
        </pc:spChg>
        <pc:spChg chg="mod">
          <ac:chgData name="#CHEW SEOW PENG#" userId="301f2121-5341-45c1-8e12-56043ef59e9a" providerId="ADAL" clId="{2264DC1C-6FCB-4B01-BE35-31BAA374D034}" dt="2021-04-04T13:21:17.003" v="10041" actId="20577"/>
          <ac:spMkLst>
            <pc:docMk/>
            <pc:sldMk cId="2601123200" sldId="292"/>
            <ac:spMk id="47" creationId="{93F83174-569B-2E43-991B-A22977AFF209}"/>
          </ac:spMkLst>
        </pc:spChg>
        <pc:grpChg chg="del">
          <ac:chgData name="#CHEW SEOW PENG#" userId="301f2121-5341-45c1-8e12-56043ef59e9a" providerId="ADAL" clId="{2264DC1C-6FCB-4B01-BE35-31BAA374D034}" dt="2021-04-03T07:14:26.792" v="849" actId="478"/>
          <ac:grpSpMkLst>
            <pc:docMk/>
            <pc:sldMk cId="2601123200" sldId="292"/>
            <ac:grpSpMk id="2" creationId="{C5AB75A2-06DA-1D44-B8B0-FBC50CF58B0E}"/>
          </ac:grpSpMkLst>
        </pc:grpChg>
        <pc:grpChg chg="mod">
          <ac:chgData name="#CHEW SEOW PENG#" userId="301f2121-5341-45c1-8e12-56043ef59e9a" providerId="ADAL" clId="{2264DC1C-6FCB-4B01-BE35-31BAA374D034}" dt="2021-04-03T09:09:31.904" v="2795"/>
          <ac:grpSpMkLst>
            <pc:docMk/>
            <pc:sldMk cId="2601123200" sldId="292"/>
            <ac:grpSpMk id="5" creationId="{67B4131F-EB88-0142-8877-00822437E6D8}"/>
          </ac:grpSpMkLst>
        </pc:grpChg>
        <pc:grpChg chg="add mod">
          <ac:chgData name="#CHEW SEOW PENG#" userId="301f2121-5341-45c1-8e12-56043ef59e9a" providerId="ADAL" clId="{2264DC1C-6FCB-4B01-BE35-31BAA374D034}" dt="2021-04-03T07:14:27.050" v="850"/>
          <ac:grpSpMkLst>
            <pc:docMk/>
            <pc:sldMk cId="2601123200" sldId="292"/>
            <ac:grpSpMk id="19" creationId="{818E2FB5-D27A-44E2-8668-DFC0BCDDCF83}"/>
          </ac:grpSpMkLst>
        </pc:grpChg>
      </pc:sldChg>
      <pc:sldChg chg="addSp delSp modSp mod addCm modCm">
        <pc:chgData name="#CHEW SEOW PENG#" userId="301f2121-5341-45c1-8e12-56043ef59e9a" providerId="ADAL" clId="{2264DC1C-6FCB-4B01-BE35-31BAA374D034}" dt="2021-04-04T13:56:09.065" v="10157"/>
        <pc:sldMkLst>
          <pc:docMk/>
          <pc:sldMk cId="556704546" sldId="293"/>
        </pc:sldMkLst>
        <pc:spChg chg="mod">
          <ac:chgData name="#CHEW SEOW PENG#" userId="301f2121-5341-45c1-8e12-56043ef59e9a" providerId="ADAL" clId="{2264DC1C-6FCB-4B01-BE35-31BAA374D034}" dt="2021-04-03T07:14:29.489" v="852"/>
          <ac:spMkLst>
            <pc:docMk/>
            <pc:sldMk cId="556704546" sldId="293"/>
            <ac:spMk id="14" creationId="{C8DA1096-E9FC-4564-8E6E-627F5F0FB013}"/>
          </ac:spMkLst>
        </pc:spChg>
        <pc:spChg chg="mod">
          <ac:chgData name="#CHEW SEOW PENG#" userId="301f2121-5341-45c1-8e12-56043ef59e9a" providerId="ADAL" clId="{2264DC1C-6FCB-4B01-BE35-31BAA374D034}" dt="2021-04-03T07:14:29.489" v="852"/>
          <ac:spMkLst>
            <pc:docMk/>
            <pc:sldMk cId="556704546" sldId="293"/>
            <ac:spMk id="15" creationId="{047BB412-0631-40C6-9694-4A5BB23CD9B4}"/>
          </ac:spMkLst>
        </pc:spChg>
        <pc:spChg chg="mod">
          <ac:chgData name="#CHEW SEOW PENG#" userId="301f2121-5341-45c1-8e12-56043ef59e9a" providerId="ADAL" clId="{2264DC1C-6FCB-4B01-BE35-31BAA374D034}" dt="2021-04-03T07:14:29.489" v="852"/>
          <ac:spMkLst>
            <pc:docMk/>
            <pc:sldMk cId="556704546" sldId="293"/>
            <ac:spMk id="16" creationId="{C9F51EE5-309A-4B5C-BD84-343E885BBAB5}"/>
          </ac:spMkLst>
        </pc:spChg>
        <pc:spChg chg="mod">
          <ac:chgData name="#CHEW SEOW PENG#" userId="301f2121-5341-45c1-8e12-56043ef59e9a" providerId="ADAL" clId="{2264DC1C-6FCB-4B01-BE35-31BAA374D034}" dt="2021-04-03T07:14:29.489" v="852"/>
          <ac:spMkLst>
            <pc:docMk/>
            <pc:sldMk cId="556704546" sldId="293"/>
            <ac:spMk id="17" creationId="{0B6B005E-0229-4DA6-A340-AB0B5F79CB6E}"/>
          </ac:spMkLst>
        </pc:spChg>
        <pc:spChg chg="mod">
          <ac:chgData name="#CHEW SEOW PENG#" userId="301f2121-5341-45c1-8e12-56043ef59e9a" providerId="ADAL" clId="{2264DC1C-6FCB-4B01-BE35-31BAA374D034}" dt="2021-04-03T07:14:29.489" v="852"/>
          <ac:spMkLst>
            <pc:docMk/>
            <pc:sldMk cId="556704546" sldId="293"/>
            <ac:spMk id="18" creationId="{450F56D1-D656-496A-A2FB-037FF02E7BCD}"/>
          </ac:spMkLst>
        </pc:spChg>
        <pc:spChg chg="mod">
          <ac:chgData name="#CHEW SEOW PENG#" userId="301f2121-5341-45c1-8e12-56043ef59e9a" providerId="ADAL" clId="{2264DC1C-6FCB-4B01-BE35-31BAA374D034}" dt="2021-04-04T13:46:03.858" v="10117" actId="27636"/>
          <ac:spMkLst>
            <pc:docMk/>
            <pc:sldMk cId="556704546" sldId="293"/>
            <ac:spMk id="26" creationId="{8B926511-1302-ED44-A92F-EE5B97D059B2}"/>
          </ac:spMkLst>
        </pc:spChg>
        <pc:grpChg chg="add mod">
          <ac:chgData name="#CHEW SEOW PENG#" userId="301f2121-5341-45c1-8e12-56043ef59e9a" providerId="ADAL" clId="{2264DC1C-6FCB-4B01-BE35-31BAA374D034}" dt="2021-04-03T07:14:29.489" v="852"/>
          <ac:grpSpMkLst>
            <pc:docMk/>
            <pc:sldMk cId="556704546" sldId="293"/>
            <ac:grpSpMk id="13" creationId="{13BB4E5A-FF76-49D9-A6BF-3E9DA9E8637D}"/>
          </ac:grpSpMkLst>
        </pc:grpChg>
        <pc:grpChg chg="del">
          <ac:chgData name="#CHEW SEOW PENG#" userId="301f2121-5341-45c1-8e12-56043ef59e9a" providerId="ADAL" clId="{2264DC1C-6FCB-4B01-BE35-31BAA374D034}" dt="2021-04-03T07:14:29.200" v="851" actId="478"/>
          <ac:grpSpMkLst>
            <pc:docMk/>
            <pc:sldMk cId="556704546" sldId="293"/>
            <ac:grpSpMk id="95" creationId="{503B0B52-A3F1-F944-BC29-85FDC25D69C4}"/>
          </ac:grpSpMkLst>
        </pc:grpChg>
      </pc:sldChg>
      <pc:sldChg chg="modSp del mod">
        <pc:chgData name="#CHEW SEOW PENG#" userId="301f2121-5341-45c1-8e12-56043ef59e9a" providerId="ADAL" clId="{2264DC1C-6FCB-4B01-BE35-31BAA374D034}" dt="2021-04-03T09:17:07.178" v="2895" actId="47"/>
        <pc:sldMkLst>
          <pc:docMk/>
          <pc:sldMk cId="1090400752" sldId="295"/>
        </pc:sldMkLst>
        <pc:spChg chg="mod">
          <ac:chgData name="#CHEW SEOW PENG#" userId="301f2121-5341-45c1-8e12-56043ef59e9a" providerId="ADAL" clId="{2264DC1C-6FCB-4B01-BE35-31BAA374D034}" dt="2021-04-03T09:13:15.942" v="2834" actId="1076"/>
          <ac:spMkLst>
            <pc:docMk/>
            <pc:sldMk cId="1090400752" sldId="295"/>
            <ac:spMk id="26" creationId="{08B7F34A-79A6-DF49-85AC-2B70329477E0}"/>
          </ac:spMkLst>
        </pc:spChg>
        <pc:spChg chg="mod">
          <ac:chgData name="#CHEW SEOW PENG#" userId="301f2121-5341-45c1-8e12-56043ef59e9a" providerId="ADAL" clId="{2264DC1C-6FCB-4B01-BE35-31BAA374D034}" dt="2021-04-03T09:13:15.942" v="2834" actId="1076"/>
          <ac:spMkLst>
            <pc:docMk/>
            <pc:sldMk cId="1090400752" sldId="295"/>
            <ac:spMk id="27" creationId="{5689D1F9-B4AB-114F-80FF-0F4FF3E6AFE0}"/>
          </ac:spMkLst>
        </pc:spChg>
      </pc:sldChg>
      <pc:sldChg chg="addSp delSp modSp add del mod modAnim">
        <pc:chgData name="#CHEW SEOW PENG#" userId="301f2121-5341-45c1-8e12-56043ef59e9a" providerId="ADAL" clId="{2264DC1C-6FCB-4B01-BE35-31BAA374D034}" dt="2021-04-03T09:47:35.472" v="5606" actId="47"/>
        <pc:sldMkLst>
          <pc:docMk/>
          <pc:sldMk cId="4030539935" sldId="336"/>
        </pc:sldMkLst>
        <pc:spChg chg="mod">
          <ac:chgData name="#CHEW SEOW PENG#" userId="301f2121-5341-45c1-8e12-56043ef59e9a" providerId="ADAL" clId="{2264DC1C-6FCB-4B01-BE35-31BAA374D034}" dt="2021-04-03T09:34:41.139" v="4968" actId="14100"/>
          <ac:spMkLst>
            <pc:docMk/>
            <pc:sldMk cId="4030539935" sldId="336"/>
            <ac:spMk id="23" creationId="{C39C885B-8C47-4D93-B08D-370DC54926D5}"/>
          </ac:spMkLst>
        </pc:spChg>
        <pc:spChg chg="mod">
          <ac:chgData name="#CHEW SEOW PENG#" userId="301f2121-5341-45c1-8e12-56043ef59e9a" providerId="ADAL" clId="{2264DC1C-6FCB-4B01-BE35-31BAA374D034}" dt="2021-04-03T09:10:04.165" v="2801" actId="20577"/>
          <ac:spMkLst>
            <pc:docMk/>
            <pc:sldMk cId="4030539935" sldId="336"/>
            <ac:spMk id="24" creationId="{3D5F8161-223B-4727-A55C-0BA3F3624BDE}"/>
          </ac:spMkLst>
        </pc:spChg>
        <pc:spChg chg="mod">
          <ac:chgData name="#CHEW SEOW PENG#" userId="301f2121-5341-45c1-8e12-56043ef59e9a" providerId="ADAL" clId="{2264DC1C-6FCB-4B01-BE35-31BAA374D034}" dt="2021-04-03T09:37:00.086" v="5125" actId="20577"/>
          <ac:spMkLst>
            <pc:docMk/>
            <pc:sldMk cId="4030539935" sldId="336"/>
            <ac:spMk id="25" creationId="{8694E50E-79B9-430F-BD66-EB0AE4A486CF}"/>
          </ac:spMkLst>
        </pc:spChg>
        <pc:spChg chg="mod">
          <ac:chgData name="#CHEW SEOW PENG#" userId="301f2121-5341-45c1-8e12-56043ef59e9a" providerId="ADAL" clId="{2264DC1C-6FCB-4B01-BE35-31BAA374D034}" dt="2021-04-03T09:10:10.744" v="2805" actId="20577"/>
          <ac:spMkLst>
            <pc:docMk/>
            <pc:sldMk cId="4030539935" sldId="336"/>
            <ac:spMk id="27" creationId="{993668DE-CE5F-45C4-B14D-C4BCB6D561E0}"/>
          </ac:spMkLst>
        </pc:spChg>
        <pc:graphicFrameChg chg="add del mod modGraphic">
          <ac:chgData name="#CHEW SEOW PENG#" userId="301f2121-5341-45c1-8e12-56043ef59e9a" providerId="ADAL" clId="{2264DC1C-6FCB-4B01-BE35-31BAA374D034}" dt="2021-04-03T09:37:56.159" v="5309" actId="21"/>
          <ac:graphicFrameMkLst>
            <pc:docMk/>
            <pc:sldMk cId="4030539935" sldId="336"/>
            <ac:graphicFrameMk id="20" creationId="{E1F3F20B-BADD-4CAF-9197-7DC4A5B538A5}"/>
          </ac:graphicFrameMkLst>
        </pc:graphicFrameChg>
      </pc:sldChg>
      <pc:sldChg chg="addSp delSp modSp mod addCm modCm">
        <pc:chgData name="#CHEW SEOW PENG#" userId="301f2121-5341-45c1-8e12-56043ef59e9a" providerId="ADAL" clId="{2264DC1C-6FCB-4B01-BE35-31BAA374D034}" dt="2021-04-04T14:27:24.716" v="10490" actId="14100"/>
        <pc:sldMkLst>
          <pc:docMk/>
          <pc:sldMk cId="2102006120" sldId="340"/>
        </pc:sldMkLst>
        <pc:spChg chg="mod">
          <ac:chgData name="#CHEW SEOW PENG#" userId="301f2121-5341-45c1-8e12-56043ef59e9a" providerId="ADAL" clId="{2264DC1C-6FCB-4B01-BE35-31BAA374D034}" dt="2021-04-04T14:27:24.716" v="10490" actId="14100"/>
          <ac:spMkLst>
            <pc:docMk/>
            <pc:sldMk cId="2102006120" sldId="340"/>
            <ac:spMk id="20" creationId="{E395D537-B9A1-4E1C-A8FB-243E24F08F38}"/>
          </ac:spMkLst>
        </pc:spChg>
        <pc:spChg chg="mod">
          <ac:chgData name="#CHEW SEOW PENG#" userId="301f2121-5341-45c1-8e12-56043ef59e9a" providerId="ADAL" clId="{2264DC1C-6FCB-4B01-BE35-31BAA374D034}" dt="2021-04-03T07:14:24.217" v="848"/>
          <ac:spMkLst>
            <pc:docMk/>
            <pc:sldMk cId="2102006120" sldId="340"/>
            <ac:spMk id="21" creationId="{1461B31D-6472-4DF1-9A65-D2C23BBFE920}"/>
          </ac:spMkLst>
        </pc:spChg>
        <pc:spChg chg="mod">
          <ac:chgData name="#CHEW SEOW PENG#" userId="301f2121-5341-45c1-8e12-56043ef59e9a" providerId="ADAL" clId="{2264DC1C-6FCB-4B01-BE35-31BAA374D034}" dt="2021-04-03T09:10:41.719" v="2809" actId="20577"/>
          <ac:spMkLst>
            <pc:docMk/>
            <pc:sldMk cId="2102006120" sldId="340"/>
            <ac:spMk id="22" creationId="{E10D5B30-F67C-463B-94DB-77BCE509E2B2}"/>
          </ac:spMkLst>
        </pc:spChg>
        <pc:spChg chg="mod">
          <ac:chgData name="#CHEW SEOW PENG#" userId="301f2121-5341-45c1-8e12-56043ef59e9a" providerId="ADAL" clId="{2264DC1C-6FCB-4B01-BE35-31BAA374D034}" dt="2021-04-03T07:14:24.217" v="848"/>
          <ac:spMkLst>
            <pc:docMk/>
            <pc:sldMk cId="2102006120" sldId="340"/>
            <ac:spMk id="23" creationId="{EEF23C98-30BB-49AC-9C07-9BA8D5C15DD9}"/>
          </ac:spMkLst>
        </pc:spChg>
        <pc:spChg chg="mod">
          <ac:chgData name="#CHEW SEOW PENG#" userId="301f2121-5341-45c1-8e12-56043ef59e9a" providerId="ADAL" clId="{2264DC1C-6FCB-4B01-BE35-31BAA374D034}" dt="2021-04-04T14:27:21.576" v="10488" actId="14100"/>
          <ac:spMkLst>
            <pc:docMk/>
            <pc:sldMk cId="2102006120" sldId="340"/>
            <ac:spMk id="24" creationId="{23F0F8C9-A4AD-4DC4-A2C1-56DF9F0C7E6E}"/>
          </ac:spMkLst>
        </pc:spChg>
        <pc:spChg chg="mod">
          <ac:chgData name="#CHEW SEOW PENG#" userId="301f2121-5341-45c1-8e12-56043ef59e9a" providerId="ADAL" clId="{2264DC1C-6FCB-4B01-BE35-31BAA374D034}" dt="2021-04-03T07:14:24.217" v="848"/>
          <ac:spMkLst>
            <pc:docMk/>
            <pc:sldMk cId="2102006120" sldId="340"/>
            <ac:spMk id="25" creationId="{B9142004-10A8-41B1-85FB-2D7D9E3DD387}"/>
          </ac:spMkLst>
        </pc:spChg>
        <pc:spChg chg="mod">
          <ac:chgData name="#CHEW SEOW PENG#" userId="301f2121-5341-45c1-8e12-56043ef59e9a" providerId="ADAL" clId="{2264DC1C-6FCB-4B01-BE35-31BAA374D034}" dt="2021-04-03T07:14:24.217" v="848"/>
          <ac:spMkLst>
            <pc:docMk/>
            <pc:sldMk cId="2102006120" sldId="340"/>
            <ac:spMk id="26" creationId="{70B18355-D3FE-4C5A-8BDC-4E2338D56E0A}"/>
          </ac:spMkLst>
        </pc:spChg>
        <pc:spChg chg="mod">
          <ac:chgData name="#CHEW SEOW PENG#" userId="301f2121-5341-45c1-8e12-56043ef59e9a" providerId="ADAL" clId="{2264DC1C-6FCB-4B01-BE35-31BAA374D034}" dt="2021-04-03T07:14:24.217" v="848"/>
          <ac:spMkLst>
            <pc:docMk/>
            <pc:sldMk cId="2102006120" sldId="340"/>
            <ac:spMk id="27" creationId="{1BDE2959-CC92-428A-B4FB-16478D01D2F0}"/>
          </ac:spMkLst>
        </pc:spChg>
        <pc:grpChg chg="del">
          <ac:chgData name="#CHEW SEOW PENG#" userId="301f2121-5341-45c1-8e12-56043ef59e9a" providerId="ADAL" clId="{2264DC1C-6FCB-4B01-BE35-31BAA374D034}" dt="2021-04-03T07:14:23.942" v="847" actId="478"/>
          <ac:grpSpMkLst>
            <pc:docMk/>
            <pc:sldMk cId="2102006120" sldId="340"/>
            <ac:grpSpMk id="2" creationId="{C5AB75A2-06DA-1D44-B8B0-FBC50CF58B0E}"/>
          </ac:grpSpMkLst>
        </pc:grpChg>
        <pc:grpChg chg="add mod">
          <ac:chgData name="#CHEW SEOW PENG#" userId="301f2121-5341-45c1-8e12-56043ef59e9a" providerId="ADAL" clId="{2264DC1C-6FCB-4B01-BE35-31BAA374D034}" dt="2021-04-03T07:14:24.217" v="848"/>
          <ac:grpSpMkLst>
            <pc:docMk/>
            <pc:sldMk cId="2102006120" sldId="340"/>
            <ac:grpSpMk id="19" creationId="{1FF9FD84-21E3-42D9-908B-C7E1E794EFDC}"/>
          </ac:grpSpMkLst>
        </pc:grpChg>
      </pc:sldChg>
      <pc:sldChg chg="addSp delSp modSp mod addCm modCm">
        <pc:chgData name="#CHEW SEOW PENG#" userId="301f2121-5341-45c1-8e12-56043ef59e9a" providerId="ADAL" clId="{2264DC1C-6FCB-4B01-BE35-31BAA374D034}" dt="2021-04-04T13:56:21.288" v="10159"/>
        <pc:sldMkLst>
          <pc:docMk/>
          <pc:sldMk cId="59060107" sldId="341"/>
        </pc:sldMkLst>
        <pc:spChg chg="mod">
          <ac:chgData name="#CHEW SEOW PENG#" userId="301f2121-5341-45c1-8e12-56043ef59e9a" providerId="ADAL" clId="{2264DC1C-6FCB-4B01-BE35-31BAA374D034}" dt="2021-04-03T15:02:31.263" v="7107" actId="1076"/>
          <ac:spMkLst>
            <pc:docMk/>
            <pc:sldMk cId="59060107" sldId="341"/>
            <ac:spMk id="4" creationId="{A6B80C9B-BDD6-484B-B627-8F2573D6711D}"/>
          </ac:spMkLst>
        </pc:spChg>
        <pc:spChg chg="mod">
          <ac:chgData name="#CHEW SEOW PENG#" userId="301f2121-5341-45c1-8e12-56043ef59e9a" providerId="ADAL" clId="{2264DC1C-6FCB-4B01-BE35-31BAA374D034}" dt="2021-04-03T15:49:43.670" v="9957" actId="255"/>
          <ac:spMkLst>
            <pc:docMk/>
            <pc:sldMk cId="59060107" sldId="341"/>
            <ac:spMk id="6" creationId="{065A4B6B-0478-4F79-A6A2-E52169207645}"/>
          </ac:spMkLst>
        </pc:spChg>
        <pc:spChg chg="mod">
          <ac:chgData name="#CHEW SEOW PENG#" userId="301f2121-5341-45c1-8e12-56043ef59e9a" providerId="ADAL" clId="{2264DC1C-6FCB-4B01-BE35-31BAA374D034}" dt="2021-04-03T07:14:08.873" v="839" actId="113"/>
          <ac:spMkLst>
            <pc:docMk/>
            <pc:sldMk cId="59060107" sldId="341"/>
            <ac:spMk id="13" creationId="{CE02CFAB-0760-4430-BF3F-FA51026C3CC2}"/>
          </ac:spMkLst>
        </pc:spChg>
        <pc:spChg chg="mod">
          <ac:chgData name="#CHEW SEOW PENG#" userId="301f2121-5341-45c1-8e12-56043ef59e9a" providerId="ADAL" clId="{2264DC1C-6FCB-4B01-BE35-31BAA374D034}" dt="2021-04-03T15:03:42.114" v="7146" actId="27636"/>
          <ac:spMkLst>
            <pc:docMk/>
            <pc:sldMk cId="59060107" sldId="341"/>
            <ac:spMk id="18" creationId="{42068098-A85E-BB42-B80E-1ACC0D6EDC72}"/>
          </ac:spMkLst>
        </pc:spChg>
        <pc:spChg chg="add del mod">
          <ac:chgData name="#CHEW SEOW PENG#" userId="301f2121-5341-45c1-8e12-56043ef59e9a" providerId="ADAL" clId="{2264DC1C-6FCB-4B01-BE35-31BAA374D034}" dt="2021-04-03T15:02:33.413" v="7108" actId="478"/>
          <ac:spMkLst>
            <pc:docMk/>
            <pc:sldMk cId="59060107" sldId="341"/>
            <ac:spMk id="19" creationId="{1DE7CB89-96BA-4D19-A7CE-612922D9D621}"/>
          </ac:spMkLst>
        </pc:spChg>
        <pc:spChg chg="add del mod">
          <ac:chgData name="#CHEW SEOW PENG#" userId="301f2121-5341-45c1-8e12-56043ef59e9a" providerId="ADAL" clId="{2264DC1C-6FCB-4B01-BE35-31BAA374D034}" dt="2021-04-03T09:49:51.829" v="5628" actId="478"/>
          <ac:spMkLst>
            <pc:docMk/>
            <pc:sldMk cId="59060107" sldId="341"/>
            <ac:spMk id="19" creationId="{D98F7FCF-3DA2-451F-9435-656B02E14197}"/>
          </ac:spMkLst>
        </pc:spChg>
        <pc:spChg chg="mod">
          <ac:chgData name="#CHEW SEOW PENG#" userId="301f2121-5341-45c1-8e12-56043ef59e9a" providerId="ADAL" clId="{2264DC1C-6FCB-4B01-BE35-31BAA374D034}" dt="2021-04-03T15:50:33.574" v="9963"/>
          <ac:spMkLst>
            <pc:docMk/>
            <pc:sldMk cId="59060107" sldId="341"/>
            <ac:spMk id="21" creationId="{EB407BCD-811F-43C0-AC09-E1760751122B}"/>
          </ac:spMkLst>
        </pc:spChg>
        <pc:spChg chg="mod">
          <ac:chgData name="#CHEW SEOW PENG#" userId="301f2121-5341-45c1-8e12-56043ef59e9a" providerId="ADAL" clId="{2264DC1C-6FCB-4B01-BE35-31BAA374D034}" dt="2021-04-03T15:02:54.947" v="7115" actId="1038"/>
          <ac:spMkLst>
            <pc:docMk/>
            <pc:sldMk cId="59060107" sldId="341"/>
            <ac:spMk id="22" creationId="{E10D5B30-F67C-463B-94DB-77BCE509E2B2}"/>
          </ac:spMkLst>
        </pc:spChg>
        <pc:spChg chg="mod">
          <ac:chgData name="#CHEW SEOW PENG#" userId="301f2121-5341-45c1-8e12-56043ef59e9a" providerId="ADAL" clId="{2264DC1C-6FCB-4B01-BE35-31BAA374D034}" dt="2021-04-03T15:50:33.574" v="9963"/>
          <ac:spMkLst>
            <pc:docMk/>
            <pc:sldMk cId="59060107" sldId="341"/>
            <ac:spMk id="23" creationId="{FEF00B09-A863-4161-805F-A8722EC5E15F}"/>
          </ac:spMkLst>
        </pc:spChg>
        <pc:spChg chg="mod">
          <ac:chgData name="#CHEW SEOW PENG#" userId="301f2121-5341-45c1-8e12-56043ef59e9a" providerId="ADAL" clId="{2264DC1C-6FCB-4B01-BE35-31BAA374D034}" dt="2021-04-03T15:50:33.574" v="9963"/>
          <ac:spMkLst>
            <pc:docMk/>
            <pc:sldMk cId="59060107" sldId="341"/>
            <ac:spMk id="24" creationId="{CC11D887-8AF1-4D81-8A95-546F8D66C7A4}"/>
          </ac:spMkLst>
        </pc:spChg>
        <pc:spChg chg="mod">
          <ac:chgData name="#CHEW SEOW PENG#" userId="301f2121-5341-45c1-8e12-56043ef59e9a" providerId="ADAL" clId="{2264DC1C-6FCB-4B01-BE35-31BAA374D034}" dt="2021-04-03T15:50:33.574" v="9963"/>
          <ac:spMkLst>
            <pc:docMk/>
            <pc:sldMk cId="59060107" sldId="341"/>
            <ac:spMk id="25" creationId="{4A834889-F296-4882-B88C-647DA0469578}"/>
          </ac:spMkLst>
        </pc:spChg>
        <pc:spChg chg="mod">
          <ac:chgData name="#CHEW SEOW PENG#" userId="301f2121-5341-45c1-8e12-56043ef59e9a" providerId="ADAL" clId="{2264DC1C-6FCB-4B01-BE35-31BAA374D034}" dt="2021-04-03T15:06:38.209" v="7156" actId="123"/>
          <ac:spMkLst>
            <pc:docMk/>
            <pc:sldMk cId="59060107" sldId="341"/>
            <ac:spMk id="26" creationId="{C60C563D-BF9A-40D7-B999-648867EA572A}"/>
          </ac:spMkLst>
        </pc:spChg>
        <pc:spChg chg="mod">
          <ac:chgData name="#CHEW SEOW PENG#" userId="301f2121-5341-45c1-8e12-56043ef59e9a" providerId="ADAL" clId="{2264DC1C-6FCB-4B01-BE35-31BAA374D034}" dt="2021-04-03T15:50:33.574" v="9963"/>
          <ac:spMkLst>
            <pc:docMk/>
            <pc:sldMk cId="59060107" sldId="341"/>
            <ac:spMk id="27" creationId="{A2D91B15-2866-45FE-8AC6-F27E89EE8CCE}"/>
          </ac:spMkLst>
        </pc:spChg>
        <pc:spChg chg="mod">
          <ac:chgData name="#CHEW SEOW PENG#" userId="301f2121-5341-45c1-8e12-56043ef59e9a" providerId="ADAL" clId="{2264DC1C-6FCB-4B01-BE35-31BAA374D034}" dt="2021-04-03T15:49:43.670" v="9957" actId="255"/>
          <ac:spMkLst>
            <pc:docMk/>
            <pc:sldMk cId="59060107" sldId="341"/>
            <ac:spMk id="30" creationId="{37CD624F-B918-465B-B4A4-8FA2E8C048B2}"/>
          </ac:spMkLst>
        </pc:spChg>
        <pc:spChg chg="mod">
          <ac:chgData name="#CHEW SEOW PENG#" userId="301f2121-5341-45c1-8e12-56043ef59e9a" providerId="ADAL" clId="{2264DC1C-6FCB-4B01-BE35-31BAA374D034}" dt="2021-04-03T15:49:43.670" v="9957" actId="255"/>
          <ac:spMkLst>
            <pc:docMk/>
            <pc:sldMk cId="59060107" sldId="341"/>
            <ac:spMk id="31" creationId="{DD0E089D-C8EF-488F-8B4F-7C81173752B2}"/>
          </ac:spMkLst>
        </pc:spChg>
        <pc:grpChg chg="del mod">
          <ac:chgData name="#CHEW SEOW PENG#" userId="301f2121-5341-45c1-8e12-56043ef59e9a" providerId="ADAL" clId="{2264DC1C-6FCB-4B01-BE35-31BAA374D034}" dt="2021-04-03T15:50:33.306" v="9962" actId="478"/>
          <ac:grpSpMkLst>
            <pc:docMk/>
            <pc:sldMk cId="59060107" sldId="341"/>
            <ac:grpSpMk id="2" creationId="{C5AB75A2-06DA-1D44-B8B0-FBC50CF58B0E}"/>
          </ac:grpSpMkLst>
        </pc:grpChg>
        <pc:grpChg chg="add mod">
          <ac:chgData name="#CHEW SEOW PENG#" userId="301f2121-5341-45c1-8e12-56043ef59e9a" providerId="ADAL" clId="{2264DC1C-6FCB-4B01-BE35-31BAA374D034}" dt="2021-04-03T15:50:33.574" v="9963"/>
          <ac:grpSpMkLst>
            <pc:docMk/>
            <pc:sldMk cId="59060107" sldId="341"/>
            <ac:grpSpMk id="20" creationId="{6FAC3D36-66E3-404B-B287-2382DB6A34CC}"/>
          </ac:grpSpMkLst>
        </pc:grpChg>
      </pc:sldChg>
      <pc:sldChg chg="addSp delSp modSp mod addCm modCm">
        <pc:chgData name="#CHEW SEOW PENG#" userId="301f2121-5341-45c1-8e12-56043ef59e9a" providerId="ADAL" clId="{2264DC1C-6FCB-4B01-BE35-31BAA374D034}" dt="2021-04-04T13:56:05.519" v="10155"/>
        <pc:sldMkLst>
          <pc:docMk/>
          <pc:sldMk cId="1026957809" sldId="342"/>
        </pc:sldMkLst>
        <pc:spChg chg="mod">
          <ac:chgData name="#CHEW SEOW PENG#" userId="301f2121-5341-45c1-8e12-56043ef59e9a" providerId="ADAL" clId="{2264DC1C-6FCB-4B01-BE35-31BAA374D034}" dt="2021-04-03T07:14:32.142" v="854"/>
          <ac:spMkLst>
            <pc:docMk/>
            <pc:sldMk cId="1026957809" sldId="342"/>
            <ac:spMk id="15" creationId="{28A72A69-8E32-4C2D-BB29-6392F882C6A5}"/>
          </ac:spMkLst>
        </pc:spChg>
        <pc:spChg chg="mod">
          <ac:chgData name="#CHEW SEOW PENG#" userId="301f2121-5341-45c1-8e12-56043ef59e9a" providerId="ADAL" clId="{2264DC1C-6FCB-4B01-BE35-31BAA374D034}" dt="2021-04-03T07:14:32.142" v="854"/>
          <ac:spMkLst>
            <pc:docMk/>
            <pc:sldMk cId="1026957809" sldId="342"/>
            <ac:spMk id="16" creationId="{8FE8578E-3C04-4FDE-9C31-1E9EE05E84D5}"/>
          </ac:spMkLst>
        </pc:spChg>
        <pc:spChg chg="mod">
          <ac:chgData name="#CHEW SEOW PENG#" userId="301f2121-5341-45c1-8e12-56043ef59e9a" providerId="ADAL" clId="{2264DC1C-6FCB-4B01-BE35-31BAA374D034}" dt="2021-04-03T07:14:32.142" v="854"/>
          <ac:spMkLst>
            <pc:docMk/>
            <pc:sldMk cId="1026957809" sldId="342"/>
            <ac:spMk id="19" creationId="{79B5C04D-0CBC-44F1-92B3-6555860607FA}"/>
          </ac:spMkLst>
        </pc:spChg>
        <pc:spChg chg="mod">
          <ac:chgData name="#CHEW SEOW PENG#" userId="301f2121-5341-45c1-8e12-56043ef59e9a" providerId="ADAL" clId="{2264DC1C-6FCB-4B01-BE35-31BAA374D034}" dt="2021-04-03T07:14:32.142" v="854"/>
          <ac:spMkLst>
            <pc:docMk/>
            <pc:sldMk cId="1026957809" sldId="342"/>
            <ac:spMk id="20" creationId="{C007BEFC-830C-44B3-9E78-F6184A4B37D5}"/>
          </ac:spMkLst>
        </pc:spChg>
        <pc:spChg chg="mod">
          <ac:chgData name="#CHEW SEOW PENG#" userId="301f2121-5341-45c1-8e12-56043ef59e9a" providerId="ADAL" clId="{2264DC1C-6FCB-4B01-BE35-31BAA374D034}" dt="2021-04-04T13:12:54.674" v="10029" actId="27636"/>
          <ac:spMkLst>
            <pc:docMk/>
            <pc:sldMk cId="1026957809" sldId="342"/>
            <ac:spMk id="21" creationId="{A99E46B0-AA59-464E-8DC4-C3E90817334D}"/>
          </ac:spMkLst>
        </pc:spChg>
        <pc:spChg chg="mod">
          <ac:chgData name="#CHEW SEOW PENG#" userId="301f2121-5341-45c1-8e12-56043ef59e9a" providerId="ADAL" clId="{2264DC1C-6FCB-4B01-BE35-31BAA374D034}" dt="2021-04-03T07:14:32.142" v="854"/>
          <ac:spMkLst>
            <pc:docMk/>
            <pc:sldMk cId="1026957809" sldId="342"/>
            <ac:spMk id="22" creationId="{230AFD95-14E3-489B-A009-BFB018178670}"/>
          </ac:spMkLst>
        </pc:spChg>
        <pc:spChg chg="mod">
          <ac:chgData name="#CHEW SEOW PENG#" userId="301f2121-5341-45c1-8e12-56043ef59e9a" providerId="ADAL" clId="{2264DC1C-6FCB-4B01-BE35-31BAA374D034}" dt="2021-04-04T13:44:40.390" v="10110" actId="14100"/>
          <ac:spMkLst>
            <pc:docMk/>
            <pc:sldMk cId="1026957809" sldId="342"/>
            <ac:spMk id="55" creationId="{DE97E642-A830-3248-8241-2E33C5C297B2}"/>
          </ac:spMkLst>
        </pc:spChg>
        <pc:grpChg chg="add mod">
          <ac:chgData name="#CHEW SEOW PENG#" userId="301f2121-5341-45c1-8e12-56043ef59e9a" providerId="ADAL" clId="{2264DC1C-6FCB-4B01-BE35-31BAA374D034}" dt="2021-04-03T07:14:32.142" v="854"/>
          <ac:grpSpMkLst>
            <pc:docMk/>
            <pc:sldMk cId="1026957809" sldId="342"/>
            <ac:grpSpMk id="14" creationId="{3B083370-6D37-4F21-A1A5-819B0F139506}"/>
          </ac:grpSpMkLst>
        </pc:grpChg>
        <pc:grpChg chg="del">
          <ac:chgData name="#CHEW SEOW PENG#" userId="301f2121-5341-45c1-8e12-56043ef59e9a" providerId="ADAL" clId="{2264DC1C-6FCB-4B01-BE35-31BAA374D034}" dt="2021-04-03T07:14:31.915" v="853" actId="478"/>
          <ac:grpSpMkLst>
            <pc:docMk/>
            <pc:sldMk cId="1026957809" sldId="342"/>
            <ac:grpSpMk id="95" creationId="{503B0B52-A3F1-F944-BC29-85FDC25D69C4}"/>
          </ac:grpSpMkLst>
        </pc:grpChg>
      </pc:sldChg>
      <pc:sldChg chg="modSp mod">
        <pc:chgData name="#CHEW SEOW PENG#" userId="301f2121-5341-45c1-8e12-56043ef59e9a" providerId="ADAL" clId="{2264DC1C-6FCB-4B01-BE35-31BAA374D034}" dt="2021-04-09T15:26:01.338" v="10511" actId="20577"/>
        <pc:sldMkLst>
          <pc:docMk/>
          <pc:sldMk cId="1278779757" sldId="355"/>
        </pc:sldMkLst>
        <pc:spChg chg="mod">
          <ac:chgData name="#CHEW SEOW PENG#" userId="301f2121-5341-45c1-8e12-56043ef59e9a" providerId="ADAL" clId="{2264DC1C-6FCB-4B01-BE35-31BAA374D034}" dt="2021-04-09T15:26:01.338" v="10511" actId="20577"/>
          <ac:spMkLst>
            <pc:docMk/>
            <pc:sldMk cId="1278779757" sldId="355"/>
            <ac:spMk id="7" creationId="{9E95F643-48D6-294E-AB15-B406372E4C71}"/>
          </ac:spMkLst>
        </pc:spChg>
      </pc:sldChg>
      <pc:sldChg chg="modSp mod">
        <pc:chgData name="#CHEW SEOW PENG#" userId="301f2121-5341-45c1-8e12-56043ef59e9a" providerId="ADAL" clId="{2264DC1C-6FCB-4B01-BE35-31BAA374D034}" dt="2021-04-09T15:26:06.795" v="10520" actId="20577"/>
        <pc:sldMkLst>
          <pc:docMk/>
          <pc:sldMk cId="3921633364" sldId="356"/>
        </pc:sldMkLst>
        <pc:spChg chg="mod">
          <ac:chgData name="#CHEW SEOW PENG#" userId="301f2121-5341-45c1-8e12-56043ef59e9a" providerId="ADAL" clId="{2264DC1C-6FCB-4B01-BE35-31BAA374D034}" dt="2021-04-09T15:26:06.795" v="10520" actId="20577"/>
          <ac:spMkLst>
            <pc:docMk/>
            <pc:sldMk cId="3921633364" sldId="356"/>
            <ac:spMk id="7" creationId="{9E95F643-48D6-294E-AB15-B406372E4C71}"/>
          </ac:spMkLst>
        </pc:spChg>
      </pc:sldChg>
      <pc:sldChg chg="addSp delSp modSp add del mod ord">
        <pc:chgData name="#CHEW SEOW PENG#" userId="301f2121-5341-45c1-8e12-56043ef59e9a" providerId="ADAL" clId="{2264DC1C-6FCB-4B01-BE35-31BAA374D034}" dt="2021-04-03T06:55:49.349" v="546" actId="47"/>
        <pc:sldMkLst>
          <pc:docMk/>
          <pc:sldMk cId="134683092" sldId="357"/>
        </pc:sldMkLst>
        <pc:spChg chg="add del">
          <ac:chgData name="#CHEW SEOW PENG#" userId="301f2121-5341-45c1-8e12-56043ef59e9a" providerId="ADAL" clId="{2264DC1C-6FCB-4B01-BE35-31BAA374D034}" dt="2021-04-03T06:46:47.713" v="169" actId="22"/>
          <ac:spMkLst>
            <pc:docMk/>
            <pc:sldMk cId="134683092" sldId="357"/>
            <ac:spMk id="18" creationId="{D1D539EB-B7D4-40C8-B100-DC357CC51439}"/>
          </ac:spMkLst>
        </pc:spChg>
        <pc:spChg chg="add del">
          <ac:chgData name="#CHEW SEOW PENG#" userId="301f2121-5341-45c1-8e12-56043ef59e9a" providerId="ADAL" clId="{2264DC1C-6FCB-4B01-BE35-31BAA374D034}" dt="2021-04-03T06:46:55.094" v="174" actId="22"/>
          <ac:spMkLst>
            <pc:docMk/>
            <pc:sldMk cId="134683092" sldId="357"/>
            <ac:spMk id="19" creationId="{39303A73-DC3F-4CBC-B1FF-3C9344A4998F}"/>
          </ac:spMkLst>
        </pc:spChg>
        <pc:spChg chg="mod">
          <ac:chgData name="#CHEW SEOW PENG#" userId="301f2121-5341-45c1-8e12-56043ef59e9a" providerId="ADAL" clId="{2264DC1C-6FCB-4B01-BE35-31BAA374D034}" dt="2021-04-03T06:47:38.307" v="217" actId="20577"/>
          <ac:spMkLst>
            <pc:docMk/>
            <pc:sldMk cId="134683092" sldId="357"/>
            <ac:spMk id="20" creationId="{878AA51E-1686-AF4D-A82F-E9FB44E347AF}"/>
          </ac:spMkLst>
        </pc:spChg>
        <pc:spChg chg="add del">
          <ac:chgData name="#CHEW SEOW PENG#" userId="301f2121-5341-45c1-8e12-56043ef59e9a" providerId="ADAL" clId="{2264DC1C-6FCB-4B01-BE35-31BAA374D034}" dt="2021-04-03T06:47:06.161" v="185" actId="22"/>
          <ac:spMkLst>
            <pc:docMk/>
            <pc:sldMk cId="134683092" sldId="357"/>
            <ac:spMk id="21" creationId="{7C7961A3-2006-4023-BEC4-02810F89D617}"/>
          </ac:spMkLst>
        </pc:spChg>
        <pc:spChg chg="mod">
          <ac:chgData name="#CHEW SEOW PENG#" userId="301f2121-5341-45c1-8e12-56043ef59e9a" providerId="ADAL" clId="{2264DC1C-6FCB-4B01-BE35-31BAA374D034}" dt="2021-04-03T06:50:30.807" v="326" actId="114"/>
          <ac:spMkLst>
            <pc:docMk/>
            <pc:sldMk cId="134683092" sldId="357"/>
            <ac:spMk id="23" creationId="{F8ACC23F-161E-A249-A0CF-80FE36BD14FC}"/>
          </ac:spMkLst>
        </pc:spChg>
        <pc:spChg chg="mod">
          <ac:chgData name="#CHEW SEOW PENG#" userId="301f2121-5341-45c1-8e12-56043ef59e9a" providerId="ADAL" clId="{2264DC1C-6FCB-4B01-BE35-31BAA374D034}" dt="2021-04-03T06:48:31.265" v="304" actId="1076"/>
          <ac:spMkLst>
            <pc:docMk/>
            <pc:sldMk cId="134683092" sldId="357"/>
            <ac:spMk id="24" creationId="{F07AF7CA-8ED6-4D41-AB3B-80F5AB54D16C}"/>
          </ac:spMkLst>
        </pc:spChg>
        <pc:spChg chg="mod">
          <ac:chgData name="#CHEW SEOW PENG#" userId="301f2121-5341-45c1-8e12-56043ef59e9a" providerId="ADAL" clId="{2264DC1C-6FCB-4B01-BE35-31BAA374D034}" dt="2021-04-03T06:50:06.691" v="320" actId="20577"/>
          <ac:spMkLst>
            <pc:docMk/>
            <pc:sldMk cId="134683092" sldId="357"/>
            <ac:spMk id="26" creationId="{E11FE250-830B-094D-83B7-A803FF2C2125}"/>
          </ac:spMkLst>
        </pc:spChg>
        <pc:spChg chg="mod">
          <ac:chgData name="#CHEW SEOW PENG#" userId="301f2121-5341-45c1-8e12-56043ef59e9a" providerId="ADAL" clId="{2264DC1C-6FCB-4B01-BE35-31BAA374D034}" dt="2021-04-03T06:48:15.500" v="258" actId="20577"/>
          <ac:spMkLst>
            <pc:docMk/>
            <pc:sldMk cId="134683092" sldId="357"/>
            <ac:spMk id="27" creationId="{3589658D-0F86-354A-A465-7CE02D3F7234}"/>
          </ac:spMkLst>
        </pc:spChg>
        <pc:spChg chg="del">
          <ac:chgData name="#CHEW SEOW PENG#" userId="301f2121-5341-45c1-8e12-56043ef59e9a" providerId="ADAL" clId="{2264DC1C-6FCB-4B01-BE35-31BAA374D034}" dt="2021-04-03T06:47:53.310" v="219" actId="478"/>
          <ac:spMkLst>
            <pc:docMk/>
            <pc:sldMk cId="134683092" sldId="357"/>
            <ac:spMk id="29" creationId="{AD3FA763-6E1C-3E4C-AE57-EFDF84E92277}"/>
          </ac:spMkLst>
        </pc:spChg>
        <pc:picChg chg="del">
          <ac:chgData name="#CHEW SEOW PENG#" userId="301f2121-5341-45c1-8e12-56043ef59e9a" providerId="ADAL" clId="{2264DC1C-6FCB-4B01-BE35-31BAA374D034}" dt="2021-04-03T06:47:51.399" v="218" actId="478"/>
          <ac:picMkLst>
            <pc:docMk/>
            <pc:sldMk cId="134683092" sldId="357"/>
            <ac:picMk id="1026" creationId="{E93CB4E9-F967-C447-81C9-F58E202A22F6}"/>
          </ac:picMkLst>
        </pc:picChg>
      </pc:sldChg>
      <pc:sldChg chg="addSp delSp modSp add mod">
        <pc:chgData name="#CHEW SEOW PENG#" userId="301f2121-5341-45c1-8e12-56043ef59e9a" providerId="ADAL" clId="{2264DC1C-6FCB-4B01-BE35-31BAA374D034}" dt="2021-04-11T12:00:05.389" v="10903" actId="20577"/>
        <pc:sldMkLst>
          <pc:docMk/>
          <pc:sldMk cId="1308831168" sldId="358"/>
        </pc:sldMkLst>
        <pc:spChg chg="add mod">
          <ac:chgData name="#CHEW SEOW PENG#" userId="301f2121-5341-45c1-8e12-56043ef59e9a" providerId="ADAL" clId="{2264DC1C-6FCB-4B01-BE35-31BAA374D034}" dt="2021-04-03T10:03:04.496" v="6448" actId="14100"/>
          <ac:spMkLst>
            <pc:docMk/>
            <pc:sldMk cId="1308831168" sldId="358"/>
            <ac:spMk id="2" creationId="{D630B6B2-1DBB-4EB7-BEB6-C289A733945A}"/>
          </ac:spMkLst>
        </pc:spChg>
        <pc:spChg chg="add mod">
          <ac:chgData name="#CHEW SEOW PENG#" userId="301f2121-5341-45c1-8e12-56043ef59e9a" providerId="ADAL" clId="{2264DC1C-6FCB-4B01-BE35-31BAA374D034}" dt="2021-04-04T14:03:30.094" v="10295" actId="122"/>
          <ac:spMkLst>
            <pc:docMk/>
            <pc:sldMk cId="1308831168" sldId="358"/>
            <ac:spMk id="5" creationId="{B830397F-43A0-4DB5-AC64-83ED79F141AA}"/>
          </ac:spMkLst>
        </pc:spChg>
        <pc:spChg chg="add del mod">
          <ac:chgData name="#CHEW SEOW PENG#" userId="301f2121-5341-45c1-8e12-56043ef59e9a" providerId="ADAL" clId="{2264DC1C-6FCB-4B01-BE35-31BAA374D034}" dt="2021-04-03T10:04:12.598" v="6463" actId="478"/>
          <ac:spMkLst>
            <pc:docMk/>
            <pc:sldMk cId="1308831168" sldId="358"/>
            <ac:spMk id="13" creationId="{3279B829-B765-4E2D-B13A-08BB03154214}"/>
          </ac:spMkLst>
        </pc:spChg>
        <pc:spChg chg="mod">
          <ac:chgData name="#CHEW SEOW PENG#" userId="301f2121-5341-45c1-8e12-56043ef59e9a" providerId="ADAL" clId="{2264DC1C-6FCB-4B01-BE35-31BAA374D034}" dt="2021-04-03T07:01:01.714" v="670" actId="207"/>
          <ac:spMkLst>
            <pc:docMk/>
            <pc:sldMk cId="1308831168" sldId="358"/>
            <ac:spMk id="13" creationId="{CE02CFAB-0760-4430-BF3F-FA51026C3CC2}"/>
          </ac:spMkLst>
        </pc:spChg>
        <pc:spChg chg="add mod">
          <ac:chgData name="#CHEW SEOW PENG#" userId="301f2121-5341-45c1-8e12-56043ef59e9a" providerId="ADAL" clId="{2264DC1C-6FCB-4B01-BE35-31BAA374D034}" dt="2021-04-04T14:03:16.626" v="10291" actId="20577"/>
          <ac:spMkLst>
            <pc:docMk/>
            <pc:sldMk cId="1308831168" sldId="358"/>
            <ac:spMk id="14" creationId="{48732DBA-5A86-404E-A1B5-8D84E440A76E}"/>
          </ac:spMkLst>
        </pc:spChg>
        <pc:spChg chg="add del mod">
          <ac:chgData name="#CHEW SEOW PENG#" userId="301f2121-5341-45c1-8e12-56043ef59e9a" providerId="ADAL" clId="{2264DC1C-6FCB-4B01-BE35-31BAA374D034}" dt="2021-04-03T10:09:10.671" v="6996" actId="478"/>
          <ac:spMkLst>
            <pc:docMk/>
            <pc:sldMk cId="1308831168" sldId="358"/>
            <ac:spMk id="15" creationId="{4B34473B-5B01-4F77-94D2-735777CF443A}"/>
          </ac:spMkLst>
        </pc:spChg>
        <pc:spChg chg="mod">
          <ac:chgData name="#CHEW SEOW PENG#" userId="301f2121-5341-45c1-8e12-56043ef59e9a" providerId="ADAL" clId="{2264DC1C-6FCB-4B01-BE35-31BAA374D034}" dt="2021-04-11T12:00:05.389" v="10903" actId="20577"/>
          <ac:spMkLst>
            <pc:docMk/>
            <pc:sldMk cId="1308831168" sldId="358"/>
            <ac:spMk id="15" creationId="{B7A9179B-C290-4339-91D8-1356978584BF}"/>
          </ac:spMkLst>
        </pc:spChg>
        <pc:spChg chg="add mod">
          <ac:chgData name="#CHEW SEOW PENG#" userId="301f2121-5341-45c1-8e12-56043ef59e9a" providerId="ADAL" clId="{2264DC1C-6FCB-4B01-BE35-31BAA374D034}" dt="2021-04-04T14:03:14.636" v="10290" actId="20577"/>
          <ac:spMkLst>
            <pc:docMk/>
            <pc:sldMk cId="1308831168" sldId="358"/>
            <ac:spMk id="18" creationId="{7F1BF967-C161-43E7-B2AA-FE67F6BD0D86}"/>
          </ac:spMkLst>
        </pc:spChg>
        <pc:spChg chg="add del mod">
          <ac:chgData name="#CHEW SEOW PENG#" userId="301f2121-5341-45c1-8e12-56043ef59e9a" providerId="ADAL" clId="{2264DC1C-6FCB-4B01-BE35-31BAA374D034}" dt="2021-04-03T06:55:24.179" v="542" actId="478"/>
          <ac:spMkLst>
            <pc:docMk/>
            <pc:sldMk cId="1308831168" sldId="358"/>
            <ac:spMk id="19" creationId="{F85F3B01-D041-4C8D-B8E6-EAB2E12163BE}"/>
          </ac:spMkLst>
        </pc:spChg>
        <pc:spChg chg="mod">
          <ac:chgData name="#CHEW SEOW PENG#" userId="301f2121-5341-45c1-8e12-56043ef59e9a" providerId="ADAL" clId="{2264DC1C-6FCB-4B01-BE35-31BAA374D034}" dt="2021-04-03T15:03:55.749" v="7148" actId="255"/>
          <ac:spMkLst>
            <pc:docMk/>
            <pc:sldMk cId="1308831168" sldId="358"/>
            <ac:spMk id="20" creationId="{878AA51E-1686-AF4D-A82F-E9FB44E347AF}"/>
          </ac:spMkLst>
        </pc:spChg>
        <pc:spChg chg="add mod">
          <ac:chgData name="#CHEW SEOW PENG#" userId="301f2121-5341-45c1-8e12-56043ef59e9a" providerId="ADAL" clId="{2264DC1C-6FCB-4B01-BE35-31BAA374D034}" dt="2021-04-04T14:03:28.303" v="10294" actId="122"/>
          <ac:spMkLst>
            <pc:docMk/>
            <pc:sldMk cId="1308831168" sldId="358"/>
            <ac:spMk id="21" creationId="{02D3A628-2DE0-4B17-8A51-8B20D0C830C0}"/>
          </ac:spMkLst>
        </pc:spChg>
        <pc:spChg chg="del mod">
          <ac:chgData name="#CHEW SEOW PENG#" userId="301f2121-5341-45c1-8e12-56043ef59e9a" providerId="ADAL" clId="{2264DC1C-6FCB-4B01-BE35-31BAA374D034}" dt="2021-04-03T06:51:09.435" v="334" actId="478"/>
          <ac:spMkLst>
            <pc:docMk/>
            <pc:sldMk cId="1308831168" sldId="358"/>
            <ac:spMk id="23" creationId="{F8ACC23F-161E-A249-A0CF-80FE36BD14FC}"/>
          </ac:spMkLst>
        </pc:spChg>
        <pc:spChg chg="del">
          <ac:chgData name="#CHEW SEOW PENG#" userId="301f2121-5341-45c1-8e12-56043ef59e9a" providerId="ADAL" clId="{2264DC1C-6FCB-4B01-BE35-31BAA374D034}" dt="2021-04-03T06:51:10.594" v="335" actId="478"/>
          <ac:spMkLst>
            <pc:docMk/>
            <pc:sldMk cId="1308831168" sldId="358"/>
            <ac:spMk id="24" creationId="{F07AF7CA-8ED6-4D41-AB3B-80F5AB54D16C}"/>
          </ac:spMkLst>
        </pc:spChg>
        <pc:spChg chg="mod">
          <ac:chgData name="#CHEW SEOW PENG#" userId="301f2121-5341-45c1-8e12-56043ef59e9a" providerId="ADAL" clId="{2264DC1C-6FCB-4B01-BE35-31BAA374D034}" dt="2021-04-03T15:50:26.626" v="9961" actId="207"/>
          <ac:spMkLst>
            <pc:docMk/>
            <pc:sldMk cId="1308831168" sldId="358"/>
            <ac:spMk id="25" creationId="{D89B5AAF-24DB-4B9A-BA5E-11D6152F9926}"/>
          </ac:spMkLst>
        </pc:spChg>
        <pc:spChg chg="add del">
          <ac:chgData name="#CHEW SEOW PENG#" userId="301f2121-5341-45c1-8e12-56043ef59e9a" providerId="ADAL" clId="{2264DC1C-6FCB-4B01-BE35-31BAA374D034}" dt="2021-04-03T06:51:08.539" v="333" actId="478"/>
          <ac:spMkLst>
            <pc:docMk/>
            <pc:sldMk cId="1308831168" sldId="358"/>
            <ac:spMk id="26" creationId="{E11FE250-830B-094D-83B7-A803FF2C2125}"/>
          </ac:spMkLst>
        </pc:spChg>
        <pc:spChg chg="del">
          <ac:chgData name="#CHEW SEOW PENG#" userId="301f2121-5341-45c1-8e12-56043ef59e9a" providerId="ADAL" clId="{2264DC1C-6FCB-4B01-BE35-31BAA374D034}" dt="2021-04-03T06:51:11.643" v="336" actId="478"/>
          <ac:spMkLst>
            <pc:docMk/>
            <pc:sldMk cId="1308831168" sldId="358"/>
            <ac:spMk id="27" creationId="{3589658D-0F86-354A-A465-7CE02D3F7234}"/>
          </ac:spMkLst>
        </pc:spChg>
        <pc:spChg chg="mod">
          <ac:chgData name="#CHEW SEOW PENG#" userId="301f2121-5341-45c1-8e12-56043ef59e9a" providerId="ADAL" clId="{2264DC1C-6FCB-4B01-BE35-31BAA374D034}" dt="2021-04-03T15:50:23.837" v="9959" actId="113"/>
          <ac:spMkLst>
            <pc:docMk/>
            <pc:sldMk cId="1308831168" sldId="358"/>
            <ac:spMk id="28" creationId="{D6264B44-1E7B-4344-8632-FD7AFB796EF9}"/>
          </ac:spMkLst>
        </pc:spChg>
        <pc:spChg chg="mod">
          <ac:chgData name="#CHEW SEOW PENG#" userId="301f2121-5341-45c1-8e12-56043ef59e9a" providerId="ADAL" clId="{2264DC1C-6FCB-4B01-BE35-31BAA374D034}" dt="2021-04-03T07:14:21.672" v="846"/>
          <ac:spMkLst>
            <pc:docMk/>
            <pc:sldMk cId="1308831168" sldId="358"/>
            <ac:spMk id="29" creationId="{DCAED1A1-2C0B-4340-90B9-7A1211589DD1}"/>
          </ac:spMkLst>
        </pc:spChg>
        <pc:spChg chg="mod">
          <ac:chgData name="#CHEW SEOW PENG#" userId="301f2121-5341-45c1-8e12-56043ef59e9a" providerId="ADAL" clId="{2264DC1C-6FCB-4B01-BE35-31BAA374D034}" dt="2021-04-03T07:14:21.672" v="846"/>
          <ac:spMkLst>
            <pc:docMk/>
            <pc:sldMk cId="1308831168" sldId="358"/>
            <ac:spMk id="31" creationId="{08B57BAF-0BE6-426F-95BC-43ABBEB8C3D6}"/>
          </ac:spMkLst>
        </pc:spChg>
        <pc:spChg chg="mod">
          <ac:chgData name="#CHEW SEOW PENG#" userId="301f2121-5341-45c1-8e12-56043ef59e9a" providerId="ADAL" clId="{2264DC1C-6FCB-4B01-BE35-31BAA374D034}" dt="2021-04-03T07:14:21.672" v="846"/>
          <ac:spMkLst>
            <pc:docMk/>
            <pc:sldMk cId="1308831168" sldId="358"/>
            <ac:spMk id="32" creationId="{5EC86F37-7D90-45AB-89AC-4A8D00B7AEA9}"/>
          </ac:spMkLst>
        </pc:spChg>
        <pc:grpChg chg="add mod">
          <ac:chgData name="#CHEW SEOW PENG#" userId="301f2121-5341-45c1-8e12-56043ef59e9a" providerId="ADAL" clId="{2264DC1C-6FCB-4B01-BE35-31BAA374D034}" dt="2021-04-03T07:14:21.672" v="846"/>
          <ac:grpSpMkLst>
            <pc:docMk/>
            <pc:sldMk cId="1308831168" sldId="358"/>
            <ac:grpSpMk id="22" creationId="{E18CBE58-0A3C-4194-9063-F7DFF6D362FC}"/>
          </ac:grpSpMkLst>
        </pc:grpChg>
        <pc:grpChg chg="del">
          <ac:chgData name="#CHEW SEOW PENG#" userId="301f2121-5341-45c1-8e12-56043ef59e9a" providerId="ADAL" clId="{2264DC1C-6FCB-4B01-BE35-31BAA374D034}" dt="2021-04-03T07:14:21.277" v="845" actId="478"/>
          <ac:grpSpMkLst>
            <pc:docMk/>
            <pc:sldMk cId="1308831168" sldId="358"/>
            <ac:grpSpMk id="30" creationId="{56644426-7260-5643-8AF2-55B5222FCCCC}"/>
          </ac:grpSpMkLst>
        </pc:grpChg>
        <pc:picChg chg="add del">
          <ac:chgData name="#CHEW SEOW PENG#" userId="301f2121-5341-45c1-8e12-56043ef59e9a" providerId="ADAL" clId="{2264DC1C-6FCB-4B01-BE35-31BAA374D034}" dt="2021-04-03T06:53:51.482" v="515" actId="22"/>
          <ac:picMkLst>
            <pc:docMk/>
            <pc:sldMk cId="1308831168" sldId="358"/>
            <ac:picMk id="4" creationId="{BDBAC544-2E7B-4147-B7C3-107CA81B24DD}"/>
          </ac:picMkLst>
        </pc:picChg>
      </pc:sldChg>
      <pc:sldChg chg="addSp delSp modSp add del mod addCm modCm">
        <pc:chgData name="#CHEW SEOW PENG#" userId="301f2121-5341-45c1-8e12-56043ef59e9a" providerId="ADAL" clId="{2264DC1C-6FCB-4B01-BE35-31BAA374D034}" dt="2021-04-03T10:11:23.920" v="7092" actId="47"/>
        <pc:sldMkLst>
          <pc:docMk/>
          <pc:sldMk cId="3059089491" sldId="359"/>
        </pc:sldMkLst>
        <pc:spChg chg="add del mod">
          <ac:chgData name="#CHEW SEOW PENG#" userId="301f2121-5341-45c1-8e12-56043ef59e9a" providerId="ADAL" clId="{2264DC1C-6FCB-4B01-BE35-31BAA374D034}" dt="2021-04-03T07:09:04.977" v="800" actId="478"/>
          <ac:spMkLst>
            <pc:docMk/>
            <pc:sldMk cId="3059089491" sldId="359"/>
            <ac:spMk id="2" creationId="{D630B6B2-1DBB-4EB7-BEB6-C289A733945A}"/>
          </ac:spMkLst>
        </pc:spChg>
        <pc:spChg chg="add del mod">
          <ac:chgData name="#CHEW SEOW PENG#" userId="301f2121-5341-45c1-8e12-56043ef59e9a" providerId="ADAL" clId="{2264DC1C-6FCB-4B01-BE35-31BAA374D034}" dt="2021-04-03T09:52:33.209" v="5717"/>
          <ac:spMkLst>
            <pc:docMk/>
            <pc:sldMk cId="3059089491" sldId="359"/>
            <ac:spMk id="10" creationId="{EEFEB688-890A-4F69-89C5-4CEB7A03F85F}"/>
          </ac:spMkLst>
        </pc:spChg>
        <pc:spChg chg="add del mod">
          <ac:chgData name="#CHEW SEOW PENG#" userId="301f2121-5341-45c1-8e12-56043ef59e9a" providerId="ADAL" clId="{2264DC1C-6FCB-4B01-BE35-31BAA374D034}" dt="2021-04-03T07:03:58.099" v="719" actId="478"/>
          <ac:spMkLst>
            <pc:docMk/>
            <pc:sldMk cId="3059089491" sldId="359"/>
            <ac:spMk id="11" creationId="{43DA20FA-C2D4-49EC-820C-6BB4FE3E081A}"/>
          </ac:spMkLst>
        </pc:spChg>
        <pc:spChg chg="add del mod">
          <ac:chgData name="#CHEW SEOW PENG#" userId="301f2121-5341-45c1-8e12-56043ef59e9a" providerId="ADAL" clId="{2264DC1C-6FCB-4B01-BE35-31BAA374D034}" dt="2021-04-03T09:52:33.209" v="5717"/>
          <ac:spMkLst>
            <pc:docMk/>
            <pc:sldMk cId="3059089491" sldId="359"/>
            <ac:spMk id="11" creationId="{F923EC41-FDC6-4CE6-B4BE-32F2FD938F45}"/>
          </ac:spMkLst>
        </pc:spChg>
        <pc:spChg chg="add del mod">
          <ac:chgData name="#CHEW SEOW PENG#" userId="301f2121-5341-45c1-8e12-56043ef59e9a" providerId="ADAL" clId="{2264DC1C-6FCB-4B01-BE35-31BAA374D034}" dt="2021-04-03T07:08:09.806" v="784"/>
          <ac:spMkLst>
            <pc:docMk/>
            <pc:sldMk cId="3059089491" sldId="359"/>
            <ac:spMk id="12" creationId="{B098C48E-0102-4147-A30D-CFD5FF21330B}"/>
          </ac:spMkLst>
        </pc:spChg>
        <pc:spChg chg="add del mod">
          <ac:chgData name="#CHEW SEOW PENG#" userId="301f2121-5341-45c1-8e12-56043ef59e9a" providerId="ADAL" clId="{2264DC1C-6FCB-4B01-BE35-31BAA374D034}" dt="2021-04-03T09:52:33.209" v="5717"/>
          <ac:spMkLst>
            <pc:docMk/>
            <pc:sldMk cId="3059089491" sldId="359"/>
            <ac:spMk id="12" creationId="{C8B82DCB-4D24-4AA3-8AAC-A33948A59E9A}"/>
          </ac:spMkLst>
        </pc:spChg>
        <pc:spChg chg="add del mod">
          <ac:chgData name="#CHEW SEOW PENG#" userId="301f2121-5341-45c1-8e12-56043ef59e9a" providerId="ADAL" clId="{2264DC1C-6FCB-4B01-BE35-31BAA374D034}" dt="2021-04-03T09:53:01.143" v="5729"/>
          <ac:spMkLst>
            <pc:docMk/>
            <pc:sldMk cId="3059089491" sldId="359"/>
            <ac:spMk id="13" creationId="{1CC6BD81-8F68-49FB-A158-A6774A16E094}"/>
          </ac:spMkLst>
        </pc:spChg>
        <pc:spChg chg="del">
          <ac:chgData name="#CHEW SEOW PENG#" userId="301f2121-5341-45c1-8e12-56043ef59e9a" providerId="ADAL" clId="{2264DC1C-6FCB-4B01-BE35-31BAA374D034}" dt="2021-04-03T07:14:14.075" v="840" actId="478"/>
          <ac:spMkLst>
            <pc:docMk/>
            <pc:sldMk cId="3059089491" sldId="359"/>
            <ac:spMk id="13" creationId="{CE02CFAB-0760-4430-BF3F-FA51026C3CC2}"/>
          </ac:spMkLst>
        </pc:spChg>
        <pc:spChg chg="add del mod">
          <ac:chgData name="#CHEW SEOW PENG#" userId="301f2121-5341-45c1-8e12-56043ef59e9a" providerId="ADAL" clId="{2264DC1C-6FCB-4B01-BE35-31BAA374D034}" dt="2021-04-03T09:53:01.143" v="5729"/>
          <ac:spMkLst>
            <pc:docMk/>
            <pc:sldMk cId="3059089491" sldId="359"/>
            <ac:spMk id="14" creationId="{93CCB08B-224B-417D-AD05-30E6FC1038D3}"/>
          </ac:spMkLst>
        </pc:spChg>
        <pc:spChg chg="del">
          <ac:chgData name="#CHEW SEOW PENG#" userId="301f2121-5341-45c1-8e12-56043ef59e9a" providerId="ADAL" clId="{2264DC1C-6FCB-4B01-BE35-31BAA374D034}" dt="2021-04-03T07:02:34.369" v="674" actId="478"/>
          <ac:spMkLst>
            <pc:docMk/>
            <pc:sldMk cId="3059089491" sldId="359"/>
            <ac:spMk id="18" creationId="{7F1BF967-C161-43E7-B2AA-FE67F6BD0D86}"/>
          </ac:spMkLst>
        </pc:spChg>
        <pc:spChg chg="add del mod">
          <ac:chgData name="#CHEW SEOW PENG#" userId="301f2121-5341-45c1-8e12-56043ef59e9a" providerId="ADAL" clId="{2264DC1C-6FCB-4B01-BE35-31BAA374D034}" dt="2021-04-03T07:08:09.806" v="784"/>
          <ac:spMkLst>
            <pc:docMk/>
            <pc:sldMk cId="3059089491" sldId="359"/>
            <ac:spMk id="19" creationId="{2479759B-C82B-4BA5-AB7F-2DDDCDB84384}"/>
          </ac:spMkLst>
        </pc:spChg>
        <pc:spChg chg="mod">
          <ac:chgData name="#CHEW SEOW PENG#" userId="301f2121-5341-45c1-8e12-56043ef59e9a" providerId="ADAL" clId="{2264DC1C-6FCB-4B01-BE35-31BAA374D034}" dt="2021-04-03T09:52:55.681" v="5725"/>
          <ac:spMkLst>
            <pc:docMk/>
            <pc:sldMk cId="3059089491" sldId="359"/>
            <ac:spMk id="20" creationId="{878AA51E-1686-AF4D-A82F-E9FB44E347AF}"/>
          </ac:spMkLst>
        </pc:spChg>
        <pc:spChg chg="add del">
          <ac:chgData name="#CHEW SEOW PENG#" userId="301f2121-5341-45c1-8e12-56043ef59e9a" providerId="ADAL" clId="{2264DC1C-6FCB-4B01-BE35-31BAA374D034}" dt="2021-04-03T07:08:13.170" v="787" actId="22"/>
          <ac:spMkLst>
            <pc:docMk/>
            <pc:sldMk cId="3059089491" sldId="359"/>
            <ac:spMk id="21" creationId="{C1ED28A3-D49C-4207-8419-D7C1BD2BDAB7}"/>
          </ac:spMkLst>
        </pc:spChg>
        <pc:spChg chg="add mod">
          <ac:chgData name="#CHEW SEOW PENG#" userId="301f2121-5341-45c1-8e12-56043ef59e9a" providerId="ADAL" clId="{2264DC1C-6FCB-4B01-BE35-31BAA374D034}" dt="2021-04-03T10:07:47.650" v="6953" actId="20577"/>
          <ac:spMkLst>
            <pc:docMk/>
            <pc:sldMk cId="3059089491" sldId="359"/>
            <ac:spMk id="22" creationId="{E730749C-4C0E-4639-A876-123DCBF79EDC}"/>
          </ac:spMkLst>
        </pc:spChg>
        <pc:spChg chg="add del mod">
          <ac:chgData name="#CHEW SEOW PENG#" userId="301f2121-5341-45c1-8e12-56043ef59e9a" providerId="ADAL" clId="{2264DC1C-6FCB-4B01-BE35-31BAA374D034}" dt="2021-04-03T07:08:53.470" v="796" actId="478"/>
          <ac:spMkLst>
            <pc:docMk/>
            <pc:sldMk cId="3059089491" sldId="359"/>
            <ac:spMk id="23" creationId="{3BC65DBF-42D0-4F9B-BABE-244F33EA9256}"/>
          </ac:spMkLst>
        </pc:spChg>
        <pc:spChg chg="mod">
          <ac:chgData name="#CHEW SEOW PENG#" userId="301f2121-5341-45c1-8e12-56043ef59e9a" providerId="ADAL" clId="{2264DC1C-6FCB-4B01-BE35-31BAA374D034}" dt="2021-04-03T07:14:14.311" v="841"/>
          <ac:spMkLst>
            <pc:docMk/>
            <pc:sldMk cId="3059089491" sldId="359"/>
            <ac:spMk id="25" creationId="{CD53763D-8A57-4975-B69C-7345A7DF8185}"/>
          </ac:spMkLst>
        </pc:spChg>
        <pc:spChg chg="mod">
          <ac:chgData name="#CHEW SEOW PENG#" userId="301f2121-5341-45c1-8e12-56043ef59e9a" providerId="ADAL" clId="{2264DC1C-6FCB-4B01-BE35-31BAA374D034}" dt="2021-04-03T07:14:14.311" v="841"/>
          <ac:spMkLst>
            <pc:docMk/>
            <pc:sldMk cId="3059089491" sldId="359"/>
            <ac:spMk id="26" creationId="{2E6F2845-A369-4FA4-99AE-CC7C825A0E9B}"/>
          </ac:spMkLst>
        </pc:spChg>
        <pc:spChg chg="mod">
          <ac:chgData name="#CHEW SEOW PENG#" userId="301f2121-5341-45c1-8e12-56043ef59e9a" providerId="ADAL" clId="{2264DC1C-6FCB-4B01-BE35-31BAA374D034}" dt="2021-04-03T07:14:14.311" v="841"/>
          <ac:spMkLst>
            <pc:docMk/>
            <pc:sldMk cId="3059089491" sldId="359"/>
            <ac:spMk id="27" creationId="{25ADC621-9990-46E0-B8B3-1942449F6B5D}"/>
          </ac:spMkLst>
        </pc:spChg>
        <pc:spChg chg="mod">
          <ac:chgData name="#CHEW SEOW PENG#" userId="301f2121-5341-45c1-8e12-56043ef59e9a" providerId="ADAL" clId="{2264DC1C-6FCB-4B01-BE35-31BAA374D034}" dt="2021-04-03T07:14:14.311" v="841"/>
          <ac:spMkLst>
            <pc:docMk/>
            <pc:sldMk cId="3059089491" sldId="359"/>
            <ac:spMk id="28" creationId="{B29BE5F2-648E-4B7D-AACB-F4EF0111EAC4}"/>
          </ac:spMkLst>
        </pc:spChg>
        <pc:spChg chg="mod">
          <ac:chgData name="#CHEW SEOW PENG#" userId="301f2121-5341-45c1-8e12-56043ef59e9a" providerId="ADAL" clId="{2264DC1C-6FCB-4B01-BE35-31BAA374D034}" dt="2021-04-03T07:14:14.311" v="841"/>
          <ac:spMkLst>
            <pc:docMk/>
            <pc:sldMk cId="3059089491" sldId="359"/>
            <ac:spMk id="29" creationId="{64DF8ED9-489C-43C5-8249-CD94A150B90F}"/>
          </ac:spMkLst>
        </pc:spChg>
        <pc:spChg chg="mod">
          <ac:chgData name="#CHEW SEOW PENG#" userId="301f2121-5341-45c1-8e12-56043ef59e9a" providerId="ADAL" clId="{2264DC1C-6FCB-4B01-BE35-31BAA374D034}" dt="2021-04-03T07:14:17.765" v="844"/>
          <ac:spMkLst>
            <pc:docMk/>
            <pc:sldMk cId="3059089491" sldId="359"/>
            <ac:spMk id="32" creationId="{0D178799-CA62-477D-B863-B26CE593F745}"/>
          </ac:spMkLst>
        </pc:spChg>
        <pc:spChg chg="mod">
          <ac:chgData name="#CHEW SEOW PENG#" userId="301f2121-5341-45c1-8e12-56043ef59e9a" providerId="ADAL" clId="{2264DC1C-6FCB-4B01-BE35-31BAA374D034}" dt="2021-04-03T07:14:17.765" v="844"/>
          <ac:spMkLst>
            <pc:docMk/>
            <pc:sldMk cId="3059089491" sldId="359"/>
            <ac:spMk id="33" creationId="{B4AFCC2D-9D4D-4ED2-9C53-5759E486DC41}"/>
          </ac:spMkLst>
        </pc:spChg>
        <pc:spChg chg="mod">
          <ac:chgData name="#CHEW SEOW PENG#" userId="301f2121-5341-45c1-8e12-56043ef59e9a" providerId="ADAL" clId="{2264DC1C-6FCB-4B01-BE35-31BAA374D034}" dt="2021-04-03T07:14:17.765" v="844"/>
          <ac:spMkLst>
            <pc:docMk/>
            <pc:sldMk cId="3059089491" sldId="359"/>
            <ac:spMk id="34" creationId="{9799AF86-B763-4131-A2DA-BC4C45139831}"/>
          </ac:spMkLst>
        </pc:spChg>
        <pc:spChg chg="mod">
          <ac:chgData name="#CHEW SEOW PENG#" userId="301f2121-5341-45c1-8e12-56043ef59e9a" providerId="ADAL" clId="{2264DC1C-6FCB-4B01-BE35-31BAA374D034}" dt="2021-04-03T07:14:17.765" v="844"/>
          <ac:spMkLst>
            <pc:docMk/>
            <pc:sldMk cId="3059089491" sldId="359"/>
            <ac:spMk id="35" creationId="{CB5C94F8-9567-4C05-8E5C-2A288E5436FC}"/>
          </ac:spMkLst>
        </pc:spChg>
        <pc:spChg chg="mod">
          <ac:chgData name="#CHEW SEOW PENG#" userId="301f2121-5341-45c1-8e12-56043ef59e9a" providerId="ADAL" clId="{2264DC1C-6FCB-4B01-BE35-31BAA374D034}" dt="2021-04-03T07:14:17.765" v="844"/>
          <ac:spMkLst>
            <pc:docMk/>
            <pc:sldMk cId="3059089491" sldId="359"/>
            <ac:spMk id="36" creationId="{F94D2D85-3AD4-4A14-A487-43B0F9CCA20B}"/>
          </ac:spMkLst>
        </pc:spChg>
        <pc:grpChg chg="add del mod">
          <ac:chgData name="#CHEW SEOW PENG#" userId="301f2121-5341-45c1-8e12-56043ef59e9a" providerId="ADAL" clId="{2264DC1C-6FCB-4B01-BE35-31BAA374D034}" dt="2021-04-03T07:14:15.152" v="842"/>
          <ac:grpSpMkLst>
            <pc:docMk/>
            <pc:sldMk cId="3059089491" sldId="359"/>
            <ac:grpSpMk id="24" creationId="{16C8BF78-5CCB-4CE3-A586-C533EB1AA360}"/>
          </ac:grpSpMkLst>
        </pc:grpChg>
        <pc:grpChg chg="del">
          <ac:chgData name="#CHEW SEOW PENG#" userId="301f2121-5341-45c1-8e12-56043ef59e9a" providerId="ADAL" clId="{2264DC1C-6FCB-4B01-BE35-31BAA374D034}" dt="2021-04-03T07:14:17.432" v="843" actId="478"/>
          <ac:grpSpMkLst>
            <pc:docMk/>
            <pc:sldMk cId="3059089491" sldId="359"/>
            <ac:grpSpMk id="30" creationId="{56644426-7260-5643-8AF2-55B5222FCCCC}"/>
          </ac:grpSpMkLst>
        </pc:grpChg>
        <pc:grpChg chg="add mod">
          <ac:chgData name="#CHEW SEOW PENG#" userId="301f2121-5341-45c1-8e12-56043ef59e9a" providerId="ADAL" clId="{2264DC1C-6FCB-4B01-BE35-31BAA374D034}" dt="2021-04-03T07:14:17.765" v="844"/>
          <ac:grpSpMkLst>
            <pc:docMk/>
            <pc:sldMk cId="3059089491" sldId="359"/>
            <ac:grpSpMk id="31" creationId="{B2751E1E-8989-46C7-840F-F8DDF7F70BD1}"/>
          </ac:grpSpMkLst>
        </pc:grpChg>
      </pc:sldChg>
      <pc:sldChg chg="addSp delSp modSp add mod addCm delCm modCm">
        <pc:chgData name="#CHEW SEOW PENG#" userId="301f2121-5341-45c1-8e12-56043ef59e9a" providerId="ADAL" clId="{2264DC1C-6FCB-4B01-BE35-31BAA374D034}" dt="2021-04-04T14:10:07.935" v="10455" actId="5900"/>
        <pc:sldMkLst>
          <pc:docMk/>
          <pc:sldMk cId="3763466732" sldId="360"/>
        </pc:sldMkLst>
        <pc:spChg chg="add mod">
          <ac:chgData name="#CHEW SEOW PENG#" userId="301f2121-5341-45c1-8e12-56043ef59e9a" providerId="ADAL" clId="{2264DC1C-6FCB-4B01-BE35-31BAA374D034}" dt="2021-04-03T15:45:57.618" v="9828" actId="20577"/>
          <ac:spMkLst>
            <pc:docMk/>
            <pc:sldMk cId="3763466732" sldId="360"/>
            <ac:spMk id="2" creationId="{2BD09A86-076C-47C8-82EE-CF163C4B4BE2}"/>
          </ac:spMkLst>
        </pc:spChg>
        <pc:spChg chg="del">
          <ac:chgData name="#CHEW SEOW PENG#" userId="301f2121-5341-45c1-8e12-56043ef59e9a" providerId="ADAL" clId="{2264DC1C-6FCB-4B01-BE35-31BAA374D034}" dt="2021-04-03T07:15:20.697" v="876" actId="478"/>
          <ac:spMkLst>
            <pc:docMk/>
            <pc:sldMk cId="3763466732" sldId="360"/>
            <ac:spMk id="2" creationId="{D630B6B2-1DBB-4EB7-BEB6-C289A733945A}"/>
          </ac:spMkLst>
        </pc:spChg>
        <pc:spChg chg="add mod">
          <ac:chgData name="#CHEW SEOW PENG#" userId="301f2121-5341-45c1-8e12-56043ef59e9a" providerId="ADAL" clId="{2264DC1C-6FCB-4B01-BE35-31BAA374D034}" dt="2021-04-03T15:45:24.872" v="9816" actId="1035"/>
          <ac:spMkLst>
            <pc:docMk/>
            <pc:sldMk cId="3763466732" sldId="360"/>
            <ac:spMk id="3" creationId="{136C73BE-A83C-4547-99A1-84FDE9C45CD5}"/>
          </ac:spMkLst>
        </pc:spChg>
        <pc:spChg chg="add mod">
          <ac:chgData name="#CHEW SEOW PENG#" userId="301f2121-5341-45c1-8e12-56043ef59e9a" providerId="ADAL" clId="{2264DC1C-6FCB-4B01-BE35-31BAA374D034}" dt="2021-04-03T15:46:47" v="9838" actId="207"/>
          <ac:spMkLst>
            <pc:docMk/>
            <pc:sldMk cId="3763466732" sldId="360"/>
            <ac:spMk id="5" creationId="{257159FA-79CB-487C-9309-3F937EC10EC4}"/>
          </ac:spMkLst>
        </pc:spChg>
        <pc:spChg chg="del">
          <ac:chgData name="#CHEW SEOW PENG#" userId="301f2121-5341-45c1-8e12-56043ef59e9a" providerId="ADAL" clId="{2264DC1C-6FCB-4B01-BE35-31BAA374D034}" dt="2021-04-03T07:15:20.697" v="876" actId="478"/>
          <ac:spMkLst>
            <pc:docMk/>
            <pc:sldMk cId="3763466732" sldId="360"/>
            <ac:spMk id="5" creationId="{B830397F-43A0-4DB5-AC64-83ED79F141AA}"/>
          </ac:spMkLst>
        </pc:spChg>
        <pc:spChg chg="add mod">
          <ac:chgData name="#CHEW SEOW PENG#" userId="301f2121-5341-45c1-8e12-56043ef59e9a" providerId="ADAL" clId="{2264DC1C-6FCB-4B01-BE35-31BAA374D034}" dt="2021-04-03T15:47:00.223" v="9843" actId="1076"/>
          <ac:spMkLst>
            <pc:docMk/>
            <pc:sldMk cId="3763466732" sldId="360"/>
            <ac:spMk id="6" creationId="{15E45F31-AF82-4DAA-BC5B-8D0F47F8E2F7}"/>
          </ac:spMkLst>
        </pc:spChg>
        <pc:spChg chg="add mod">
          <ac:chgData name="#CHEW SEOW PENG#" userId="301f2121-5341-45c1-8e12-56043ef59e9a" providerId="ADAL" clId="{2264DC1C-6FCB-4B01-BE35-31BAA374D034}" dt="2021-04-03T15:41:39.228" v="9739" actId="1035"/>
          <ac:spMkLst>
            <pc:docMk/>
            <pc:sldMk cId="3763466732" sldId="360"/>
            <ac:spMk id="8" creationId="{5F00CBB3-27CE-4709-9C79-6A5F492F938A}"/>
          </ac:spMkLst>
        </pc:spChg>
        <pc:spChg chg="mod">
          <ac:chgData name="#CHEW SEOW PENG#" userId="301f2121-5341-45c1-8e12-56043ef59e9a" providerId="ADAL" clId="{2264DC1C-6FCB-4B01-BE35-31BAA374D034}" dt="2021-04-03T07:13:56.841" v="835" actId="207"/>
          <ac:spMkLst>
            <pc:docMk/>
            <pc:sldMk cId="3763466732" sldId="360"/>
            <ac:spMk id="13" creationId="{CE02CFAB-0760-4430-BF3F-FA51026C3CC2}"/>
          </ac:spMkLst>
        </pc:spChg>
        <pc:spChg chg="mod">
          <ac:chgData name="#CHEW SEOW PENG#" userId="301f2121-5341-45c1-8e12-56043ef59e9a" providerId="ADAL" clId="{2264DC1C-6FCB-4B01-BE35-31BAA374D034}" dt="2021-04-03T07:14:02.019" v="836" actId="113"/>
          <ac:spMkLst>
            <pc:docMk/>
            <pc:sldMk cId="3763466732" sldId="360"/>
            <ac:spMk id="14" creationId="{9AC682CE-FAA5-4667-9AB5-B223C223457C}"/>
          </ac:spMkLst>
        </pc:spChg>
        <pc:spChg chg="del">
          <ac:chgData name="#CHEW SEOW PENG#" userId="301f2121-5341-45c1-8e12-56043ef59e9a" providerId="ADAL" clId="{2264DC1C-6FCB-4B01-BE35-31BAA374D034}" dt="2021-04-03T07:14:53.275" v="857" actId="478"/>
          <ac:spMkLst>
            <pc:docMk/>
            <pc:sldMk cId="3763466732" sldId="360"/>
            <ac:spMk id="18" creationId="{7F1BF967-C161-43E7-B2AA-FE67F6BD0D86}"/>
          </ac:spMkLst>
        </pc:spChg>
        <pc:spChg chg="add del mod">
          <ac:chgData name="#CHEW SEOW PENG#" userId="301f2121-5341-45c1-8e12-56043ef59e9a" providerId="ADAL" clId="{2264DC1C-6FCB-4B01-BE35-31BAA374D034}" dt="2021-04-03T07:18:31.785" v="914" actId="478"/>
          <ac:spMkLst>
            <pc:docMk/>
            <pc:sldMk cId="3763466732" sldId="360"/>
            <ac:spMk id="19" creationId="{96BD344F-6808-41E2-A24C-183831C7436D}"/>
          </ac:spMkLst>
        </pc:spChg>
        <pc:spChg chg="mod">
          <ac:chgData name="#CHEW SEOW PENG#" userId="301f2121-5341-45c1-8e12-56043ef59e9a" providerId="ADAL" clId="{2264DC1C-6FCB-4B01-BE35-31BAA374D034}" dt="2021-04-03T15:17:24.341" v="7374" actId="20577"/>
          <ac:spMkLst>
            <pc:docMk/>
            <pc:sldMk cId="3763466732" sldId="360"/>
            <ac:spMk id="20" creationId="{878AA51E-1686-AF4D-A82F-E9FB44E347AF}"/>
          </ac:spMkLst>
        </pc:spChg>
        <pc:spChg chg="del">
          <ac:chgData name="#CHEW SEOW PENG#" userId="301f2121-5341-45c1-8e12-56043ef59e9a" providerId="ADAL" clId="{2264DC1C-6FCB-4B01-BE35-31BAA374D034}" dt="2021-04-03T07:14:53.275" v="857" actId="478"/>
          <ac:spMkLst>
            <pc:docMk/>
            <pc:sldMk cId="3763466732" sldId="360"/>
            <ac:spMk id="21" creationId="{02D3A628-2DE0-4B17-8A51-8B20D0C830C0}"/>
          </ac:spMkLst>
        </pc:spChg>
        <pc:spChg chg="add mod">
          <ac:chgData name="#CHEW SEOW PENG#" userId="301f2121-5341-45c1-8e12-56043ef59e9a" providerId="ADAL" clId="{2264DC1C-6FCB-4B01-BE35-31BAA374D034}" dt="2021-04-03T15:41:39.228" v="9739" actId="1035"/>
          <ac:spMkLst>
            <pc:docMk/>
            <pc:sldMk cId="3763466732" sldId="360"/>
            <ac:spMk id="22" creationId="{BAE15F51-BC99-49F9-B9B0-740B5793D8EB}"/>
          </ac:spMkLst>
        </pc:spChg>
        <pc:spChg chg="add mod">
          <ac:chgData name="#CHEW SEOW PENG#" userId="301f2121-5341-45c1-8e12-56043ef59e9a" providerId="ADAL" clId="{2264DC1C-6FCB-4B01-BE35-31BAA374D034}" dt="2021-04-03T15:41:39.228" v="9739" actId="1035"/>
          <ac:spMkLst>
            <pc:docMk/>
            <pc:sldMk cId="3763466732" sldId="360"/>
            <ac:spMk id="23" creationId="{58D641A9-E06F-42D2-8A72-E53988B1E635}"/>
          </ac:spMkLst>
        </pc:spChg>
        <pc:spChg chg="add del mod">
          <ac:chgData name="#CHEW SEOW PENG#" userId="301f2121-5341-45c1-8e12-56043ef59e9a" providerId="ADAL" clId="{2264DC1C-6FCB-4B01-BE35-31BAA374D034}" dt="2021-04-03T15:46:09.066" v="9829" actId="478"/>
          <ac:spMkLst>
            <pc:docMk/>
            <pc:sldMk cId="3763466732" sldId="360"/>
            <ac:spMk id="24" creationId="{4203D189-88E3-45EE-BB19-DF463BABD264}"/>
          </ac:spMkLst>
        </pc:spChg>
        <pc:spChg chg="add mod">
          <ac:chgData name="#CHEW SEOW PENG#" userId="301f2121-5341-45c1-8e12-56043ef59e9a" providerId="ADAL" clId="{2264DC1C-6FCB-4B01-BE35-31BAA374D034}" dt="2021-04-03T15:41:39.228" v="9739" actId="1035"/>
          <ac:spMkLst>
            <pc:docMk/>
            <pc:sldMk cId="3763466732" sldId="360"/>
            <ac:spMk id="25" creationId="{7F0E9875-C452-4DE5-BC5B-EED05961920A}"/>
          </ac:spMkLst>
        </pc:spChg>
        <pc:spChg chg="add mod">
          <ac:chgData name="#CHEW SEOW PENG#" userId="301f2121-5341-45c1-8e12-56043ef59e9a" providerId="ADAL" clId="{2264DC1C-6FCB-4B01-BE35-31BAA374D034}" dt="2021-04-03T15:41:39.228" v="9739" actId="1035"/>
          <ac:spMkLst>
            <pc:docMk/>
            <pc:sldMk cId="3763466732" sldId="360"/>
            <ac:spMk id="26" creationId="{299E66A8-1CED-48CB-BD00-C9FC51DE5CA7}"/>
          </ac:spMkLst>
        </pc:spChg>
        <pc:spChg chg="add mod">
          <ac:chgData name="#CHEW SEOW PENG#" userId="301f2121-5341-45c1-8e12-56043ef59e9a" providerId="ADAL" clId="{2264DC1C-6FCB-4B01-BE35-31BAA374D034}" dt="2021-04-03T15:41:39.228" v="9739" actId="1035"/>
          <ac:spMkLst>
            <pc:docMk/>
            <pc:sldMk cId="3763466732" sldId="360"/>
            <ac:spMk id="27" creationId="{AD6F5DE9-9503-4F9A-917E-A9DD85B0F8ED}"/>
          </ac:spMkLst>
        </pc:spChg>
        <pc:spChg chg="add del mod">
          <ac:chgData name="#CHEW SEOW PENG#" userId="301f2121-5341-45c1-8e12-56043ef59e9a" providerId="ADAL" clId="{2264DC1C-6FCB-4B01-BE35-31BAA374D034}" dt="2021-04-03T07:18:31.785" v="914" actId="478"/>
          <ac:spMkLst>
            <pc:docMk/>
            <pc:sldMk cId="3763466732" sldId="360"/>
            <ac:spMk id="28" creationId="{50833B84-10EE-4D9D-8727-9310398C92FF}"/>
          </ac:spMkLst>
        </pc:spChg>
        <pc:spChg chg="add mod">
          <ac:chgData name="#CHEW SEOW PENG#" userId="301f2121-5341-45c1-8e12-56043ef59e9a" providerId="ADAL" clId="{2264DC1C-6FCB-4B01-BE35-31BAA374D034}" dt="2021-04-03T15:45:45.027" v="9824" actId="14100"/>
          <ac:spMkLst>
            <pc:docMk/>
            <pc:sldMk cId="3763466732" sldId="360"/>
            <ac:spMk id="31" creationId="{0D46B12E-0098-4DC5-8427-0FDDA92061C3}"/>
          </ac:spMkLst>
        </pc:spChg>
        <pc:spChg chg="add mod">
          <ac:chgData name="#CHEW SEOW PENG#" userId="301f2121-5341-45c1-8e12-56043ef59e9a" providerId="ADAL" clId="{2264DC1C-6FCB-4B01-BE35-31BAA374D034}" dt="2021-04-03T15:45:48.838" v="9826" actId="20577"/>
          <ac:spMkLst>
            <pc:docMk/>
            <pc:sldMk cId="3763466732" sldId="360"/>
            <ac:spMk id="32" creationId="{315CFF45-012E-463A-BE14-F4DF3A843CDF}"/>
          </ac:spMkLst>
        </pc:spChg>
        <pc:spChg chg="add mod">
          <ac:chgData name="#CHEW SEOW PENG#" userId="301f2121-5341-45c1-8e12-56043ef59e9a" providerId="ADAL" clId="{2264DC1C-6FCB-4B01-BE35-31BAA374D034}" dt="2021-04-03T15:45:20.205" v="9811" actId="403"/>
          <ac:spMkLst>
            <pc:docMk/>
            <pc:sldMk cId="3763466732" sldId="360"/>
            <ac:spMk id="33" creationId="{BB9A4D1F-2854-4FA5-B5DF-6C6773591CBE}"/>
          </ac:spMkLst>
        </pc:spChg>
        <pc:spChg chg="add mod">
          <ac:chgData name="#CHEW SEOW PENG#" userId="301f2121-5341-45c1-8e12-56043ef59e9a" providerId="ADAL" clId="{2264DC1C-6FCB-4B01-BE35-31BAA374D034}" dt="2021-04-03T15:45:20.205" v="9811" actId="403"/>
          <ac:spMkLst>
            <pc:docMk/>
            <pc:sldMk cId="3763466732" sldId="360"/>
            <ac:spMk id="34" creationId="{BEB593DC-442C-43D6-A010-795D30BBB678}"/>
          </ac:spMkLst>
        </pc:spChg>
        <pc:spChg chg="add mod">
          <ac:chgData name="#CHEW SEOW PENG#" userId="301f2121-5341-45c1-8e12-56043ef59e9a" providerId="ADAL" clId="{2264DC1C-6FCB-4B01-BE35-31BAA374D034}" dt="2021-04-03T15:45:20.205" v="9811" actId="403"/>
          <ac:spMkLst>
            <pc:docMk/>
            <pc:sldMk cId="3763466732" sldId="360"/>
            <ac:spMk id="35" creationId="{2F141029-E125-4D52-B151-25D898630535}"/>
          </ac:spMkLst>
        </pc:spChg>
        <pc:spChg chg="add mod">
          <ac:chgData name="#CHEW SEOW PENG#" userId="301f2121-5341-45c1-8e12-56043ef59e9a" providerId="ADAL" clId="{2264DC1C-6FCB-4B01-BE35-31BAA374D034}" dt="2021-04-03T15:45:20.205" v="9811" actId="403"/>
          <ac:spMkLst>
            <pc:docMk/>
            <pc:sldMk cId="3763466732" sldId="360"/>
            <ac:spMk id="36" creationId="{3A59735A-6B6B-4389-8675-92F84DD7B515}"/>
          </ac:spMkLst>
        </pc:spChg>
        <pc:spChg chg="add mod">
          <ac:chgData name="#CHEW SEOW PENG#" userId="301f2121-5341-45c1-8e12-56043ef59e9a" providerId="ADAL" clId="{2264DC1C-6FCB-4B01-BE35-31BAA374D034}" dt="2021-04-03T15:45:20.205" v="9811" actId="403"/>
          <ac:spMkLst>
            <pc:docMk/>
            <pc:sldMk cId="3763466732" sldId="360"/>
            <ac:spMk id="37" creationId="{2A5F2283-2AF7-448A-8890-53EA6004F6B6}"/>
          </ac:spMkLst>
        </pc:spChg>
        <pc:spChg chg="add mod">
          <ac:chgData name="#CHEW SEOW PENG#" userId="301f2121-5341-45c1-8e12-56043ef59e9a" providerId="ADAL" clId="{2264DC1C-6FCB-4B01-BE35-31BAA374D034}" dt="2021-04-03T15:45:20.205" v="9811" actId="403"/>
          <ac:spMkLst>
            <pc:docMk/>
            <pc:sldMk cId="3763466732" sldId="360"/>
            <ac:spMk id="38" creationId="{FCB3AF77-454F-4DD7-AFA2-D6A1A194ECCE}"/>
          </ac:spMkLst>
        </pc:spChg>
        <pc:spChg chg="add mod">
          <ac:chgData name="#CHEW SEOW PENG#" userId="301f2121-5341-45c1-8e12-56043ef59e9a" providerId="ADAL" clId="{2264DC1C-6FCB-4B01-BE35-31BAA374D034}" dt="2021-04-03T15:45:20.205" v="9811" actId="403"/>
          <ac:spMkLst>
            <pc:docMk/>
            <pc:sldMk cId="3763466732" sldId="360"/>
            <ac:spMk id="39" creationId="{0F1B1028-1E71-455B-BE18-7FB3E583D5E0}"/>
          </ac:spMkLst>
        </pc:spChg>
        <pc:spChg chg="add mod">
          <ac:chgData name="#CHEW SEOW PENG#" userId="301f2121-5341-45c1-8e12-56043ef59e9a" providerId="ADAL" clId="{2264DC1C-6FCB-4B01-BE35-31BAA374D034}" dt="2021-04-03T15:47:09.332" v="9846" actId="1076"/>
          <ac:spMkLst>
            <pc:docMk/>
            <pc:sldMk cId="3763466732" sldId="360"/>
            <ac:spMk id="41" creationId="{C276E3C8-447C-405F-9CDB-F93F54948A8D}"/>
          </ac:spMkLst>
        </pc:spChg>
        <pc:spChg chg="add del mod">
          <ac:chgData name="#CHEW SEOW PENG#" userId="301f2121-5341-45c1-8e12-56043ef59e9a" providerId="ADAL" clId="{2264DC1C-6FCB-4B01-BE35-31BAA374D034}" dt="2021-04-03T15:20:38.747" v="7430" actId="478"/>
          <ac:spMkLst>
            <pc:docMk/>
            <pc:sldMk cId="3763466732" sldId="360"/>
            <ac:spMk id="44" creationId="{B872D4A2-14B3-4791-BC20-9011BDCD0129}"/>
          </ac:spMkLst>
        </pc:spChg>
        <pc:spChg chg="add mod">
          <ac:chgData name="#CHEW SEOW PENG#" userId="301f2121-5341-45c1-8e12-56043ef59e9a" providerId="ADAL" clId="{2264DC1C-6FCB-4B01-BE35-31BAA374D034}" dt="2021-04-04T13:58:15.897" v="10214" actId="1035"/>
          <ac:spMkLst>
            <pc:docMk/>
            <pc:sldMk cId="3763466732" sldId="360"/>
            <ac:spMk id="45" creationId="{ABE04285-DB47-45DB-9F00-7195EA9DA33D}"/>
          </ac:spMkLst>
        </pc:spChg>
        <pc:cxnChg chg="add mod">
          <ac:chgData name="#CHEW SEOW PENG#" userId="301f2121-5341-45c1-8e12-56043ef59e9a" providerId="ADAL" clId="{2264DC1C-6FCB-4B01-BE35-31BAA374D034}" dt="2021-04-03T15:41:39.228" v="9739" actId="1035"/>
          <ac:cxnSpMkLst>
            <pc:docMk/>
            <pc:sldMk cId="3763466732" sldId="360"/>
            <ac:cxnSpMk id="4" creationId="{5C67DE8F-65B2-4F2F-B174-B887B9834860}"/>
          </ac:cxnSpMkLst>
        </pc:cxnChg>
        <pc:cxnChg chg="add del">
          <ac:chgData name="#CHEW SEOW PENG#" userId="301f2121-5341-45c1-8e12-56043ef59e9a" providerId="ADAL" clId="{2264DC1C-6FCB-4B01-BE35-31BAA374D034}" dt="2021-04-03T07:16:04.246" v="881" actId="11529"/>
          <ac:cxnSpMkLst>
            <pc:docMk/>
            <pc:sldMk cId="3763466732" sldId="360"/>
            <ac:cxnSpMk id="7" creationId="{E4544298-33A1-463A-A8E2-57C31AE9E919}"/>
          </ac:cxnSpMkLst>
        </pc:cxnChg>
        <pc:cxnChg chg="add del mod">
          <ac:chgData name="#CHEW SEOW PENG#" userId="301f2121-5341-45c1-8e12-56043ef59e9a" providerId="ADAL" clId="{2264DC1C-6FCB-4B01-BE35-31BAA374D034}" dt="2021-04-03T15:20:38.747" v="7430" actId="478"/>
          <ac:cxnSpMkLst>
            <pc:docMk/>
            <pc:sldMk cId="3763466732" sldId="360"/>
            <ac:cxnSpMk id="40" creationId="{2D8C978D-8F68-4B8A-9FA0-3AF5F8F2F3C6}"/>
          </ac:cxnSpMkLst>
        </pc:cxnChg>
        <pc:cxnChg chg="add del mod">
          <ac:chgData name="#CHEW SEOW PENG#" userId="301f2121-5341-45c1-8e12-56043ef59e9a" providerId="ADAL" clId="{2264DC1C-6FCB-4B01-BE35-31BAA374D034}" dt="2021-04-03T15:20:41.582" v="7432" actId="478"/>
          <ac:cxnSpMkLst>
            <pc:docMk/>
            <pc:sldMk cId="3763466732" sldId="360"/>
            <ac:cxnSpMk id="42" creationId="{D4C8411C-AB84-48AC-BE2D-16238146DC5C}"/>
          </ac:cxnSpMkLst>
        </pc:cxnChg>
        <pc:cxnChg chg="add del mod">
          <ac:chgData name="#CHEW SEOW PENG#" userId="301f2121-5341-45c1-8e12-56043ef59e9a" providerId="ADAL" clId="{2264DC1C-6FCB-4B01-BE35-31BAA374D034}" dt="2021-04-03T15:20:40.707" v="7431" actId="478"/>
          <ac:cxnSpMkLst>
            <pc:docMk/>
            <pc:sldMk cId="3763466732" sldId="360"/>
            <ac:cxnSpMk id="43" creationId="{834D49FD-9C95-44A4-9051-53A066705E6E}"/>
          </ac:cxnSpMkLst>
        </pc:cxnChg>
      </pc:sldChg>
      <pc:sldChg chg="add del">
        <pc:chgData name="#CHEW SEOW PENG#" userId="301f2121-5341-45c1-8e12-56043ef59e9a" providerId="ADAL" clId="{2264DC1C-6FCB-4B01-BE35-31BAA374D034}" dt="2021-04-03T07:13:09.716" v="824" actId="47"/>
        <pc:sldMkLst>
          <pc:docMk/>
          <pc:sldMk cId="3925292998" sldId="360"/>
        </pc:sldMkLst>
      </pc:sldChg>
      <pc:sldChg chg="add del">
        <pc:chgData name="#CHEW SEOW PENG#" userId="301f2121-5341-45c1-8e12-56043ef59e9a" providerId="ADAL" clId="{2264DC1C-6FCB-4B01-BE35-31BAA374D034}" dt="2021-04-03T07:25:37.279" v="1395" actId="47"/>
        <pc:sldMkLst>
          <pc:docMk/>
          <pc:sldMk cId="281821307" sldId="361"/>
        </pc:sldMkLst>
      </pc:sldChg>
      <pc:sldChg chg="addSp delSp modSp add mod addCm delCm">
        <pc:chgData name="#CHEW SEOW PENG#" userId="301f2121-5341-45c1-8e12-56043ef59e9a" providerId="ADAL" clId="{2264DC1C-6FCB-4B01-BE35-31BAA374D034}" dt="2021-04-04T13:36:56.647" v="10094" actId="13926"/>
        <pc:sldMkLst>
          <pc:docMk/>
          <pc:sldMk cId="3853485162" sldId="361"/>
        </pc:sldMkLst>
        <pc:spChg chg="del">
          <ac:chgData name="#CHEW SEOW PENG#" userId="301f2121-5341-45c1-8e12-56043ef59e9a" providerId="ADAL" clId="{2264DC1C-6FCB-4B01-BE35-31BAA374D034}" dt="2021-04-03T07:30:46.478" v="1561" actId="478"/>
          <ac:spMkLst>
            <pc:docMk/>
            <pc:sldMk cId="3853485162" sldId="361"/>
            <ac:spMk id="8" creationId="{5F00CBB3-27CE-4709-9C79-6A5F492F938A}"/>
          </ac:spMkLst>
        </pc:spChg>
        <pc:spChg chg="add mod">
          <ac:chgData name="#CHEW SEOW PENG#" userId="301f2121-5341-45c1-8e12-56043ef59e9a" providerId="ADAL" clId="{2264DC1C-6FCB-4B01-BE35-31BAA374D034}" dt="2021-04-03T09:08:33.005" v="2778" actId="1076"/>
          <ac:spMkLst>
            <pc:docMk/>
            <pc:sldMk cId="3853485162" sldId="361"/>
            <ac:spMk id="10" creationId="{AA648DEA-9ABD-4A58-9B40-6D4818F4330D}"/>
          </ac:spMkLst>
        </pc:spChg>
        <pc:spChg chg="mod">
          <ac:chgData name="#CHEW SEOW PENG#" userId="301f2121-5341-45c1-8e12-56043ef59e9a" providerId="ADAL" clId="{2264DC1C-6FCB-4B01-BE35-31BAA374D034}" dt="2021-04-03T15:17:27.074" v="7377" actId="20577"/>
          <ac:spMkLst>
            <pc:docMk/>
            <pc:sldMk cId="3853485162" sldId="361"/>
            <ac:spMk id="20" creationId="{878AA51E-1686-AF4D-A82F-E9FB44E347AF}"/>
          </ac:spMkLst>
        </pc:spChg>
        <pc:spChg chg="del">
          <ac:chgData name="#CHEW SEOW PENG#" userId="301f2121-5341-45c1-8e12-56043ef59e9a" providerId="ADAL" clId="{2264DC1C-6FCB-4B01-BE35-31BAA374D034}" dt="2021-04-03T07:30:46.478" v="1561" actId="478"/>
          <ac:spMkLst>
            <pc:docMk/>
            <pc:sldMk cId="3853485162" sldId="361"/>
            <ac:spMk id="22" creationId="{BAE15F51-BC99-49F9-B9B0-740B5793D8EB}"/>
          </ac:spMkLst>
        </pc:spChg>
        <pc:spChg chg="del">
          <ac:chgData name="#CHEW SEOW PENG#" userId="301f2121-5341-45c1-8e12-56043ef59e9a" providerId="ADAL" clId="{2264DC1C-6FCB-4B01-BE35-31BAA374D034}" dt="2021-04-03T07:30:46.478" v="1561" actId="478"/>
          <ac:spMkLst>
            <pc:docMk/>
            <pc:sldMk cId="3853485162" sldId="361"/>
            <ac:spMk id="23" creationId="{58D641A9-E06F-42D2-8A72-E53988B1E635}"/>
          </ac:spMkLst>
        </pc:spChg>
        <pc:spChg chg="del">
          <ac:chgData name="#CHEW SEOW PENG#" userId="301f2121-5341-45c1-8e12-56043ef59e9a" providerId="ADAL" clId="{2264DC1C-6FCB-4B01-BE35-31BAA374D034}" dt="2021-04-03T07:30:46.478" v="1561" actId="478"/>
          <ac:spMkLst>
            <pc:docMk/>
            <pc:sldMk cId="3853485162" sldId="361"/>
            <ac:spMk id="24" creationId="{4203D189-88E3-45EE-BB19-DF463BABD264}"/>
          </ac:spMkLst>
        </pc:spChg>
        <pc:spChg chg="del">
          <ac:chgData name="#CHEW SEOW PENG#" userId="301f2121-5341-45c1-8e12-56043ef59e9a" providerId="ADAL" clId="{2264DC1C-6FCB-4B01-BE35-31BAA374D034}" dt="2021-04-03T07:30:46.478" v="1561" actId="478"/>
          <ac:spMkLst>
            <pc:docMk/>
            <pc:sldMk cId="3853485162" sldId="361"/>
            <ac:spMk id="25" creationId="{7F0E9875-C452-4DE5-BC5B-EED05961920A}"/>
          </ac:spMkLst>
        </pc:spChg>
        <pc:spChg chg="del">
          <ac:chgData name="#CHEW SEOW PENG#" userId="301f2121-5341-45c1-8e12-56043ef59e9a" providerId="ADAL" clId="{2264DC1C-6FCB-4B01-BE35-31BAA374D034}" dt="2021-04-03T07:30:46.478" v="1561" actId="478"/>
          <ac:spMkLst>
            <pc:docMk/>
            <pc:sldMk cId="3853485162" sldId="361"/>
            <ac:spMk id="26" creationId="{299E66A8-1CED-48CB-BD00-C9FC51DE5CA7}"/>
          </ac:spMkLst>
        </pc:spChg>
        <pc:spChg chg="del">
          <ac:chgData name="#CHEW SEOW PENG#" userId="301f2121-5341-45c1-8e12-56043ef59e9a" providerId="ADAL" clId="{2264DC1C-6FCB-4B01-BE35-31BAA374D034}" dt="2021-04-03T07:30:46.478" v="1561" actId="478"/>
          <ac:spMkLst>
            <pc:docMk/>
            <pc:sldMk cId="3853485162" sldId="361"/>
            <ac:spMk id="27" creationId="{AD6F5DE9-9503-4F9A-917E-A9DD85B0F8ED}"/>
          </ac:spMkLst>
        </pc:spChg>
        <pc:spChg chg="add mod">
          <ac:chgData name="#CHEW SEOW PENG#" userId="301f2121-5341-45c1-8e12-56043ef59e9a" providerId="ADAL" clId="{2264DC1C-6FCB-4B01-BE35-31BAA374D034}" dt="2021-04-03T15:25:51.493" v="7442" actId="20577"/>
          <ac:spMkLst>
            <pc:docMk/>
            <pc:sldMk cId="3853485162" sldId="361"/>
            <ac:spMk id="31" creationId="{9B87A712-4C16-44B5-B270-0A219139A7C4}"/>
          </ac:spMkLst>
        </pc:spChg>
        <pc:spChg chg="del">
          <ac:chgData name="#CHEW SEOW PENG#" userId="301f2121-5341-45c1-8e12-56043ef59e9a" providerId="ADAL" clId="{2264DC1C-6FCB-4B01-BE35-31BAA374D034}" dt="2021-04-03T07:30:46.478" v="1561" actId="478"/>
          <ac:spMkLst>
            <pc:docMk/>
            <pc:sldMk cId="3853485162" sldId="361"/>
            <ac:spMk id="33" creationId="{BB9A4D1F-2854-4FA5-B5DF-6C6773591CBE}"/>
          </ac:spMkLst>
        </pc:spChg>
        <pc:spChg chg="del">
          <ac:chgData name="#CHEW SEOW PENG#" userId="301f2121-5341-45c1-8e12-56043ef59e9a" providerId="ADAL" clId="{2264DC1C-6FCB-4B01-BE35-31BAA374D034}" dt="2021-04-03T07:30:46.478" v="1561" actId="478"/>
          <ac:spMkLst>
            <pc:docMk/>
            <pc:sldMk cId="3853485162" sldId="361"/>
            <ac:spMk id="34" creationId="{BEB593DC-442C-43D6-A010-795D30BBB678}"/>
          </ac:spMkLst>
        </pc:spChg>
        <pc:spChg chg="del">
          <ac:chgData name="#CHEW SEOW PENG#" userId="301f2121-5341-45c1-8e12-56043ef59e9a" providerId="ADAL" clId="{2264DC1C-6FCB-4B01-BE35-31BAA374D034}" dt="2021-04-03T07:30:46.478" v="1561" actId="478"/>
          <ac:spMkLst>
            <pc:docMk/>
            <pc:sldMk cId="3853485162" sldId="361"/>
            <ac:spMk id="35" creationId="{2F141029-E125-4D52-B151-25D898630535}"/>
          </ac:spMkLst>
        </pc:spChg>
        <pc:spChg chg="del">
          <ac:chgData name="#CHEW SEOW PENG#" userId="301f2121-5341-45c1-8e12-56043ef59e9a" providerId="ADAL" clId="{2264DC1C-6FCB-4B01-BE35-31BAA374D034}" dt="2021-04-03T07:30:46.478" v="1561" actId="478"/>
          <ac:spMkLst>
            <pc:docMk/>
            <pc:sldMk cId="3853485162" sldId="361"/>
            <ac:spMk id="36" creationId="{3A59735A-6B6B-4389-8675-92F84DD7B515}"/>
          </ac:spMkLst>
        </pc:spChg>
        <pc:spChg chg="del">
          <ac:chgData name="#CHEW SEOW PENG#" userId="301f2121-5341-45c1-8e12-56043ef59e9a" providerId="ADAL" clId="{2264DC1C-6FCB-4B01-BE35-31BAA374D034}" dt="2021-04-03T07:30:46.478" v="1561" actId="478"/>
          <ac:spMkLst>
            <pc:docMk/>
            <pc:sldMk cId="3853485162" sldId="361"/>
            <ac:spMk id="37" creationId="{2A5F2283-2AF7-448A-8890-53EA6004F6B6}"/>
          </ac:spMkLst>
        </pc:spChg>
        <pc:spChg chg="del">
          <ac:chgData name="#CHEW SEOW PENG#" userId="301f2121-5341-45c1-8e12-56043ef59e9a" providerId="ADAL" clId="{2264DC1C-6FCB-4B01-BE35-31BAA374D034}" dt="2021-04-03T07:30:46.478" v="1561" actId="478"/>
          <ac:spMkLst>
            <pc:docMk/>
            <pc:sldMk cId="3853485162" sldId="361"/>
            <ac:spMk id="38" creationId="{FCB3AF77-454F-4DD7-AFA2-D6A1A194ECCE}"/>
          </ac:spMkLst>
        </pc:spChg>
        <pc:spChg chg="del">
          <ac:chgData name="#CHEW SEOW PENG#" userId="301f2121-5341-45c1-8e12-56043ef59e9a" providerId="ADAL" clId="{2264DC1C-6FCB-4B01-BE35-31BAA374D034}" dt="2021-04-03T07:30:50.884" v="1562" actId="478"/>
          <ac:spMkLst>
            <pc:docMk/>
            <pc:sldMk cId="3853485162" sldId="361"/>
            <ac:spMk id="39" creationId="{0F1B1028-1E71-455B-BE18-7FB3E583D5E0}"/>
          </ac:spMkLst>
        </pc:spChg>
        <pc:spChg chg="del">
          <ac:chgData name="#CHEW SEOW PENG#" userId="301f2121-5341-45c1-8e12-56043ef59e9a" providerId="ADAL" clId="{2264DC1C-6FCB-4B01-BE35-31BAA374D034}" dt="2021-04-03T07:30:46.478" v="1561" actId="478"/>
          <ac:spMkLst>
            <pc:docMk/>
            <pc:sldMk cId="3853485162" sldId="361"/>
            <ac:spMk id="44" creationId="{B872D4A2-14B3-4791-BC20-9011BDCD0129}"/>
          </ac:spMkLst>
        </pc:spChg>
        <pc:spChg chg="del">
          <ac:chgData name="#CHEW SEOW PENG#" userId="301f2121-5341-45c1-8e12-56043ef59e9a" providerId="ADAL" clId="{2264DC1C-6FCB-4B01-BE35-31BAA374D034}" dt="2021-04-03T07:30:43.022" v="1560" actId="478"/>
          <ac:spMkLst>
            <pc:docMk/>
            <pc:sldMk cId="3853485162" sldId="361"/>
            <ac:spMk id="45" creationId="{ABE04285-DB47-45DB-9F00-7195EA9DA33D}"/>
          </ac:spMkLst>
        </pc:spChg>
        <pc:graphicFrameChg chg="add mod modGraphic">
          <ac:chgData name="#CHEW SEOW PENG#" userId="301f2121-5341-45c1-8e12-56043ef59e9a" providerId="ADAL" clId="{2264DC1C-6FCB-4B01-BE35-31BAA374D034}" dt="2021-04-03T15:09:08.417" v="7227" actId="255"/>
          <ac:graphicFrameMkLst>
            <pc:docMk/>
            <pc:sldMk cId="3853485162" sldId="361"/>
            <ac:graphicFrameMk id="2" creationId="{C8B03DF6-B20A-4CCD-BA52-DE232F90FC3B}"/>
          </ac:graphicFrameMkLst>
        </pc:graphicFrameChg>
        <pc:graphicFrameChg chg="add mod modGraphic">
          <ac:chgData name="#CHEW SEOW PENG#" userId="301f2121-5341-45c1-8e12-56043ef59e9a" providerId="ADAL" clId="{2264DC1C-6FCB-4B01-BE35-31BAA374D034}" dt="2021-04-04T13:36:56.647" v="10094" actId="13926"/>
          <ac:graphicFrameMkLst>
            <pc:docMk/>
            <pc:sldMk cId="3853485162" sldId="361"/>
            <ac:graphicFrameMk id="3" creationId="{89C134D2-BE49-4B1F-8D77-A2B41E9D46D3}"/>
          </ac:graphicFrameMkLst>
        </pc:graphicFrameChg>
        <pc:picChg chg="add del mod modCrop">
          <ac:chgData name="#CHEW SEOW PENG#" userId="301f2121-5341-45c1-8e12-56043ef59e9a" providerId="ADAL" clId="{2264DC1C-6FCB-4B01-BE35-31BAA374D034}" dt="2021-04-03T09:06:05.719" v="2672" actId="478"/>
          <ac:picMkLst>
            <pc:docMk/>
            <pc:sldMk cId="3853485162" sldId="361"/>
            <ac:picMk id="6" creationId="{517C97E9-0849-4264-A33E-FFA5E9C442B7}"/>
          </ac:picMkLst>
        </pc:picChg>
        <pc:picChg chg="add mod">
          <ac:chgData name="#CHEW SEOW PENG#" userId="301f2121-5341-45c1-8e12-56043ef59e9a" providerId="ADAL" clId="{2264DC1C-6FCB-4B01-BE35-31BAA374D034}" dt="2021-04-03T09:08:33.005" v="2778" actId="1076"/>
          <ac:picMkLst>
            <pc:docMk/>
            <pc:sldMk cId="3853485162" sldId="361"/>
            <ac:picMk id="9" creationId="{E071B913-C578-447B-A062-609C9F5835E3}"/>
          </ac:picMkLst>
        </pc:picChg>
        <pc:picChg chg="add del mod">
          <ac:chgData name="#CHEW SEOW PENG#" userId="301f2121-5341-45c1-8e12-56043ef59e9a" providerId="ADAL" clId="{2264DC1C-6FCB-4B01-BE35-31BAA374D034}" dt="2021-04-03T08:13:53.998" v="2650" actId="21"/>
          <ac:picMkLst>
            <pc:docMk/>
            <pc:sldMk cId="3853485162" sldId="361"/>
            <ac:picMk id="32" creationId="{4AF65641-9EB4-47F5-B54B-4A880C5E20F5}"/>
          </ac:picMkLst>
        </pc:picChg>
        <pc:picChg chg="add del mod">
          <ac:chgData name="#CHEW SEOW PENG#" userId="301f2121-5341-45c1-8e12-56043ef59e9a" providerId="ADAL" clId="{2264DC1C-6FCB-4B01-BE35-31BAA374D034}" dt="2021-04-03T08:14:04.551" v="2652" actId="478"/>
          <ac:picMkLst>
            <pc:docMk/>
            <pc:sldMk cId="3853485162" sldId="361"/>
            <ac:picMk id="41" creationId="{D36A1567-8D4F-4729-85BD-52BC4500AF34}"/>
          </ac:picMkLst>
        </pc:picChg>
        <pc:cxnChg chg="del">
          <ac:chgData name="#CHEW SEOW PENG#" userId="301f2121-5341-45c1-8e12-56043ef59e9a" providerId="ADAL" clId="{2264DC1C-6FCB-4B01-BE35-31BAA374D034}" dt="2021-04-03T07:30:46.478" v="1561" actId="478"/>
          <ac:cxnSpMkLst>
            <pc:docMk/>
            <pc:sldMk cId="3853485162" sldId="361"/>
            <ac:cxnSpMk id="4" creationId="{5C67DE8F-65B2-4F2F-B174-B887B9834860}"/>
          </ac:cxnSpMkLst>
        </pc:cxnChg>
        <pc:cxnChg chg="del">
          <ac:chgData name="#CHEW SEOW PENG#" userId="301f2121-5341-45c1-8e12-56043ef59e9a" providerId="ADAL" clId="{2264DC1C-6FCB-4B01-BE35-31BAA374D034}" dt="2021-04-03T07:30:46.478" v="1561" actId="478"/>
          <ac:cxnSpMkLst>
            <pc:docMk/>
            <pc:sldMk cId="3853485162" sldId="361"/>
            <ac:cxnSpMk id="40" creationId="{2D8C978D-8F68-4B8A-9FA0-3AF5F8F2F3C6}"/>
          </ac:cxnSpMkLst>
        </pc:cxnChg>
        <pc:cxnChg chg="del">
          <ac:chgData name="#CHEW SEOW PENG#" userId="301f2121-5341-45c1-8e12-56043ef59e9a" providerId="ADAL" clId="{2264DC1C-6FCB-4B01-BE35-31BAA374D034}" dt="2021-04-03T07:30:46.478" v="1561" actId="478"/>
          <ac:cxnSpMkLst>
            <pc:docMk/>
            <pc:sldMk cId="3853485162" sldId="361"/>
            <ac:cxnSpMk id="42" creationId="{D4C8411C-AB84-48AC-BE2D-16238146DC5C}"/>
          </ac:cxnSpMkLst>
        </pc:cxnChg>
        <pc:cxnChg chg="del">
          <ac:chgData name="#CHEW SEOW PENG#" userId="301f2121-5341-45c1-8e12-56043ef59e9a" providerId="ADAL" clId="{2264DC1C-6FCB-4B01-BE35-31BAA374D034}" dt="2021-04-03T07:30:46.478" v="1561" actId="478"/>
          <ac:cxnSpMkLst>
            <pc:docMk/>
            <pc:sldMk cId="3853485162" sldId="361"/>
            <ac:cxnSpMk id="43" creationId="{834D49FD-9C95-44A4-9051-53A066705E6E}"/>
          </ac:cxnSpMkLst>
        </pc:cxnChg>
      </pc:sldChg>
      <pc:sldChg chg="addSp delSp modSp add del mod">
        <pc:chgData name="#CHEW SEOW PENG#" userId="301f2121-5341-45c1-8e12-56043ef59e9a" providerId="ADAL" clId="{2264DC1C-6FCB-4B01-BE35-31BAA374D034}" dt="2021-04-04T13:06:23.435" v="10004" actId="47"/>
        <pc:sldMkLst>
          <pc:docMk/>
          <pc:sldMk cId="1831638457" sldId="362"/>
        </pc:sldMkLst>
        <pc:spChg chg="del mod">
          <ac:chgData name="#CHEW SEOW PENG#" userId="301f2121-5341-45c1-8e12-56043ef59e9a" providerId="ADAL" clId="{2264DC1C-6FCB-4B01-BE35-31BAA374D034}" dt="2021-04-03T09:13:39.076" v="2838" actId="478"/>
          <ac:spMkLst>
            <pc:docMk/>
            <pc:sldMk cId="1831638457" sldId="362"/>
            <ac:spMk id="22" creationId="{90258D07-8807-0A46-A9E2-897A1990AEC9}"/>
          </ac:spMkLst>
        </pc:spChg>
        <pc:spChg chg="mod">
          <ac:chgData name="#CHEW SEOW PENG#" userId="301f2121-5341-45c1-8e12-56043ef59e9a" providerId="ADAL" clId="{2264DC1C-6FCB-4B01-BE35-31BAA374D034}" dt="2021-04-03T09:17:31.882" v="2903" actId="1036"/>
          <ac:spMkLst>
            <pc:docMk/>
            <pc:sldMk cId="1831638457" sldId="362"/>
            <ac:spMk id="23" creationId="{26F42180-A7D9-CF41-AD07-82FFA20C5909}"/>
          </ac:spMkLst>
        </pc:spChg>
        <pc:spChg chg="del mod">
          <ac:chgData name="#CHEW SEOW PENG#" userId="301f2121-5341-45c1-8e12-56043ef59e9a" providerId="ADAL" clId="{2264DC1C-6FCB-4B01-BE35-31BAA374D034}" dt="2021-04-03T09:13:39.076" v="2838" actId="478"/>
          <ac:spMkLst>
            <pc:docMk/>
            <pc:sldMk cId="1831638457" sldId="362"/>
            <ac:spMk id="24" creationId="{FA764A4D-F92F-6F40-9FD5-9C8BB2144552}"/>
          </ac:spMkLst>
        </pc:spChg>
        <pc:spChg chg="del mod">
          <ac:chgData name="#CHEW SEOW PENG#" userId="301f2121-5341-45c1-8e12-56043ef59e9a" providerId="ADAL" clId="{2264DC1C-6FCB-4B01-BE35-31BAA374D034}" dt="2021-04-03T09:13:39.076" v="2838" actId="478"/>
          <ac:spMkLst>
            <pc:docMk/>
            <pc:sldMk cId="1831638457" sldId="362"/>
            <ac:spMk id="25" creationId="{40ED1D80-02CA-CC47-BE72-3213BC6ADC30}"/>
          </ac:spMkLst>
        </pc:spChg>
        <pc:spChg chg="del mod">
          <ac:chgData name="#CHEW SEOW PENG#" userId="301f2121-5341-45c1-8e12-56043ef59e9a" providerId="ADAL" clId="{2264DC1C-6FCB-4B01-BE35-31BAA374D034}" dt="2021-04-03T09:13:39.076" v="2838" actId="478"/>
          <ac:spMkLst>
            <pc:docMk/>
            <pc:sldMk cId="1831638457" sldId="362"/>
            <ac:spMk id="26" creationId="{08B7F34A-79A6-DF49-85AC-2B70329477E0}"/>
          </ac:spMkLst>
        </pc:spChg>
        <pc:spChg chg="del">
          <ac:chgData name="#CHEW SEOW PENG#" userId="301f2121-5341-45c1-8e12-56043ef59e9a" providerId="ADAL" clId="{2264DC1C-6FCB-4B01-BE35-31BAA374D034}" dt="2021-04-03T09:13:39.076" v="2838" actId="478"/>
          <ac:spMkLst>
            <pc:docMk/>
            <pc:sldMk cId="1831638457" sldId="362"/>
            <ac:spMk id="27" creationId="{5689D1F9-B4AB-114F-80FF-0F4FF3E6AFE0}"/>
          </ac:spMkLst>
        </pc:spChg>
        <pc:spChg chg="del mod">
          <ac:chgData name="#CHEW SEOW PENG#" userId="301f2121-5341-45c1-8e12-56043ef59e9a" providerId="ADAL" clId="{2264DC1C-6FCB-4B01-BE35-31BAA374D034}" dt="2021-04-03T09:13:39.076" v="2838" actId="478"/>
          <ac:spMkLst>
            <pc:docMk/>
            <pc:sldMk cId="1831638457" sldId="362"/>
            <ac:spMk id="28" creationId="{DD7CC46B-B90D-9647-A1D4-67AD9BFD6E34}"/>
          </ac:spMkLst>
        </pc:spChg>
        <pc:spChg chg="del">
          <ac:chgData name="#CHEW SEOW PENG#" userId="301f2121-5341-45c1-8e12-56043ef59e9a" providerId="ADAL" clId="{2264DC1C-6FCB-4B01-BE35-31BAA374D034}" dt="2021-04-03T09:13:41.988" v="2839" actId="478"/>
          <ac:spMkLst>
            <pc:docMk/>
            <pc:sldMk cId="1831638457" sldId="362"/>
            <ac:spMk id="29" creationId="{03ED0D47-AD61-F74E-9D66-1EEE5EBC6700}"/>
          </ac:spMkLst>
        </pc:spChg>
        <pc:spChg chg="del">
          <ac:chgData name="#CHEW SEOW PENG#" userId="301f2121-5341-45c1-8e12-56043ef59e9a" providerId="ADAL" clId="{2264DC1C-6FCB-4B01-BE35-31BAA374D034}" dt="2021-04-03T09:13:41.988" v="2839" actId="478"/>
          <ac:spMkLst>
            <pc:docMk/>
            <pc:sldMk cId="1831638457" sldId="362"/>
            <ac:spMk id="30" creationId="{ACF3FA2F-8888-4B40-ADD5-E93854308A2A}"/>
          </ac:spMkLst>
        </pc:spChg>
        <pc:spChg chg="del">
          <ac:chgData name="#CHEW SEOW PENG#" userId="301f2121-5341-45c1-8e12-56043ef59e9a" providerId="ADAL" clId="{2264DC1C-6FCB-4B01-BE35-31BAA374D034}" dt="2021-04-03T09:13:41.988" v="2839" actId="478"/>
          <ac:spMkLst>
            <pc:docMk/>
            <pc:sldMk cId="1831638457" sldId="362"/>
            <ac:spMk id="31" creationId="{4D57A4E6-8029-5C4B-97A8-19203F716A56}"/>
          </ac:spMkLst>
        </pc:spChg>
        <pc:spChg chg="del">
          <ac:chgData name="#CHEW SEOW PENG#" userId="301f2121-5341-45c1-8e12-56043ef59e9a" providerId="ADAL" clId="{2264DC1C-6FCB-4B01-BE35-31BAA374D034}" dt="2021-04-03T09:13:41.988" v="2839" actId="478"/>
          <ac:spMkLst>
            <pc:docMk/>
            <pc:sldMk cId="1831638457" sldId="362"/>
            <ac:spMk id="32" creationId="{5F6EAF3E-4C41-2C4B-B001-94B2F50B64B3}"/>
          </ac:spMkLst>
        </pc:spChg>
        <pc:graphicFrameChg chg="add mod modGraphic">
          <ac:chgData name="#CHEW SEOW PENG#" userId="301f2121-5341-45c1-8e12-56043ef59e9a" providerId="ADAL" clId="{2264DC1C-6FCB-4B01-BE35-31BAA374D034}" dt="2021-04-03T09:18:52.601" v="3006" actId="20577"/>
          <ac:graphicFrameMkLst>
            <pc:docMk/>
            <pc:sldMk cId="1831638457" sldId="362"/>
            <ac:graphicFrameMk id="2" creationId="{6E8AAE19-AE99-43D1-9747-D00E680CE55A}"/>
          </ac:graphicFrameMkLst>
        </pc:graphicFrameChg>
      </pc:sldChg>
      <pc:sldChg chg="modSp add del mod">
        <pc:chgData name="#CHEW SEOW PENG#" userId="301f2121-5341-45c1-8e12-56043ef59e9a" providerId="ADAL" clId="{2264DC1C-6FCB-4B01-BE35-31BAA374D034}" dt="2021-04-03T09:11:27.280" v="2832" actId="47"/>
        <pc:sldMkLst>
          <pc:docMk/>
          <pc:sldMk cId="2487929617" sldId="362"/>
        </pc:sldMkLst>
        <pc:spChg chg="mod">
          <ac:chgData name="#CHEW SEOW PENG#" userId="301f2121-5341-45c1-8e12-56043ef59e9a" providerId="ADAL" clId="{2264DC1C-6FCB-4B01-BE35-31BAA374D034}" dt="2021-04-03T09:10:00.486" v="2799" actId="20577"/>
          <ac:spMkLst>
            <pc:docMk/>
            <pc:sldMk cId="2487929617" sldId="362"/>
            <ac:spMk id="20" creationId="{878AA51E-1686-AF4D-A82F-E9FB44E347AF}"/>
          </ac:spMkLst>
        </pc:spChg>
        <pc:spChg chg="mod">
          <ac:chgData name="#CHEW SEOW PENG#" userId="301f2121-5341-45c1-8e12-56043ef59e9a" providerId="ADAL" clId="{2264DC1C-6FCB-4B01-BE35-31BAA374D034}" dt="2021-04-03T09:08:43.515" v="2792" actId="20577"/>
          <ac:spMkLst>
            <pc:docMk/>
            <pc:sldMk cId="2487929617" sldId="362"/>
            <ac:spMk id="31" creationId="{9B87A712-4C16-44B5-B270-0A219139A7C4}"/>
          </ac:spMkLst>
        </pc:spChg>
      </pc:sldChg>
      <pc:sldChg chg="addSp delSp modSp add mod ord addCm delCm modCm">
        <pc:chgData name="#CHEW SEOW PENG#" userId="301f2121-5341-45c1-8e12-56043ef59e9a" providerId="ADAL" clId="{2264DC1C-6FCB-4B01-BE35-31BAA374D034}" dt="2021-04-04T14:11:48.244" v="10459"/>
        <pc:sldMkLst>
          <pc:docMk/>
          <pc:sldMk cId="4246498825" sldId="363"/>
        </pc:sldMkLst>
        <pc:spChg chg="add del mod">
          <ac:chgData name="#CHEW SEOW PENG#" userId="301f2121-5341-45c1-8e12-56043ef59e9a" providerId="ADAL" clId="{2264DC1C-6FCB-4B01-BE35-31BAA374D034}" dt="2021-04-03T09:19:54.618" v="3012" actId="767"/>
          <ac:spMkLst>
            <pc:docMk/>
            <pc:sldMk cId="4246498825" sldId="363"/>
            <ac:spMk id="3" creationId="{2CA87BA5-4B52-49E0-BA90-ED3D777AFB6B}"/>
          </ac:spMkLst>
        </pc:spChg>
        <pc:spChg chg="add mod">
          <ac:chgData name="#CHEW SEOW PENG#" userId="301f2121-5341-45c1-8e12-56043ef59e9a" providerId="ADAL" clId="{2264DC1C-6FCB-4B01-BE35-31BAA374D034}" dt="2021-04-04T13:06:18.007" v="10002"/>
          <ac:spMkLst>
            <pc:docMk/>
            <pc:sldMk cId="4246498825" sldId="363"/>
            <ac:spMk id="6" creationId="{0E50FCB6-1D91-4FB4-8B67-56BCCDD8250F}"/>
          </ac:spMkLst>
        </pc:spChg>
        <pc:spChg chg="del mod">
          <ac:chgData name="#CHEW SEOW PENG#" userId="301f2121-5341-45c1-8e12-56043ef59e9a" providerId="ADAL" clId="{2264DC1C-6FCB-4B01-BE35-31BAA374D034}" dt="2021-04-03T09:19:48.855" v="3010" actId="478"/>
          <ac:spMkLst>
            <pc:docMk/>
            <pc:sldMk cId="4246498825" sldId="363"/>
            <ac:spMk id="23" creationId="{26F42180-A7D9-CF41-AD07-82FFA20C5909}"/>
          </ac:spMkLst>
        </pc:spChg>
        <pc:graphicFrameChg chg="mod modGraphic">
          <ac:chgData name="#CHEW SEOW PENG#" userId="301f2121-5341-45c1-8e12-56043ef59e9a" providerId="ADAL" clId="{2264DC1C-6FCB-4B01-BE35-31BAA374D034}" dt="2021-04-04T13:06:21.642" v="10003" actId="1076"/>
          <ac:graphicFrameMkLst>
            <pc:docMk/>
            <pc:sldMk cId="4246498825" sldId="363"/>
            <ac:graphicFrameMk id="2" creationId="{6E8AAE19-AE99-43D1-9747-D00E680CE55A}"/>
          </ac:graphicFrameMkLst>
        </pc:graphicFrameChg>
      </pc:sldChg>
      <pc:sldChg chg="addSp delSp modSp add mod delAnim addCm delCm modCm">
        <pc:chgData name="#CHEW SEOW PENG#" userId="301f2121-5341-45c1-8e12-56043ef59e9a" providerId="ADAL" clId="{2264DC1C-6FCB-4B01-BE35-31BAA374D034}" dt="2021-04-11T11:59:24.178" v="10902" actId="20577"/>
        <pc:sldMkLst>
          <pc:docMk/>
          <pc:sldMk cId="575851131" sldId="364"/>
        </pc:sldMkLst>
        <pc:spChg chg="mod">
          <ac:chgData name="#CHEW SEOW PENG#" userId="301f2121-5341-45c1-8e12-56043ef59e9a" providerId="ADAL" clId="{2264DC1C-6FCB-4B01-BE35-31BAA374D034}" dt="2021-04-09T15:26:30.975" v="10524" actId="1076"/>
          <ac:spMkLst>
            <pc:docMk/>
            <pc:sldMk cId="575851131" sldId="364"/>
            <ac:spMk id="7" creationId="{EAFC9E84-867D-CF4D-A381-9CFC6ABD618F}"/>
          </ac:spMkLst>
        </pc:spChg>
        <pc:spChg chg="mod">
          <ac:chgData name="#CHEW SEOW PENG#" userId="301f2121-5341-45c1-8e12-56043ef59e9a" providerId="ADAL" clId="{2264DC1C-6FCB-4B01-BE35-31BAA374D034}" dt="2021-04-09T15:26:29.218" v="10523" actId="1076"/>
          <ac:spMkLst>
            <pc:docMk/>
            <pc:sldMk cId="575851131" sldId="364"/>
            <ac:spMk id="8" creationId="{E3DA4024-18F0-8546-82EA-085EB170428B}"/>
          </ac:spMkLst>
        </pc:spChg>
        <pc:spChg chg="mod">
          <ac:chgData name="#CHEW SEOW PENG#" userId="301f2121-5341-45c1-8e12-56043ef59e9a" providerId="ADAL" clId="{2264DC1C-6FCB-4B01-BE35-31BAA374D034}" dt="2021-04-11T11:57:32.978" v="10845" actId="1076"/>
          <ac:spMkLst>
            <pc:docMk/>
            <pc:sldMk cId="575851131" sldId="364"/>
            <ac:spMk id="9" creationId="{AD38E96B-5486-944D-B3B9-2D6871A33773}"/>
          </ac:spMkLst>
        </pc:spChg>
        <pc:spChg chg="mod">
          <ac:chgData name="#CHEW SEOW PENG#" userId="301f2121-5341-45c1-8e12-56043ef59e9a" providerId="ADAL" clId="{2264DC1C-6FCB-4B01-BE35-31BAA374D034}" dt="2021-04-11T11:57:35.857" v="10846" actId="1076"/>
          <ac:spMkLst>
            <pc:docMk/>
            <pc:sldMk cId="575851131" sldId="364"/>
            <ac:spMk id="10" creationId="{246B4DD4-9B35-BE44-8215-D3748D62EC20}"/>
          </ac:spMkLst>
        </pc:spChg>
        <pc:spChg chg="del mod">
          <ac:chgData name="#CHEW SEOW PENG#" userId="301f2121-5341-45c1-8e12-56043ef59e9a" providerId="ADAL" clId="{2264DC1C-6FCB-4B01-BE35-31BAA374D034}" dt="2021-04-03T09:42:32.173" v="5434" actId="478"/>
          <ac:spMkLst>
            <pc:docMk/>
            <pc:sldMk cId="575851131" sldId="364"/>
            <ac:spMk id="14" creationId="{A43DCBFF-83FE-8443-A93A-07CE5C05BB22}"/>
          </ac:spMkLst>
        </pc:spChg>
        <pc:spChg chg="del mod">
          <ac:chgData name="#CHEW SEOW PENG#" userId="301f2121-5341-45c1-8e12-56043ef59e9a" providerId="ADAL" clId="{2264DC1C-6FCB-4B01-BE35-31BAA374D034}" dt="2021-04-03T09:42:32.173" v="5434" actId="478"/>
          <ac:spMkLst>
            <pc:docMk/>
            <pc:sldMk cId="575851131" sldId="364"/>
            <ac:spMk id="15" creationId="{E64B8CE6-D4A8-AD4F-A689-54F98A0E4669}"/>
          </ac:spMkLst>
        </pc:spChg>
        <pc:spChg chg="del">
          <ac:chgData name="#CHEW SEOW PENG#" userId="301f2121-5341-45c1-8e12-56043ef59e9a" providerId="ADAL" clId="{2264DC1C-6FCB-4B01-BE35-31BAA374D034}" dt="2021-04-03T09:35:04.910" v="4970" actId="478"/>
          <ac:spMkLst>
            <pc:docMk/>
            <pc:sldMk cId="575851131" sldId="364"/>
            <ac:spMk id="23" creationId="{C39C885B-8C47-4D93-B08D-370DC54926D5}"/>
          </ac:spMkLst>
        </pc:spChg>
        <pc:spChg chg="del">
          <ac:chgData name="#CHEW SEOW PENG#" userId="301f2121-5341-45c1-8e12-56043ef59e9a" providerId="ADAL" clId="{2264DC1C-6FCB-4B01-BE35-31BAA374D034}" dt="2021-04-03T09:35:04.910" v="4970" actId="478"/>
          <ac:spMkLst>
            <pc:docMk/>
            <pc:sldMk cId="575851131" sldId="364"/>
            <ac:spMk id="24" creationId="{3D5F8161-223B-4727-A55C-0BA3F3624BDE}"/>
          </ac:spMkLst>
        </pc:spChg>
        <pc:spChg chg="del">
          <ac:chgData name="#CHEW SEOW PENG#" userId="301f2121-5341-45c1-8e12-56043ef59e9a" providerId="ADAL" clId="{2264DC1C-6FCB-4B01-BE35-31BAA374D034}" dt="2021-04-03T09:35:04.910" v="4970" actId="478"/>
          <ac:spMkLst>
            <pc:docMk/>
            <pc:sldMk cId="575851131" sldId="364"/>
            <ac:spMk id="25" creationId="{8694E50E-79B9-430F-BD66-EB0AE4A486CF}"/>
          </ac:spMkLst>
        </pc:spChg>
        <pc:spChg chg="del mod">
          <ac:chgData name="#CHEW SEOW PENG#" userId="301f2121-5341-45c1-8e12-56043ef59e9a" providerId="ADAL" clId="{2264DC1C-6FCB-4B01-BE35-31BAA374D034}" dt="2021-04-03T09:35:07.423" v="4972" actId="478"/>
          <ac:spMkLst>
            <pc:docMk/>
            <pc:sldMk cId="575851131" sldId="364"/>
            <ac:spMk id="26" creationId="{41CF413A-13D5-4C62-8D17-8A2E3CA6A274}"/>
          </ac:spMkLst>
        </pc:spChg>
        <pc:spChg chg="del">
          <ac:chgData name="#CHEW SEOW PENG#" userId="301f2121-5341-45c1-8e12-56043ef59e9a" providerId="ADAL" clId="{2264DC1C-6FCB-4B01-BE35-31BAA374D034}" dt="2021-04-03T09:35:04.910" v="4970" actId="478"/>
          <ac:spMkLst>
            <pc:docMk/>
            <pc:sldMk cId="575851131" sldId="364"/>
            <ac:spMk id="27" creationId="{993668DE-CE5F-45C4-B14D-C4BCB6D561E0}"/>
          </ac:spMkLst>
        </pc:spChg>
        <pc:spChg chg="del mod">
          <ac:chgData name="#CHEW SEOW PENG#" userId="301f2121-5341-45c1-8e12-56043ef59e9a" providerId="ADAL" clId="{2264DC1C-6FCB-4B01-BE35-31BAA374D034}" dt="2021-04-03T09:35:07.423" v="4972" actId="478"/>
          <ac:spMkLst>
            <pc:docMk/>
            <pc:sldMk cId="575851131" sldId="364"/>
            <ac:spMk id="28" creationId="{5695C6FD-A957-4BA7-AB12-132E944502F3}"/>
          </ac:spMkLst>
        </pc:spChg>
        <pc:spChg chg="add mod">
          <ac:chgData name="#CHEW SEOW PENG#" userId="301f2121-5341-45c1-8e12-56043ef59e9a" providerId="ADAL" clId="{2264DC1C-6FCB-4B01-BE35-31BAA374D034}" dt="2021-04-09T15:26:44.675" v="10528" actId="1076"/>
          <ac:spMkLst>
            <pc:docMk/>
            <pc:sldMk cId="575851131" sldId="364"/>
            <ac:spMk id="29" creationId="{8B70FF31-CB04-4203-8FC6-1468D857DDB5}"/>
          </ac:spMkLst>
        </pc:spChg>
        <pc:spChg chg="del mod">
          <ac:chgData name="#CHEW SEOW PENG#" userId="301f2121-5341-45c1-8e12-56043ef59e9a" providerId="ADAL" clId="{2264DC1C-6FCB-4B01-BE35-31BAA374D034}" dt="2021-04-03T09:42:32.173" v="5434" actId="478"/>
          <ac:spMkLst>
            <pc:docMk/>
            <pc:sldMk cId="575851131" sldId="364"/>
            <ac:spMk id="30" creationId="{9BC5565A-D444-7E45-A357-3D64522F89B8}"/>
          </ac:spMkLst>
        </pc:spChg>
        <pc:spChg chg="del">
          <ac:chgData name="#CHEW SEOW PENG#" userId="301f2121-5341-45c1-8e12-56043ef59e9a" providerId="ADAL" clId="{2264DC1C-6FCB-4B01-BE35-31BAA374D034}" dt="2021-04-03T09:35:07.423" v="4972" actId="478"/>
          <ac:spMkLst>
            <pc:docMk/>
            <pc:sldMk cId="575851131" sldId="364"/>
            <ac:spMk id="31" creationId="{49B8B567-4BF3-C544-B150-F4DB03B153FC}"/>
          </ac:spMkLst>
        </pc:spChg>
        <pc:spChg chg="del mod">
          <ac:chgData name="#CHEW SEOW PENG#" userId="301f2121-5341-45c1-8e12-56043ef59e9a" providerId="ADAL" clId="{2264DC1C-6FCB-4B01-BE35-31BAA374D034}" dt="2021-04-03T09:42:32.173" v="5434" actId="478"/>
          <ac:spMkLst>
            <pc:docMk/>
            <pc:sldMk cId="575851131" sldId="364"/>
            <ac:spMk id="32" creationId="{A76D7C0B-2379-E443-97DA-F0BD4094E762}"/>
          </ac:spMkLst>
        </pc:spChg>
        <pc:spChg chg="del mod">
          <ac:chgData name="#CHEW SEOW PENG#" userId="301f2121-5341-45c1-8e12-56043ef59e9a" providerId="ADAL" clId="{2264DC1C-6FCB-4B01-BE35-31BAA374D034}" dt="2021-04-03T09:35:07.423" v="4972" actId="478"/>
          <ac:spMkLst>
            <pc:docMk/>
            <pc:sldMk cId="575851131" sldId="364"/>
            <ac:spMk id="33" creationId="{F4BB7164-EC35-A546-ACAC-8883A5669FD5}"/>
          </ac:spMkLst>
        </pc:spChg>
        <pc:spChg chg="add mod">
          <ac:chgData name="#CHEW SEOW PENG#" userId="301f2121-5341-45c1-8e12-56043ef59e9a" providerId="ADAL" clId="{2264DC1C-6FCB-4B01-BE35-31BAA374D034}" dt="2021-04-09T15:26:46.699" v="10529" actId="1076"/>
          <ac:spMkLst>
            <pc:docMk/>
            <pc:sldMk cId="575851131" sldId="364"/>
            <ac:spMk id="34" creationId="{55505E12-C22D-4C1F-8D0D-9E2653F37638}"/>
          </ac:spMkLst>
        </pc:spChg>
        <pc:spChg chg="add mod">
          <ac:chgData name="#CHEW SEOW PENG#" userId="301f2121-5341-45c1-8e12-56043ef59e9a" providerId="ADAL" clId="{2264DC1C-6FCB-4B01-BE35-31BAA374D034}" dt="2021-04-09T15:26:48.658" v="10530" actId="1076"/>
          <ac:spMkLst>
            <pc:docMk/>
            <pc:sldMk cId="575851131" sldId="364"/>
            <ac:spMk id="35" creationId="{7161E070-0711-4DC4-86F9-CA9B041251F0}"/>
          </ac:spMkLst>
        </pc:spChg>
        <pc:spChg chg="add mod">
          <ac:chgData name="#CHEW SEOW PENG#" userId="301f2121-5341-45c1-8e12-56043ef59e9a" providerId="ADAL" clId="{2264DC1C-6FCB-4B01-BE35-31BAA374D034}" dt="2021-04-04T13:57:33.319" v="10198" actId="1076"/>
          <ac:spMkLst>
            <pc:docMk/>
            <pc:sldMk cId="575851131" sldId="364"/>
            <ac:spMk id="36" creationId="{2DFD9C2B-96E0-4864-8571-D625EFB3DD90}"/>
          </ac:spMkLst>
        </pc:spChg>
        <pc:graphicFrameChg chg="add del mod modGraphic">
          <ac:chgData name="#CHEW SEOW PENG#" userId="301f2121-5341-45c1-8e12-56043ef59e9a" providerId="ADAL" clId="{2264DC1C-6FCB-4B01-BE35-31BAA374D034}" dt="2021-04-03T09:35:46.391" v="4978" actId="21"/>
          <ac:graphicFrameMkLst>
            <pc:docMk/>
            <pc:sldMk cId="575851131" sldId="364"/>
            <ac:graphicFrameMk id="2" creationId="{98991A76-62CB-4451-B8DC-839F940A5935}"/>
          </ac:graphicFrameMkLst>
        </pc:graphicFrameChg>
        <pc:graphicFrameChg chg="add del mod modGraphic">
          <ac:chgData name="#CHEW SEOW PENG#" userId="301f2121-5341-45c1-8e12-56043ef59e9a" providerId="ADAL" clId="{2264DC1C-6FCB-4B01-BE35-31BAA374D034}" dt="2021-04-11T11:58:21.767" v="10884" actId="20577"/>
          <ac:graphicFrameMkLst>
            <pc:docMk/>
            <pc:sldMk cId="575851131" sldId="364"/>
            <ac:graphicFrameMk id="21" creationId="{21983DCD-3E35-4ED7-A0CF-77BD3D2D0448}"/>
          </ac:graphicFrameMkLst>
        </pc:graphicFrameChg>
        <pc:graphicFrameChg chg="add mod modGraphic">
          <ac:chgData name="#CHEW SEOW PENG#" userId="301f2121-5341-45c1-8e12-56043ef59e9a" providerId="ADAL" clId="{2264DC1C-6FCB-4B01-BE35-31BAA374D034}" dt="2021-04-11T11:59:24.178" v="10902" actId="20577"/>
          <ac:graphicFrameMkLst>
            <pc:docMk/>
            <pc:sldMk cId="575851131" sldId="364"/>
            <ac:graphicFrameMk id="37" creationId="{FA0E0180-8327-4E52-9A42-741169A94AE9}"/>
          </ac:graphicFrameMkLst>
        </pc:graphicFrameChg>
        <pc:cxnChg chg="mod">
          <ac:chgData name="#CHEW SEOW PENG#" userId="301f2121-5341-45c1-8e12-56043ef59e9a" providerId="ADAL" clId="{2264DC1C-6FCB-4B01-BE35-31BAA374D034}" dt="2021-04-03T09:39:20.058" v="5349" actId="12788"/>
          <ac:cxnSpMkLst>
            <pc:docMk/>
            <pc:sldMk cId="575851131" sldId="364"/>
            <ac:cxnSpMk id="6" creationId="{A693DD97-FE3C-EB4B-9A63-5BB2F0F05C66}"/>
          </ac:cxnSpMkLst>
        </pc:cxnChg>
      </pc:sldChg>
      <pc:sldChg chg="addSp delSp modSp mod">
        <pc:chgData name="#CHEW SEOW PENG#" userId="301f2121-5341-45c1-8e12-56043ef59e9a" providerId="ADAL" clId="{2264DC1C-6FCB-4B01-BE35-31BAA374D034}" dt="2021-04-11T12:02:55.867" v="10914" actId="20577"/>
        <pc:sldMkLst>
          <pc:docMk/>
          <pc:sldMk cId="2724454924" sldId="365"/>
        </pc:sldMkLst>
        <pc:spChg chg="mod">
          <ac:chgData name="#CHEW SEOW PENG#" userId="301f2121-5341-45c1-8e12-56043ef59e9a" providerId="ADAL" clId="{2264DC1C-6FCB-4B01-BE35-31BAA374D034}" dt="2021-04-04T13:48:55.039" v="10137" actId="14100"/>
          <ac:spMkLst>
            <pc:docMk/>
            <pc:sldMk cId="2724454924" sldId="365"/>
            <ac:spMk id="6" creationId="{C4D23925-F1CA-438A-88C4-7FFA43AE3048}"/>
          </ac:spMkLst>
        </pc:spChg>
        <pc:spChg chg="add del mod">
          <ac:chgData name="#CHEW SEOW PENG#" userId="301f2121-5341-45c1-8e12-56043ef59e9a" providerId="ADAL" clId="{2264DC1C-6FCB-4B01-BE35-31BAA374D034}" dt="2021-04-04T13:48:20.980" v="10125" actId="478"/>
          <ac:spMkLst>
            <pc:docMk/>
            <pc:sldMk cId="2724454924" sldId="365"/>
            <ac:spMk id="12" creationId="{04136EA7-BF38-4DE0-ACCB-81F627C453A9}"/>
          </ac:spMkLst>
        </pc:spChg>
        <pc:spChg chg="mod">
          <ac:chgData name="#CHEW SEOW PENG#" userId="301f2121-5341-45c1-8e12-56043ef59e9a" providerId="ADAL" clId="{2264DC1C-6FCB-4B01-BE35-31BAA374D034}" dt="2021-04-03T15:50:40.962" v="9965" actId="113"/>
          <ac:spMkLst>
            <pc:docMk/>
            <pc:sldMk cId="2724454924" sldId="365"/>
            <ac:spMk id="14" creationId="{9AC682CE-FAA5-4667-9AB5-B223C223457C}"/>
          </ac:spMkLst>
        </pc:spChg>
        <pc:spChg chg="mod">
          <ac:chgData name="#CHEW SEOW PENG#" userId="301f2121-5341-45c1-8e12-56043ef59e9a" providerId="ADAL" clId="{2264DC1C-6FCB-4B01-BE35-31BAA374D034}" dt="2021-04-03T15:50:39.728" v="9964" actId="113"/>
          <ac:spMkLst>
            <pc:docMk/>
            <pc:sldMk cId="2724454924" sldId="365"/>
            <ac:spMk id="15" creationId="{82198BF6-A6FC-453A-9B61-267C531975B8}"/>
          </ac:spMkLst>
        </pc:spChg>
        <pc:spChg chg="mod">
          <ac:chgData name="#CHEW SEOW PENG#" userId="301f2121-5341-45c1-8e12-56043ef59e9a" providerId="ADAL" clId="{2264DC1C-6FCB-4B01-BE35-31BAA374D034}" dt="2021-04-04T14:03:00.145" v="10288" actId="20577"/>
          <ac:spMkLst>
            <pc:docMk/>
            <pc:sldMk cId="2724454924" sldId="365"/>
            <ac:spMk id="20" creationId="{878AA51E-1686-AF4D-A82F-E9FB44E347AF}"/>
          </ac:spMkLst>
        </pc:spChg>
        <pc:graphicFrameChg chg="mod modGraphic">
          <ac:chgData name="#CHEW SEOW PENG#" userId="301f2121-5341-45c1-8e12-56043ef59e9a" providerId="ADAL" clId="{2264DC1C-6FCB-4B01-BE35-31BAA374D034}" dt="2021-04-04T13:49:06.348" v="10140" actId="14100"/>
          <ac:graphicFrameMkLst>
            <pc:docMk/>
            <pc:sldMk cId="2724454924" sldId="365"/>
            <ac:graphicFrameMk id="4" creationId="{8ED66562-3736-4692-ABA5-5D050984AB72}"/>
          </ac:graphicFrameMkLst>
        </pc:graphicFrameChg>
        <pc:graphicFrameChg chg="modGraphic">
          <ac:chgData name="#CHEW SEOW PENG#" userId="301f2121-5341-45c1-8e12-56043ef59e9a" providerId="ADAL" clId="{2264DC1C-6FCB-4B01-BE35-31BAA374D034}" dt="2021-04-11T12:02:55.867" v="10914" actId="20577"/>
          <ac:graphicFrameMkLst>
            <pc:docMk/>
            <pc:sldMk cId="2724454924" sldId="365"/>
            <ac:graphicFrameMk id="15" creationId="{7E16D5A2-A1C0-400F-8212-9BD2E96D02A8}"/>
          </ac:graphicFrameMkLst>
        </pc:graphicFrameChg>
        <pc:graphicFrameChg chg="mod modGraphic">
          <ac:chgData name="#CHEW SEOW PENG#" userId="301f2121-5341-45c1-8e12-56043ef59e9a" providerId="ADAL" clId="{2264DC1C-6FCB-4B01-BE35-31BAA374D034}" dt="2021-04-04T13:49:03.757" v="10139" actId="14100"/>
          <ac:graphicFrameMkLst>
            <pc:docMk/>
            <pc:sldMk cId="2724454924" sldId="365"/>
            <ac:graphicFrameMk id="18" creationId="{6B8D12D5-1F25-436C-8666-7FCEF871447A}"/>
          </ac:graphicFrameMkLst>
        </pc:graphicFrameChg>
        <pc:cxnChg chg="add del mod">
          <ac:chgData name="#CHEW SEOW PENG#" userId="301f2121-5341-45c1-8e12-56043ef59e9a" providerId="ADAL" clId="{2264DC1C-6FCB-4B01-BE35-31BAA374D034}" dt="2021-04-03T15:14:00.721" v="7313" actId="11529"/>
          <ac:cxnSpMkLst>
            <pc:docMk/>
            <pc:sldMk cId="2724454924" sldId="365"/>
            <ac:cxnSpMk id="3" creationId="{1B3D837B-465B-4EEB-97A7-4B48F5B62726}"/>
          </ac:cxnSpMkLst>
        </pc:cxnChg>
        <pc:cxnChg chg="add del mod">
          <ac:chgData name="#CHEW SEOW PENG#" userId="301f2121-5341-45c1-8e12-56043ef59e9a" providerId="ADAL" clId="{2264DC1C-6FCB-4B01-BE35-31BAA374D034}" dt="2021-04-03T15:15:51.154" v="7355" actId="478"/>
          <ac:cxnSpMkLst>
            <pc:docMk/>
            <pc:sldMk cId="2724454924" sldId="365"/>
            <ac:cxnSpMk id="7" creationId="{D0DB5C96-5D3B-4FAE-94D6-07CE71501961}"/>
          </ac:cxnSpMkLst>
        </pc:cxnChg>
        <pc:cxnChg chg="add del mod">
          <ac:chgData name="#CHEW SEOW PENG#" userId="301f2121-5341-45c1-8e12-56043ef59e9a" providerId="ADAL" clId="{2264DC1C-6FCB-4B01-BE35-31BAA374D034}" dt="2021-04-04T13:48:22.027" v="10126" actId="478"/>
          <ac:cxnSpMkLst>
            <pc:docMk/>
            <pc:sldMk cId="2724454924" sldId="365"/>
            <ac:cxnSpMk id="9" creationId="{B85F6091-3525-46DA-ABD9-894BAB6EED2B}"/>
          </ac:cxnSpMkLst>
        </pc:cxnChg>
      </pc:sldChg>
      <pc:sldChg chg="modSp add mod ord addCm modCm">
        <pc:chgData name="#CHEW SEOW PENG#" userId="301f2121-5341-45c1-8e12-56043ef59e9a" providerId="ADAL" clId="{2264DC1C-6FCB-4B01-BE35-31BAA374D034}" dt="2021-04-04T13:57:06.728" v="10191" actId="20577"/>
        <pc:sldMkLst>
          <pc:docMk/>
          <pc:sldMk cId="3405332978" sldId="366"/>
        </pc:sldMkLst>
        <pc:spChg chg="mod">
          <ac:chgData name="#CHEW SEOW PENG#" userId="301f2121-5341-45c1-8e12-56043ef59e9a" providerId="ADAL" clId="{2264DC1C-6FCB-4B01-BE35-31BAA374D034}" dt="2021-04-04T13:10:53.001" v="10016" actId="20577"/>
          <ac:spMkLst>
            <pc:docMk/>
            <pc:sldMk cId="3405332978" sldId="366"/>
            <ac:spMk id="20" creationId="{878AA51E-1686-AF4D-A82F-E9FB44E347AF}"/>
          </ac:spMkLst>
        </pc:spChg>
        <pc:spChg chg="mod">
          <ac:chgData name="#CHEW SEOW PENG#" userId="301f2121-5341-45c1-8e12-56043ef59e9a" providerId="ADAL" clId="{2264DC1C-6FCB-4B01-BE35-31BAA374D034}" dt="2021-04-04T13:56:59.727" v="10187" actId="20577"/>
          <ac:spMkLst>
            <pc:docMk/>
            <pc:sldMk cId="3405332978" sldId="366"/>
            <ac:spMk id="26" creationId="{E11FE250-830B-094D-83B7-A803FF2C2125}"/>
          </ac:spMkLst>
        </pc:spChg>
        <pc:spChg chg="mod">
          <ac:chgData name="#CHEW SEOW PENG#" userId="301f2121-5341-45c1-8e12-56043ef59e9a" providerId="ADAL" clId="{2264DC1C-6FCB-4B01-BE35-31BAA374D034}" dt="2021-04-04T13:57:06.728" v="10191" actId="20577"/>
          <ac:spMkLst>
            <pc:docMk/>
            <pc:sldMk cId="3405332978" sldId="366"/>
            <ac:spMk id="29" creationId="{AD3FA763-6E1C-3E4C-AE57-EFDF84E92277}"/>
          </ac:spMkLst>
        </pc:spChg>
      </pc:sldChg>
      <pc:sldChg chg="addSp delSp modSp mod addCm modCm">
        <pc:chgData name="#CHEW SEOW PENG#" userId="301f2121-5341-45c1-8e12-56043ef59e9a" providerId="ADAL" clId="{2264DC1C-6FCB-4B01-BE35-31BAA374D034}" dt="2021-04-04T14:13:43.233" v="10473" actId="14100"/>
        <pc:sldMkLst>
          <pc:docMk/>
          <pc:sldMk cId="2242633259" sldId="367"/>
        </pc:sldMkLst>
        <pc:spChg chg="mod">
          <ac:chgData name="#CHEW SEOW PENG#" userId="301f2121-5341-45c1-8e12-56043ef59e9a" providerId="ADAL" clId="{2264DC1C-6FCB-4B01-BE35-31BAA374D034}" dt="2021-04-04T13:40:52.286" v="10104" actId="20577"/>
          <ac:spMkLst>
            <pc:docMk/>
            <pc:sldMk cId="2242633259" sldId="367"/>
            <ac:spMk id="2" creationId="{A17D9976-D9DF-0642-BD0C-DB34CF6B13FB}"/>
          </ac:spMkLst>
        </pc:spChg>
        <pc:spChg chg="add del mod">
          <ac:chgData name="#CHEW SEOW PENG#" userId="301f2121-5341-45c1-8e12-56043ef59e9a" providerId="ADAL" clId="{2264DC1C-6FCB-4B01-BE35-31BAA374D034}" dt="2021-04-04T13:59:20.115" v="10236"/>
          <ac:spMkLst>
            <pc:docMk/>
            <pc:sldMk cId="2242633259" sldId="367"/>
            <ac:spMk id="11" creationId="{749FD78D-5693-494B-8A8D-EC60FBFAA351}"/>
          </ac:spMkLst>
        </pc:spChg>
        <pc:spChg chg="add mod">
          <ac:chgData name="#CHEW SEOW PENG#" userId="301f2121-5341-45c1-8e12-56043ef59e9a" providerId="ADAL" clId="{2264DC1C-6FCB-4B01-BE35-31BAA374D034}" dt="2021-04-04T14:13:43.233" v="10473" actId="14100"/>
          <ac:spMkLst>
            <pc:docMk/>
            <pc:sldMk cId="2242633259" sldId="367"/>
            <ac:spMk id="12" creationId="{037C09E9-CC02-4B44-A86E-B4937D95162F}"/>
          </ac:spMkLst>
        </pc:spChg>
        <pc:spChg chg="add mod">
          <ac:chgData name="#CHEW SEOW PENG#" userId="301f2121-5341-45c1-8e12-56043ef59e9a" providerId="ADAL" clId="{2264DC1C-6FCB-4B01-BE35-31BAA374D034}" dt="2021-04-04T14:00:18.223" v="10252" actId="208"/>
          <ac:spMkLst>
            <pc:docMk/>
            <pc:sldMk cId="2242633259" sldId="367"/>
            <ac:spMk id="13" creationId="{AC7A9166-A0A7-47C9-A10D-DAB7170F89B2}"/>
          </ac:spMkLst>
        </pc:spChg>
        <pc:spChg chg="add del mod">
          <ac:chgData name="#CHEW SEOW PENG#" userId="301f2121-5341-45c1-8e12-56043ef59e9a" providerId="ADAL" clId="{2264DC1C-6FCB-4B01-BE35-31BAA374D034}" dt="2021-04-04T14:02:33.954" v="10279" actId="478"/>
          <ac:spMkLst>
            <pc:docMk/>
            <pc:sldMk cId="2242633259" sldId="367"/>
            <ac:spMk id="14" creationId="{B504E417-6FF9-4DBC-A3EB-1D74CF64FA0D}"/>
          </ac:spMkLst>
        </pc:spChg>
        <pc:spChg chg="del mod">
          <ac:chgData name="#CHEW SEOW PENG#" userId="301f2121-5341-45c1-8e12-56043ef59e9a" providerId="ADAL" clId="{2264DC1C-6FCB-4B01-BE35-31BAA374D034}" dt="2021-04-04T14:00:21.413" v="10254" actId="478"/>
          <ac:spMkLst>
            <pc:docMk/>
            <pc:sldMk cId="2242633259" sldId="367"/>
            <ac:spMk id="2626" creationId="{BB905EB7-187E-A948-ACDC-8F97F6210D66}"/>
          </ac:spMkLst>
        </pc:spChg>
        <pc:spChg chg="add del mod">
          <ac:chgData name="#CHEW SEOW PENG#" userId="301f2121-5341-45c1-8e12-56043ef59e9a" providerId="ADAL" clId="{2264DC1C-6FCB-4B01-BE35-31BAA374D034}" dt="2021-04-04T13:59:48.835" v="10243" actId="478"/>
          <ac:spMkLst>
            <pc:docMk/>
            <pc:sldMk cId="2242633259" sldId="367"/>
            <ac:spMk id="2630" creationId="{546E6554-185E-6D4B-8BB8-57B1434DFF2E}"/>
          </ac:spMkLst>
        </pc:spChg>
        <pc:spChg chg="mod">
          <ac:chgData name="#CHEW SEOW PENG#" userId="301f2121-5341-45c1-8e12-56043ef59e9a" providerId="ADAL" clId="{2264DC1C-6FCB-4B01-BE35-31BAA374D034}" dt="2021-04-04T14:01:45.963" v="10271" actId="20577"/>
          <ac:spMkLst>
            <pc:docMk/>
            <pc:sldMk cId="2242633259" sldId="367"/>
            <ac:spMk id="2633" creationId="{A2ECB059-989A-404A-A663-DA9A599B030F}"/>
          </ac:spMkLst>
        </pc:spChg>
        <pc:spChg chg="mod">
          <ac:chgData name="#CHEW SEOW PENG#" userId="301f2121-5341-45c1-8e12-56043ef59e9a" providerId="ADAL" clId="{2264DC1C-6FCB-4B01-BE35-31BAA374D034}" dt="2021-04-04T14:02:00.876" v="10272" actId="14100"/>
          <ac:spMkLst>
            <pc:docMk/>
            <pc:sldMk cId="2242633259" sldId="367"/>
            <ac:spMk id="2634" creationId="{F623FDF2-D661-8947-B8FB-E76B41234E9E}"/>
          </ac:spMkLst>
        </pc:spChg>
      </pc:sldChg>
      <pc:sldChg chg="addSp delSp modSp mod">
        <pc:chgData name="#CHEW SEOW PENG#" userId="301f2121-5341-45c1-8e12-56043ef59e9a" providerId="ADAL" clId="{2264DC1C-6FCB-4B01-BE35-31BAA374D034}" dt="2021-04-04T13:51:00.265" v="10147" actId="478"/>
        <pc:sldMkLst>
          <pc:docMk/>
          <pc:sldMk cId="3933140283" sldId="368"/>
        </pc:sldMkLst>
        <pc:spChg chg="mod">
          <ac:chgData name="#CHEW SEOW PENG#" userId="301f2121-5341-45c1-8e12-56043ef59e9a" providerId="ADAL" clId="{2264DC1C-6FCB-4B01-BE35-31BAA374D034}" dt="2021-04-04T13:40:55.053" v="10108" actId="20577"/>
          <ac:spMkLst>
            <pc:docMk/>
            <pc:sldMk cId="3933140283" sldId="368"/>
            <ac:spMk id="2" creationId="{A17D9976-D9DF-0642-BD0C-DB34CF6B13FB}"/>
          </ac:spMkLst>
        </pc:spChg>
        <pc:spChg chg="mod">
          <ac:chgData name="#CHEW SEOW PENG#" userId="301f2121-5341-45c1-8e12-56043ef59e9a" providerId="ADAL" clId="{2264DC1C-6FCB-4B01-BE35-31BAA374D034}" dt="2021-04-04T13:50:56.654" v="10146" actId="1076"/>
          <ac:spMkLst>
            <pc:docMk/>
            <pc:sldMk cId="3933140283" sldId="368"/>
            <ac:spMk id="24" creationId="{D58C13A4-DA91-4162-A489-B5373DFE3412}"/>
          </ac:spMkLst>
        </pc:spChg>
        <pc:spChg chg="mod">
          <ac:chgData name="#CHEW SEOW PENG#" userId="301f2121-5341-45c1-8e12-56043ef59e9a" providerId="ADAL" clId="{2264DC1C-6FCB-4B01-BE35-31BAA374D034}" dt="2021-04-04T13:50:55.897" v="10144" actId="1076"/>
          <ac:spMkLst>
            <pc:docMk/>
            <pc:sldMk cId="3933140283" sldId="368"/>
            <ac:spMk id="26" creationId="{0BB8E2B3-3723-4387-A297-CEC3A87CE8E2}"/>
          </ac:spMkLst>
        </pc:spChg>
        <pc:spChg chg="add del">
          <ac:chgData name="#CHEW SEOW PENG#" userId="301f2121-5341-45c1-8e12-56043ef59e9a" providerId="ADAL" clId="{2264DC1C-6FCB-4B01-BE35-31BAA374D034}" dt="2021-04-04T13:51:00.265" v="10147" actId="478"/>
          <ac:spMkLst>
            <pc:docMk/>
            <pc:sldMk cId="3933140283" sldId="368"/>
            <ac:spMk id="2625" creationId="{E7E65FAB-5A9D-9C4A-9FF3-408121DEC2F5}"/>
          </ac:spMkLst>
        </pc:spChg>
      </pc:sldChg>
      <pc:sldChg chg="modSp mod">
        <pc:chgData name="#CHEW SEOW PENG#" userId="301f2121-5341-45c1-8e12-56043ef59e9a" providerId="ADAL" clId="{2264DC1C-6FCB-4B01-BE35-31BAA374D034}" dt="2021-04-04T13:40:48.607" v="10100" actId="20577"/>
        <pc:sldMkLst>
          <pc:docMk/>
          <pc:sldMk cId="3492843233" sldId="370"/>
        </pc:sldMkLst>
        <pc:spChg chg="mod">
          <ac:chgData name="#CHEW SEOW PENG#" userId="301f2121-5341-45c1-8e12-56043ef59e9a" providerId="ADAL" clId="{2264DC1C-6FCB-4B01-BE35-31BAA374D034}" dt="2021-04-04T13:40:48.607" v="10100" actId="20577"/>
          <ac:spMkLst>
            <pc:docMk/>
            <pc:sldMk cId="3492843233" sldId="370"/>
            <ac:spMk id="2" creationId="{A17D9976-D9DF-0642-BD0C-DB34CF6B13FB}"/>
          </ac:spMkLst>
        </pc:spChg>
        <pc:spChg chg="mod">
          <ac:chgData name="#CHEW SEOW PENG#" userId="301f2121-5341-45c1-8e12-56043ef59e9a" providerId="ADAL" clId="{2264DC1C-6FCB-4B01-BE35-31BAA374D034}" dt="2021-04-04T13:40:22.250" v="10096" actId="20577"/>
          <ac:spMkLst>
            <pc:docMk/>
            <pc:sldMk cId="3492843233" sldId="370"/>
            <ac:spMk id="28" creationId="{C8EE7321-1436-4028-9C88-3956907B8F1C}"/>
          </ac:spMkLst>
        </pc:spChg>
      </pc:sldChg>
      <pc:sldChg chg="addCm modCm">
        <pc:chgData name="#CHEW SEOW PENG#" userId="301f2121-5341-45c1-8e12-56043ef59e9a" providerId="ADAL" clId="{2264DC1C-6FCB-4B01-BE35-31BAA374D034}" dt="2021-04-04T14:30:40.760" v="10492"/>
        <pc:sldMkLst>
          <pc:docMk/>
          <pc:sldMk cId="1410057070" sldId="372"/>
        </pc:sldMkLst>
      </pc:sldChg>
      <pc:sldChg chg="modSp add mod">
        <pc:chgData name="#CHEW SEOW PENG#" userId="301f2121-5341-45c1-8e12-56043ef59e9a" providerId="ADAL" clId="{2264DC1C-6FCB-4B01-BE35-31BAA374D034}" dt="2021-04-04T14:16:53.497" v="10486" actId="20577"/>
        <pc:sldMkLst>
          <pc:docMk/>
          <pc:sldMk cId="2426706218" sldId="374"/>
        </pc:sldMkLst>
        <pc:spChg chg="mod">
          <ac:chgData name="#CHEW SEOW PENG#" userId="301f2121-5341-45c1-8e12-56043ef59e9a" providerId="ADAL" clId="{2264DC1C-6FCB-4B01-BE35-31BAA374D034}" dt="2021-04-04T14:03:47.512" v="10310" actId="20577"/>
          <ac:spMkLst>
            <pc:docMk/>
            <pc:sldMk cId="2426706218" sldId="374"/>
            <ac:spMk id="11" creationId="{3A849D04-3C6F-4064-8A76-5A5DBFBDEAA1}"/>
          </ac:spMkLst>
        </pc:spChg>
        <pc:spChg chg="mod">
          <ac:chgData name="#CHEW SEOW PENG#" userId="301f2121-5341-45c1-8e12-56043ef59e9a" providerId="ADAL" clId="{2264DC1C-6FCB-4B01-BE35-31BAA374D034}" dt="2021-04-04T14:16:53.497" v="10486" actId="20577"/>
          <ac:spMkLst>
            <pc:docMk/>
            <pc:sldMk cId="2426706218" sldId="374"/>
            <ac:spMk id="12" creationId="{B57C5EFD-20DD-41DC-AB0C-9BE617D63BB5}"/>
          </ac:spMkLst>
        </pc:spChg>
      </pc:sldChg>
      <pc:sldChg chg="addSp delSp modSp add mod addCm delCm modCm">
        <pc:chgData name="#CHEW SEOW PENG#" userId="301f2121-5341-45c1-8e12-56043ef59e9a" providerId="ADAL" clId="{2264DC1C-6FCB-4B01-BE35-31BAA374D034}" dt="2021-04-11T07:03:20.613" v="10792" actId="1035"/>
        <pc:sldMkLst>
          <pc:docMk/>
          <pc:sldMk cId="2214118408" sldId="375"/>
        </pc:sldMkLst>
        <pc:spChg chg="del">
          <ac:chgData name="#CHEW SEOW PENG#" userId="301f2121-5341-45c1-8e12-56043ef59e9a" providerId="ADAL" clId="{2264DC1C-6FCB-4B01-BE35-31BAA374D034}" dt="2021-04-04T14:05:21.714" v="10396" actId="478"/>
          <ac:spMkLst>
            <pc:docMk/>
            <pc:sldMk cId="2214118408" sldId="375"/>
            <ac:spMk id="2" creationId="{2BD09A86-076C-47C8-82EE-CF163C4B4BE2}"/>
          </ac:spMkLst>
        </pc:spChg>
        <pc:spChg chg="del">
          <ac:chgData name="#CHEW SEOW PENG#" userId="301f2121-5341-45c1-8e12-56043ef59e9a" providerId="ADAL" clId="{2264DC1C-6FCB-4B01-BE35-31BAA374D034}" dt="2021-04-04T14:05:19.105" v="10395" actId="478"/>
          <ac:spMkLst>
            <pc:docMk/>
            <pc:sldMk cId="2214118408" sldId="375"/>
            <ac:spMk id="3" creationId="{136C73BE-A83C-4547-99A1-84FDE9C45CD5}"/>
          </ac:spMkLst>
        </pc:spChg>
        <pc:spChg chg="del">
          <ac:chgData name="#CHEW SEOW PENG#" userId="301f2121-5341-45c1-8e12-56043ef59e9a" providerId="ADAL" clId="{2264DC1C-6FCB-4B01-BE35-31BAA374D034}" dt="2021-04-04T14:05:19.105" v="10395" actId="478"/>
          <ac:spMkLst>
            <pc:docMk/>
            <pc:sldMk cId="2214118408" sldId="375"/>
            <ac:spMk id="5" creationId="{257159FA-79CB-487C-9309-3F937EC10EC4}"/>
          </ac:spMkLst>
        </pc:spChg>
        <pc:spChg chg="del">
          <ac:chgData name="#CHEW SEOW PENG#" userId="301f2121-5341-45c1-8e12-56043ef59e9a" providerId="ADAL" clId="{2264DC1C-6FCB-4B01-BE35-31BAA374D034}" dt="2021-04-04T14:05:19.105" v="10395" actId="478"/>
          <ac:spMkLst>
            <pc:docMk/>
            <pc:sldMk cId="2214118408" sldId="375"/>
            <ac:spMk id="6" creationId="{15E45F31-AF82-4DAA-BC5B-8D0F47F8E2F7}"/>
          </ac:spMkLst>
        </pc:spChg>
        <pc:spChg chg="del">
          <ac:chgData name="#CHEW SEOW PENG#" userId="301f2121-5341-45c1-8e12-56043ef59e9a" providerId="ADAL" clId="{2264DC1C-6FCB-4B01-BE35-31BAA374D034}" dt="2021-04-04T14:05:19.105" v="10395" actId="478"/>
          <ac:spMkLst>
            <pc:docMk/>
            <pc:sldMk cId="2214118408" sldId="375"/>
            <ac:spMk id="8" creationId="{5F00CBB3-27CE-4709-9C79-6A5F492F938A}"/>
          </ac:spMkLst>
        </pc:spChg>
        <pc:spChg chg="del">
          <ac:chgData name="#CHEW SEOW PENG#" userId="301f2121-5341-45c1-8e12-56043ef59e9a" providerId="ADAL" clId="{2264DC1C-6FCB-4B01-BE35-31BAA374D034}" dt="2021-04-04T14:05:19.105" v="10395" actId="478"/>
          <ac:spMkLst>
            <pc:docMk/>
            <pc:sldMk cId="2214118408" sldId="375"/>
            <ac:spMk id="22" creationId="{BAE15F51-BC99-49F9-B9B0-740B5793D8EB}"/>
          </ac:spMkLst>
        </pc:spChg>
        <pc:spChg chg="del">
          <ac:chgData name="#CHEW SEOW PENG#" userId="301f2121-5341-45c1-8e12-56043ef59e9a" providerId="ADAL" clId="{2264DC1C-6FCB-4B01-BE35-31BAA374D034}" dt="2021-04-04T14:05:19.105" v="10395" actId="478"/>
          <ac:spMkLst>
            <pc:docMk/>
            <pc:sldMk cId="2214118408" sldId="375"/>
            <ac:spMk id="23" creationId="{58D641A9-E06F-42D2-8A72-E53988B1E635}"/>
          </ac:spMkLst>
        </pc:spChg>
        <pc:spChg chg="del">
          <ac:chgData name="#CHEW SEOW PENG#" userId="301f2121-5341-45c1-8e12-56043ef59e9a" providerId="ADAL" clId="{2264DC1C-6FCB-4B01-BE35-31BAA374D034}" dt="2021-04-04T14:05:19.105" v="10395" actId="478"/>
          <ac:spMkLst>
            <pc:docMk/>
            <pc:sldMk cId="2214118408" sldId="375"/>
            <ac:spMk id="25" creationId="{7F0E9875-C452-4DE5-BC5B-EED05961920A}"/>
          </ac:spMkLst>
        </pc:spChg>
        <pc:spChg chg="del">
          <ac:chgData name="#CHEW SEOW PENG#" userId="301f2121-5341-45c1-8e12-56043ef59e9a" providerId="ADAL" clId="{2264DC1C-6FCB-4B01-BE35-31BAA374D034}" dt="2021-04-04T14:05:19.105" v="10395" actId="478"/>
          <ac:spMkLst>
            <pc:docMk/>
            <pc:sldMk cId="2214118408" sldId="375"/>
            <ac:spMk id="26" creationId="{299E66A8-1CED-48CB-BD00-C9FC51DE5CA7}"/>
          </ac:spMkLst>
        </pc:spChg>
        <pc:spChg chg="del">
          <ac:chgData name="#CHEW SEOW PENG#" userId="301f2121-5341-45c1-8e12-56043ef59e9a" providerId="ADAL" clId="{2264DC1C-6FCB-4B01-BE35-31BAA374D034}" dt="2021-04-04T14:05:19.105" v="10395" actId="478"/>
          <ac:spMkLst>
            <pc:docMk/>
            <pc:sldMk cId="2214118408" sldId="375"/>
            <ac:spMk id="27" creationId="{AD6F5DE9-9503-4F9A-917E-A9DD85B0F8ED}"/>
          </ac:spMkLst>
        </pc:spChg>
        <pc:spChg chg="del">
          <ac:chgData name="#CHEW SEOW PENG#" userId="301f2121-5341-45c1-8e12-56043ef59e9a" providerId="ADAL" clId="{2264DC1C-6FCB-4B01-BE35-31BAA374D034}" dt="2021-04-04T14:05:21.714" v="10396" actId="478"/>
          <ac:spMkLst>
            <pc:docMk/>
            <pc:sldMk cId="2214118408" sldId="375"/>
            <ac:spMk id="31" creationId="{0D46B12E-0098-4DC5-8427-0FDDA92061C3}"/>
          </ac:spMkLst>
        </pc:spChg>
        <pc:spChg chg="del">
          <ac:chgData name="#CHEW SEOW PENG#" userId="301f2121-5341-45c1-8e12-56043ef59e9a" providerId="ADAL" clId="{2264DC1C-6FCB-4B01-BE35-31BAA374D034}" dt="2021-04-04T14:05:21.714" v="10396" actId="478"/>
          <ac:spMkLst>
            <pc:docMk/>
            <pc:sldMk cId="2214118408" sldId="375"/>
            <ac:spMk id="32" creationId="{315CFF45-012E-463A-BE14-F4DF3A843CDF}"/>
          </ac:spMkLst>
        </pc:spChg>
        <pc:spChg chg="del">
          <ac:chgData name="#CHEW SEOW PENG#" userId="301f2121-5341-45c1-8e12-56043ef59e9a" providerId="ADAL" clId="{2264DC1C-6FCB-4B01-BE35-31BAA374D034}" dt="2021-04-04T14:05:21.714" v="10396" actId="478"/>
          <ac:spMkLst>
            <pc:docMk/>
            <pc:sldMk cId="2214118408" sldId="375"/>
            <ac:spMk id="33" creationId="{BB9A4D1F-2854-4FA5-B5DF-6C6773591CBE}"/>
          </ac:spMkLst>
        </pc:spChg>
        <pc:spChg chg="add mod">
          <ac:chgData name="#CHEW SEOW PENG#" userId="301f2121-5341-45c1-8e12-56043ef59e9a" providerId="ADAL" clId="{2264DC1C-6FCB-4B01-BE35-31BAA374D034}" dt="2021-04-11T07:03:20.613" v="10792" actId="1035"/>
          <ac:spMkLst>
            <pc:docMk/>
            <pc:sldMk cId="2214118408" sldId="375"/>
            <ac:spMk id="34" creationId="{13BD0245-0E57-463B-A2CF-DC0CCE63801C}"/>
          </ac:spMkLst>
        </pc:spChg>
        <pc:spChg chg="del">
          <ac:chgData name="#CHEW SEOW PENG#" userId="301f2121-5341-45c1-8e12-56043ef59e9a" providerId="ADAL" clId="{2264DC1C-6FCB-4B01-BE35-31BAA374D034}" dt="2021-04-04T14:05:19.105" v="10395" actId="478"/>
          <ac:spMkLst>
            <pc:docMk/>
            <pc:sldMk cId="2214118408" sldId="375"/>
            <ac:spMk id="34" creationId="{BEB593DC-442C-43D6-A010-795D30BBB678}"/>
          </ac:spMkLst>
        </pc:spChg>
        <pc:spChg chg="del">
          <ac:chgData name="#CHEW SEOW PENG#" userId="301f2121-5341-45c1-8e12-56043ef59e9a" providerId="ADAL" clId="{2264DC1C-6FCB-4B01-BE35-31BAA374D034}" dt="2021-04-04T14:05:19.105" v="10395" actId="478"/>
          <ac:spMkLst>
            <pc:docMk/>
            <pc:sldMk cId="2214118408" sldId="375"/>
            <ac:spMk id="35" creationId="{2F141029-E125-4D52-B151-25D898630535}"/>
          </ac:spMkLst>
        </pc:spChg>
        <pc:spChg chg="del">
          <ac:chgData name="#CHEW SEOW PENG#" userId="301f2121-5341-45c1-8e12-56043ef59e9a" providerId="ADAL" clId="{2264DC1C-6FCB-4B01-BE35-31BAA374D034}" dt="2021-04-04T14:05:19.105" v="10395" actId="478"/>
          <ac:spMkLst>
            <pc:docMk/>
            <pc:sldMk cId="2214118408" sldId="375"/>
            <ac:spMk id="36" creationId="{3A59735A-6B6B-4389-8675-92F84DD7B515}"/>
          </ac:spMkLst>
        </pc:spChg>
        <pc:spChg chg="del">
          <ac:chgData name="#CHEW SEOW PENG#" userId="301f2121-5341-45c1-8e12-56043ef59e9a" providerId="ADAL" clId="{2264DC1C-6FCB-4B01-BE35-31BAA374D034}" dt="2021-04-04T14:05:19.105" v="10395" actId="478"/>
          <ac:spMkLst>
            <pc:docMk/>
            <pc:sldMk cId="2214118408" sldId="375"/>
            <ac:spMk id="37" creationId="{2A5F2283-2AF7-448A-8890-53EA6004F6B6}"/>
          </ac:spMkLst>
        </pc:spChg>
        <pc:spChg chg="del">
          <ac:chgData name="#CHEW SEOW PENG#" userId="301f2121-5341-45c1-8e12-56043ef59e9a" providerId="ADAL" clId="{2264DC1C-6FCB-4B01-BE35-31BAA374D034}" dt="2021-04-04T14:05:19.105" v="10395" actId="478"/>
          <ac:spMkLst>
            <pc:docMk/>
            <pc:sldMk cId="2214118408" sldId="375"/>
            <ac:spMk id="38" creationId="{FCB3AF77-454F-4DD7-AFA2-D6A1A194ECCE}"/>
          </ac:spMkLst>
        </pc:spChg>
        <pc:spChg chg="del">
          <ac:chgData name="#CHEW SEOW PENG#" userId="301f2121-5341-45c1-8e12-56043ef59e9a" providerId="ADAL" clId="{2264DC1C-6FCB-4B01-BE35-31BAA374D034}" dt="2021-04-04T14:05:19.105" v="10395" actId="478"/>
          <ac:spMkLst>
            <pc:docMk/>
            <pc:sldMk cId="2214118408" sldId="375"/>
            <ac:spMk id="39" creationId="{0F1B1028-1E71-455B-BE18-7FB3E583D5E0}"/>
          </ac:spMkLst>
        </pc:spChg>
        <pc:spChg chg="del">
          <ac:chgData name="#CHEW SEOW PENG#" userId="301f2121-5341-45c1-8e12-56043ef59e9a" providerId="ADAL" clId="{2264DC1C-6FCB-4B01-BE35-31BAA374D034}" dt="2021-04-04T14:05:19.105" v="10395" actId="478"/>
          <ac:spMkLst>
            <pc:docMk/>
            <pc:sldMk cId="2214118408" sldId="375"/>
            <ac:spMk id="41" creationId="{C276E3C8-447C-405F-9CDB-F93F54948A8D}"/>
          </ac:spMkLst>
        </pc:spChg>
        <pc:spChg chg="mod">
          <ac:chgData name="#CHEW SEOW PENG#" userId="301f2121-5341-45c1-8e12-56043ef59e9a" providerId="ADAL" clId="{2264DC1C-6FCB-4B01-BE35-31BAA374D034}" dt="2021-04-04T14:09:02.334" v="10453" actId="20577"/>
          <ac:spMkLst>
            <pc:docMk/>
            <pc:sldMk cId="2214118408" sldId="375"/>
            <ac:spMk id="45" creationId="{ABE04285-DB47-45DB-9F00-7195EA9DA33D}"/>
          </ac:spMkLst>
        </pc:spChg>
        <pc:cxnChg chg="del">
          <ac:chgData name="#CHEW SEOW PENG#" userId="301f2121-5341-45c1-8e12-56043ef59e9a" providerId="ADAL" clId="{2264DC1C-6FCB-4B01-BE35-31BAA374D034}" dt="2021-04-04T14:05:19.105" v="10395" actId="478"/>
          <ac:cxnSpMkLst>
            <pc:docMk/>
            <pc:sldMk cId="2214118408" sldId="375"/>
            <ac:cxnSpMk id="4" creationId="{5C67DE8F-65B2-4F2F-B174-B887B9834860}"/>
          </ac:cxnSpMkLst>
        </pc:cxnChg>
      </pc:sldChg>
      <pc:sldChg chg="addSp delSp modSp mod addCm modCm">
        <pc:chgData name="#CHEW SEOW PENG#" userId="301f2121-5341-45c1-8e12-56043ef59e9a" providerId="ADAL" clId="{2264DC1C-6FCB-4B01-BE35-31BAA374D034}" dt="2021-04-04T14:16:19.659" v="10476"/>
        <pc:sldMkLst>
          <pc:docMk/>
          <pc:sldMk cId="1717053668" sldId="376"/>
        </pc:sldMkLst>
        <pc:spChg chg="mod">
          <ac:chgData name="#CHEW SEOW PENG#" userId="301f2121-5341-45c1-8e12-56043ef59e9a" providerId="ADAL" clId="{2264DC1C-6FCB-4B01-BE35-31BAA374D034}" dt="2021-04-04T14:12:48.711" v="10463" actId="20577"/>
          <ac:spMkLst>
            <pc:docMk/>
            <pc:sldMk cId="1717053668" sldId="376"/>
            <ac:spMk id="2" creationId="{A180B990-B05A-9D44-98CE-E6B9BFF3720E}"/>
          </ac:spMkLst>
        </pc:spChg>
        <pc:spChg chg="add mod">
          <ac:chgData name="#CHEW SEOW PENG#" userId="301f2121-5341-45c1-8e12-56043ef59e9a" providerId="ADAL" clId="{2264DC1C-6FCB-4B01-BE35-31BAA374D034}" dt="2021-04-04T14:13:54.183" v="10474" actId="20577"/>
          <ac:spMkLst>
            <pc:docMk/>
            <pc:sldMk cId="1717053668" sldId="376"/>
            <ac:spMk id="3" creationId="{49D32153-6E76-491B-85C3-A56DC4CB3C62}"/>
          </ac:spMkLst>
        </pc:spChg>
        <pc:spChg chg="add del mod">
          <ac:chgData name="#CHEW SEOW PENG#" userId="301f2121-5341-45c1-8e12-56043ef59e9a" providerId="ADAL" clId="{2264DC1C-6FCB-4B01-BE35-31BAA374D034}" dt="2021-04-04T14:13:35.694" v="10471" actId="478"/>
          <ac:spMkLst>
            <pc:docMk/>
            <pc:sldMk cId="1717053668" sldId="376"/>
            <ac:spMk id="4" creationId="{E254C9AB-818B-4A7F-8AD8-740B3FCDF144}"/>
          </ac:spMkLst>
        </pc:spChg>
      </pc:sldChg>
      <pc:sldChg chg="modSp mod">
        <pc:chgData name="#CHEW SEOW PENG#" userId="301f2121-5341-45c1-8e12-56043ef59e9a" providerId="ADAL" clId="{2264DC1C-6FCB-4B01-BE35-31BAA374D034}" dt="2021-04-04T14:32:39.503" v="10493" actId="14100"/>
        <pc:sldMkLst>
          <pc:docMk/>
          <pc:sldMk cId="3276385539" sldId="377"/>
        </pc:sldMkLst>
        <pc:spChg chg="mod">
          <ac:chgData name="#CHEW SEOW PENG#" userId="301f2121-5341-45c1-8e12-56043ef59e9a" providerId="ADAL" clId="{2264DC1C-6FCB-4B01-BE35-31BAA374D034}" dt="2021-04-04T14:32:39.503" v="10493" actId="14100"/>
          <ac:spMkLst>
            <pc:docMk/>
            <pc:sldMk cId="3276385539" sldId="377"/>
            <ac:spMk id="15" creationId="{3492763F-BFAE-1748-AC41-038E7DC24D28}"/>
          </ac:spMkLst>
        </pc:spChg>
      </pc:sldChg>
      <pc:sldChg chg="modSp mod">
        <pc:chgData name="#CHEW SEOW PENG#" userId="301f2121-5341-45c1-8e12-56043ef59e9a" providerId="ADAL" clId="{2264DC1C-6FCB-4B01-BE35-31BAA374D034}" dt="2021-04-11T11:56:55.583" v="10815" actId="113"/>
        <pc:sldMkLst>
          <pc:docMk/>
          <pc:sldMk cId="1459079103" sldId="380"/>
        </pc:sldMkLst>
        <pc:spChg chg="mod">
          <ac:chgData name="#CHEW SEOW PENG#" userId="301f2121-5341-45c1-8e12-56043ef59e9a" providerId="ADAL" clId="{2264DC1C-6FCB-4B01-BE35-31BAA374D034}" dt="2021-04-11T11:56:55.583" v="10815" actId="113"/>
          <ac:spMkLst>
            <pc:docMk/>
            <pc:sldMk cId="1459079103" sldId="380"/>
            <ac:spMk id="20" creationId="{C33977D8-FC8D-D54D-81EC-327F882527E3}"/>
          </ac:spMkLst>
        </pc:spChg>
      </pc:sldChg>
      <pc:sldChg chg="addSp delSp modSp mod">
        <pc:chgData name="#CHEW SEOW PENG#" userId="301f2121-5341-45c1-8e12-56043ef59e9a" providerId="ADAL" clId="{2264DC1C-6FCB-4B01-BE35-31BAA374D034}" dt="2021-04-09T15:25:31.490" v="10504" actId="207"/>
        <pc:sldMkLst>
          <pc:docMk/>
          <pc:sldMk cId="529340965" sldId="383"/>
        </pc:sldMkLst>
        <pc:spChg chg="mod">
          <ac:chgData name="#CHEW SEOW PENG#" userId="301f2121-5341-45c1-8e12-56043ef59e9a" providerId="ADAL" clId="{2264DC1C-6FCB-4B01-BE35-31BAA374D034}" dt="2021-04-09T15:25:28.280" v="10502" actId="207"/>
          <ac:spMkLst>
            <pc:docMk/>
            <pc:sldMk cId="529340965" sldId="383"/>
            <ac:spMk id="17" creationId="{92D9F298-3996-4498-BD7F-D74F8E92B7A9}"/>
          </ac:spMkLst>
        </pc:spChg>
        <pc:spChg chg="mod">
          <ac:chgData name="#CHEW SEOW PENG#" userId="301f2121-5341-45c1-8e12-56043ef59e9a" providerId="ADAL" clId="{2264DC1C-6FCB-4B01-BE35-31BAA374D034}" dt="2021-04-09T15:25:31.490" v="10504" actId="207"/>
          <ac:spMkLst>
            <pc:docMk/>
            <pc:sldMk cId="529340965" sldId="383"/>
            <ac:spMk id="18" creationId="{8CE8668A-787C-4641-A803-8EEE8C707C7D}"/>
          </ac:spMkLst>
        </pc:spChg>
        <pc:spChg chg="mod">
          <ac:chgData name="#CHEW SEOW PENG#" userId="301f2121-5341-45c1-8e12-56043ef59e9a" providerId="ADAL" clId="{2264DC1C-6FCB-4B01-BE35-31BAA374D034}" dt="2021-04-09T15:25:22.501" v="10500"/>
          <ac:spMkLst>
            <pc:docMk/>
            <pc:sldMk cId="529340965" sldId="383"/>
            <ac:spMk id="19" creationId="{B663EA2D-05E1-408F-9319-380EDCC75EA1}"/>
          </ac:spMkLst>
        </pc:spChg>
        <pc:spChg chg="mod">
          <ac:chgData name="#CHEW SEOW PENG#" userId="301f2121-5341-45c1-8e12-56043ef59e9a" providerId="ADAL" clId="{2264DC1C-6FCB-4B01-BE35-31BAA374D034}" dt="2021-04-09T15:25:22.501" v="10500"/>
          <ac:spMkLst>
            <pc:docMk/>
            <pc:sldMk cId="529340965" sldId="383"/>
            <ac:spMk id="21" creationId="{04F309EC-DD41-4333-9FFC-02AB5225058D}"/>
          </ac:spMkLst>
        </pc:spChg>
        <pc:spChg chg="mod">
          <ac:chgData name="#CHEW SEOW PENG#" userId="301f2121-5341-45c1-8e12-56043ef59e9a" providerId="ADAL" clId="{2264DC1C-6FCB-4B01-BE35-31BAA374D034}" dt="2021-04-09T15:25:22.501" v="10500"/>
          <ac:spMkLst>
            <pc:docMk/>
            <pc:sldMk cId="529340965" sldId="383"/>
            <ac:spMk id="22" creationId="{EAAAEC24-A4F1-4C7A-B649-0892A2014126}"/>
          </ac:spMkLst>
        </pc:spChg>
        <pc:spChg chg="mod">
          <ac:chgData name="#CHEW SEOW PENG#" userId="301f2121-5341-45c1-8e12-56043ef59e9a" providerId="ADAL" clId="{2264DC1C-6FCB-4B01-BE35-31BAA374D034}" dt="2021-04-09T15:25:22.501" v="10500"/>
          <ac:spMkLst>
            <pc:docMk/>
            <pc:sldMk cId="529340965" sldId="383"/>
            <ac:spMk id="23" creationId="{183051D1-8772-42D8-8541-A929C0B3C01B}"/>
          </ac:spMkLst>
        </pc:spChg>
        <pc:grpChg chg="add mod">
          <ac:chgData name="#CHEW SEOW PENG#" userId="301f2121-5341-45c1-8e12-56043ef59e9a" providerId="ADAL" clId="{2264DC1C-6FCB-4B01-BE35-31BAA374D034}" dt="2021-04-09T15:25:22.501" v="10500"/>
          <ac:grpSpMkLst>
            <pc:docMk/>
            <pc:sldMk cId="529340965" sldId="383"/>
            <ac:grpSpMk id="16" creationId="{77A4E440-0EDE-4725-B04E-8677ADAF7964}"/>
          </ac:grpSpMkLst>
        </pc:grpChg>
        <pc:grpChg chg="del">
          <ac:chgData name="#CHEW SEOW PENG#" userId="301f2121-5341-45c1-8e12-56043ef59e9a" providerId="ADAL" clId="{2264DC1C-6FCB-4B01-BE35-31BAA374D034}" dt="2021-04-09T15:25:22.048" v="10499" actId="478"/>
          <ac:grpSpMkLst>
            <pc:docMk/>
            <pc:sldMk cId="529340965" sldId="383"/>
            <ac:grpSpMk id="34" creationId="{A120881C-F3F2-4EA6-A21B-2EC32A1DD3CE}"/>
          </ac:grpSpMkLst>
        </pc:grpChg>
      </pc:sldChg>
      <pc:sldChg chg="modSp mod">
        <pc:chgData name="#CHEW SEOW PENG#" userId="301f2121-5341-45c1-8e12-56043ef59e9a" providerId="ADAL" clId="{2264DC1C-6FCB-4B01-BE35-31BAA374D034}" dt="2021-04-11T06:33:42.048" v="10648" actId="20577"/>
        <pc:sldMkLst>
          <pc:docMk/>
          <pc:sldMk cId="1376695209" sldId="388"/>
        </pc:sldMkLst>
        <pc:spChg chg="mod">
          <ac:chgData name="#CHEW SEOW PENG#" userId="301f2121-5341-45c1-8e12-56043ef59e9a" providerId="ADAL" clId="{2264DC1C-6FCB-4B01-BE35-31BAA374D034}" dt="2021-04-11T06:33:42.048" v="10648" actId="20577"/>
          <ac:spMkLst>
            <pc:docMk/>
            <pc:sldMk cId="1376695209" sldId="388"/>
            <ac:spMk id="19" creationId="{AAADB695-8A1F-4C3C-A429-D742AAFF62F7}"/>
          </ac:spMkLst>
        </pc:spChg>
      </pc:sldChg>
      <pc:sldChg chg="modSp mod">
        <pc:chgData name="#CHEW SEOW PENG#" userId="301f2121-5341-45c1-8e12-56043ef59e9a" providerId="ADAL" clId="{2264DC1C-6FCB-4B01-BE35-31BAA374D034}" dt="2021-04-11T12:01:35.320" v="10912" actId="20577"/>
        <pc:sldMkLst>
          <pc:docMk/>
          <pc:sldMk cId="362153325" sldId="391"/>
        </pc:sldMkLst>
        <pc:spChg chg="mod">
          <ac:chgData name="#CHEW SEOW PENG#" userId="301f2121-5341-45c1-8e12-56043ef59e9a" providerId="ADAL" clId="{2264DC1C-6FCB-4B01-BE35-31BAA374D034}" dt="2021-04-11T12:01:35.320" v="10912" actId="20577"/>
          <ac:spMkLst>
            <pc:docMk/>
            <pc:sldMk cId="362153325" sldId="391"/>
            <ac:spMk id="18" creationId="{E8999591-80F5-4491-A726-792E33A15236}"/>
          </ac:spMkLst>
        </pc:spChg>
        <pc:graphicFrameChg chg="modGraphic">
          <ac:chgData name="#CHEW SEOW PENG#" userId="301f2121-5341-45c1-8e12-56043ef59e9a" providerId="ADAL" clId="{2264DC1C-6FCB-4B01-BE35-31BAA374D034}" dt="2021-04-11T12:01:22.099" v="10905" actId="20577"/>
          <ac:graphicFrameMkLst>
            <pc:docMk/>
            <pc:sldMk cId="362153325" sldId="391"/>
            <ac:graphicFrameMk id="3" creationId="{89C134D2-BE49-4B1F-8D77-A2B41E9D46D3}"/>
          </ac:graphicFrameMkLst>
        </pc:graphicFrameChg>
      </pc:sldChg>
      <pc:sldChg chg="modSp mod">
        <pc:chgData name="#CHEW SEOW PENG#" userId="301f2121-5341-45c1-8e12-56043ef59e9a" providerId="ADAL" clId="{2264DC1C-6FCB-4B01-BE35-31BAA374D034}" dt="2021-04-11T11:52:15.387" v="10814" actId="313"/>
        <pc:sldMkLst>
          <pc:docMk/>
          <pc:sldMk cId="3905731418" sldId="395"/>
        </pc:sldMkLst>
        <pc:spChg chg="mod">
          <ac:chgData name="#CHEW SEOW PENG#" userId="301f2121-5341-45c1-8e12-56043ef59e9a" providerId="ADAL" clId="{2264DC1C-6FCB-4B01-BE35-31BAA374D034}" dt="2021-04-11T11:48:43.205" v="10798" actId="20577"/>
          <ac:spMkLst>
            <pc:docMk/>
            <pc:sldMk cId="3905731418" sldId="395"/>
            <ac:spMk id="6" creationId="{0E50FCB6-1D91-4FB4-8B67-56BCCDD8250F}"/>
          </ac:spMkLst>
        </pc:spChg>
        <pc:spChg chg="mod">
          <ac:chgData name="#CHEW SEOW PENG#" userId="301f2121-5341-45c1-8e12-56043ef59e9a" providerId="ADAL" clId="{2264DC1C-6FCB-4B01-BE35-31BAA374D034}" dt="2021-04-11T11:49:31.498" v="10808" actId="20577"/>
          <ac:spMkLst>
            <pc:docMk/>
            <pc:sldMk cId="3905731418" sldId="395"/>
            <ac:spMk id="7" creationId="{7E850F73-A458-9E4B-975A-4107B3AFFBB5}"/>
          </ac:spMkLst>
        </pc:spChg>
        <pc:spChg chg="mod">
          <ac:chgData name="#CHEW SEOW PENG#" userId="301f2121-5341-45c1-8e12-56043ef59e9a" providerId="ADAL" clId="{2264DC1C-6FCB-4B01-BE35-31BAA374D034}" dt="2021-04-11T11:52:15.387" v="10814" actId="313"/>
          <ac:spMkLst>
            <pc:docMk/>
            <pc:sldMk cId="3905731418" sldId="395"/>
            <ac:spMk id="16" creationId="{78BE45A6-F7EF-E84C-9DF5-D81D5F99FE75}"/>
          </ac:spMkLst>
        </pc:spChg>
      </pc:sldChg>
      <pc:sldChg chg="modSp mod">
        <pc:chgData name="#CHEW SEOW PENG#" userId="301f2121-5341-45c1-8e12-56043ef59e9a" providerId="ADAL" clId="{2264DC1C-6FCB-4B01-BE35-31BAA374D034}" dt="2021-04-11T11:59:11.712" v="10898" actId="20577"/>
        <pc:sldMkLst>
          <pc:docMk/>
          <pc:sldMk cId="4174184849" sldId="397"/>
        </pc:sldMkLst>
        <pc:spChg chg="mod">
          <ac:chgData name="#CHEW SEOW PENG#" userId="301f2121-5341-45c1-8e12-56043ef59e9a" providerId="ADAL" clId="{2264DC1C-6FCB-4B01-BE35-31BAA374D034}" dt="2021-04-11T11:59:11.712" v="10898" actId="20577"/>
          <ac:spMkLst>
            <pc:docMk/>
            <pc:sldMk cId="4174184849" sldId="397"/>
            <ac:spMk id="4" creationId="{A2CDEB31-F904-3042-84B5-3A54726B248B}"/>
          </ac:spMkLst>
        </pc:spChg>
      </pc:sldChg>
      <pc:sldChg chg="modSp mod">
        <pc:chgData name="#CHEW SEOW PENG#" userId="301f2121-5341-45c1-8e12-56043ef59e9a" providerId="ADAL" clId="{2264DC1C-6FCB-4B01-BE35-31BAA374D034}" dt="2021-04-11T11:59:14.229" v="10899"/>
        <pc:sldMkLst>
          <pc:docMk/>
          <pc:sldMk cId="1212880935" sldId="398"/>
        </pc:sldMkLst>
        <pc:spChg chg="mod">
          <ac:chgData name="#CHEW SEOW PENG#" userId="301f2121-5341-45c1-8e12-56043ef59e9a" providerId="ADAL" clId="{2264DC1C-6FCB-4B01-BE35-31BAA374D034}" dt="2021-04-11T11:59:14.229" v="10899"/>
          <ac:spMkLst>
            <pc:docMk/>
            <pc:sldMk cId="1212880935" sldId="398"/>
            <ac:spMk id="4" creationId="{A2CDEB31-F904-3042-84B5-3A54726B248B}"/>
          </ac:spMkLst>
        </pc:spChg>
      </pc:sldChg>
      <pc:sldChg chg="modSp mod">
        <pc:chgData name="#CHEW SEOW PENG#" userId="301f2121-5341-45c1-8e12-56043ef59e9a" providerId="ADAL" clId="{2264DC1C-6FCB-4B01-BE35-31BAA374D034}" dt="2021-04-11T11:59:16.699" v="10900"/>
        <pc:sldMkLst>
          <pc:docMk/>
          <pc:sldMk cId="70417146" sldId="399"/>
        </pc:sldMkLst>
        <pc:spChg chg="mod">
          <ac:chgData name="#CHEW SEOW PENG#" userId="301f2121-5341-45c1-8e12-56043ef59e9a" providerId="ADAL" clId="{2264DC1C-6FCB-4B01-BE35-31BAA374D034}" dt="2021-04-11T11:59:16.699" v="10900"/>
          <ac:spMkLst>
            <pc:docMk/>
            <pc:sldMk cId="70417146" sldId="399"/>
            <ac:spMk id="4" creationId="{A2CDEB31-F904-3042-84B5-3A54726B248B}"/>
          </ac:spMkLst>
        </pc:spChg>
      </pc:sldChg>
    </pc:docChg>
  </pc:docChgLst>
  <pc:docChgLst>
    <pc:chgData name="#YUKI TOH KHAI SI#" userId="S::yuki0003@e.ntu.edu.sg::30898cc7-1e89-4e48-a738-641b60c3326a" providerId="AD" clId="Web-{4760FECC-C4C3-499E-B738-720E3E921BDE}"/>
    <pc:docChg chg="modSld">
      <pc:chgData name="#YUKI TOH KHAI SI#" userId="S::yuki0003@e.ntu.edu.sg::30898cc7-1e89-4e48-a738-641b60c3326a" providerId="AD" clId="Web-{4760FECC-C4C3-499E-B738-720E3E921BDE}" dt="2021-04-02T13:48:01.892" v="1" actId="1076"/>
      <pc:docMkLst>
        <pc:docMk/>
      </pc:docMkLst>
      <pc:sldChg chg="modSp">
        <pc:chgData name="#YUKI TOH KHAI SI#" userId="S::yuki0003@e.ntu.edu.sg::30898cc7-1e89-4e48-a738-641b60c3326a" providerId="AD" clId="Web-{4760FECC-C4C3-499E-B738-720E3E921BDE}" dt="2021-04-02T13:48:01.892" v="1" actId="1076"/>
        <pc:sldMkLst>
          <pc:docMk/>
          <pc:sldMk cId="0" sldId="256"/>
        </pc:sldMkLst>
        <pc:grpChg chg="mod">
          <ac:chgData name="#YUKI TOH KHAI SI#" userId="S::yuki0003@e.ntu.edu.sg::30898cc7-1e89-4e48-a738-641b60c3326a" providerId="AD" clId="Web-{4760FECC-C4C3-499E-B738-720E3E921BDE}" dt="2021-04-02T13:48:01.892" v="1" actId="1076"/>
          <ac:grpSpMkLst>
            <pc:docMk/>
            <pc:sldMk cId="0" sldId="256"/>
            <ac:grpSpMk id="134" creationId="{00000000-0000-0000-0000-000000000000}"/>
          </ac:grpSpMkLst>
        </pc:grpChg>
      </pc:sldChg>
    </pc:docChg>
  </pc:docChgLst>
  <pc:docChgLst>
    <pc:chgData name="#NG CHI HUI#" userId="S::ngch0118@e.ntu.edu.sg::a8074964-3c0e-453e-bf61-1d9101821b9c" providerId="AD" clId="Web-{6FF27F3D-7A63-49D6-8616-0114C931C843}"/>
    <pc:docChg chg="delSld">
      <pc:chgData name="#NG CHI HUI#" userId="S::ngch0118@e.ntu.edu.sg::a8074964-3c0e-453e-bf61-1d9101821b9c" providerId="AD" clId="Web-{6FF27F3D-7A63-49D6-8616-0114C931C843}" dt="2021-04-09T04:11:15.567" v="1"/>
      <pc:docMkLst>
        <pc:docMk/>
      </pc:docMkLst>
      <pc:sldChg chg="del">
        <pc:chgData name="#NG CHI HUI#" userId="S::ngch0118@e.ntu.edu.sg::a8074964-3c0e-453e-bf61-1d9101821b9c" providerId="AD" clId="Web-{6FF27F3D-7A63-49D6-8616-0114C931C843}" dt="2021-04-09T04:11:12.442" v="0"/>
        <pc:sldMkLst>
          <pc:docMk/>
          <pc:sldMk cId="1176325381" sldId="363"/>
        </pc:sldMkLst>
      </pc:sldChg>
      <pc:sldChg chg="del">
        <pc:chgData name="#NG CHI HUI#" userId="S::ngch0118@e.ntu.edu.sg::a8074964-3c0e-453e-bf61-1d9101821b9c" providerId="AD" clId="Web-{6FF27F3D-7A63-49D6-8616-0114C931C843}" dt="2021-04-09T04:11:15.567" v="1"/>
        <pc:sldMkLst>
          <pc:docMk/>
          <pc:sldMk cId="3477819607" sldId="371"/>
        </pc:sldMkLst>
      </pc:sldChg>
    </pc:docChg>
  </pc:docChgLst>
  <pc:docChgLst>
    <pc:chgData name="#NG CHI HUI#" userId="S::ngch0118@e.ntu.edu.sg::a8074964-3c0e-453e-bf61-1d9101821b9c" providerId="AD" clId="Web-{FC710EC3-C721-40CB-BD0F-D6A0CA1D97D2}"/>
    <pc:docChg chg="modSld">
      <pc:chgData name="#NG CHI HUI#" userId="S::ngch0118@e.ntu.edu.sg::a8074964-3c0e-453e-bf61-1d9101821b9c" providerId="AD" clId="Web-{FC710EC3-C721-40CB-BD0F-D6A0CA1D97D2}" dt="2021-04-11T04:32:02.014" v="64" actId="20577"/>
      <pc:docMkLst>
        <pc:docMk/>
      </pc:docMkLst>
      <pc:sldChg chg="modSp">
        <pc:chgData name="#NG CHI HUI#" userId="S::ngch0118@e.ntu.edu.sg::a8074964-3c0e-453e-bf61-1d9101821b9c" providerId="AD" clId="Web-{FC710EC3-C721-40CB-BD0F-D6A0CA1D97D2}" dt="2021-04-11T04:30:35.106" v="62" actId="14100"/>
        <pc:sldMkLst>
          <pc:docMk/>
          <pc:sldMk cId="1410057070" sldId="372"/>
        </pc:sldMkLst>
        <pc:spChg chg="mod">
          <ac:chgData name="#NG CHI HUI#" userId="S::ngch0118@e.ntu.edu.sg::a8074964-3c0e-453e-bf61-1d9101821b9c" providerId="AD" clId="Web-{FC710EC3-C721-40CB-BD0F-D6A0CA1D97D2}" dt="2021-04-11T04:30:34.716" v="61" actId="20577"/>
          <ac:spMkLst>
            <pc:docMk/>
            <pc:sldMk cId="1410057070" sldId="372"/>
            <ac:spMk id="16" creationId="{0F7B5E0E-C0EF-4BD8-A480-6AEFC0906A1C}"/>
          </ac:spMkLst>
        </pc:spChg>
        <pc:spChg chg="mod">
          <ac:chgData name="#NG CHI HUI#" userId="S::ngch0118@e.ntu.edu.sg::a8074964-3c0e-453e-bf61-1d9101821b9c" providerId="AD" clId="Web-{FC710EC3-C721-40CB-BD0F-D6A0CA1D97D2}" dt="2021-04-11T04:30:35.106" v="62" actId="14100"/>
          <ac:spMkLst>
            <pc:docMk/>
            <pc:sldMk cId="1410057070" sldId="372"/>
            <ac:spMk id="57" creationId="{22CE5871-7D89-4B14-A5E4-C4C9C1BB7815}"/>
          </ac:spMkLst>
        </pc:spChg>
      </pc:sldChg>
      <pc:sldChg chg="modSp">
        <pc:chgData name="#NG CHI HUI#" userId="S::ngch0118@e.ntu.edu.sg::a8074964-3c0e-453e-bf61-1d9101821b9c" providerId="AD" clId="Web-{FC710EC3-C721-40CB-BD0F-D6A0CA1D97D2}" dt="2021-04-11T04:32:02.014" v="64" actId="20577"/>
        <pc:sldMkLst>
          <pc:docMk/>
          <pc:sldMk cId="2214118408" sldId="375"/>
        </pc:sldMkLst>
        <pc:spChg chg="mod">
          <ac:chgData name="#NG CHI HUI#" userId="S::ngch0118@e.ntu.edu.sg::a8074964-3c0e-453e-bf61-1d9101821b9c" providerId="AD" clId="Web-{FC710EC3-C721-40CB-BD0F-D6A0CA1D97D2}" dt="2021-04-11T04:32:02.014" v="64" actId="20577"/>
          <ac:spMkLst>
            <pc:docMk/>
            <pc:sldMk cId="2214118408" sldId="375"/>
            <ac:spMk id="45" creationId="{ABE04285-DB47-45DB-9F00-7195EA9DA33D}"/>
          </ac:spMkLst>
        </pc:spChg>
      </pc:sldChg>
    </pc:docChg>
  </pc:docChgLst>
  <pc:docChgLst>
    <pc:chgData name="#NG CHI HUI#" userId="S::ngch0118@e.ntu.edu.sg::a8074964-3c0e-453e-bf61-1d9101821b9c" providerId="AD" clId="Web-{C2E1CCF8-B574-4F90-91A0-0151D563F8EE}"/>
    <pc:docChg chg="modSld">
      <pc:chgData name="#NG CHI HUI#" userId="S::ngch0118@e.ntu.edu.sg::a8074964-3c0e-453e-bf61-1d9101821b9c" providerId="AD" clId="Web-{C2E1CCF8-B574-4F90-91A0-0151D563F8EE}" dt="2021-04-09T16:26:11.545" v="93" actId="20577"/>
      <pc:docMkLst>
        <pc:docMk/>
      </pc:docMkLst>
      <pc:sldChg chg="modSp">
        <pc:chgData name="#NG CHI HUI#" userId="S::ngch0118@e.ntu.edu.sg::a8074964-3c0e-453e-bf61-1d9101821b9c" providerId="AD" clId="Web-{C2E1CCF8-B574-4F90-91A0-0151D563F8EE}" dt="2021-04-09T16:26:11.545" v="93" actId="20577"/>
        <pc:sldMkLst>
          <pc:docMk/>
          <pc:sldMk cId="1757992521" sldId="381"/>
        </pc:sldMkLst>
        <pc:spChg chg="mod">
          <ac:chgData name="#NG CHI HUI#" userId="S::ngch0118@e.ntu.edu.sg::a8074964-3c0e-453e-bf61-1d9101821b9c" providerId="AD" clId="Web-{C2E1CCF8-B574-4F90-91A0-0151D563F8EE}" dt="2021-04-09T16:26:11.545" v="93" actId="20577"/>
          <ac:spMkLst>
            <pc:docMk/>
            <pc:sldMk cId="1757992521" sldId="381"/>
            <ac:spMk id="4" creationId="{A6B80C9B-BDD6-484B-B627-8F2573D6711D}"/>
          </ac:spMkLst>
        </pc:spChg>
        <pc:spChg chg="mod">
          <ac:chgData name="#NG CHI HUI#" userId="S::ngch0118@e.ntu.edu.sg::a8074964-3c0e-453e-bf61-1d9101821b9c" providerId="AD" clId="Web-{C2E1CCF8-B574-4F90-91A0-0151D563F8EE}" dt="2021-04-09T16:21:48.681" v="56" actId="1076"/>
          <ac:spMkLst>
            <pc:docMk/>
            <pc:sldMk cId="1757992521" sldId="381"/>
            <ac:spMk id="16" creationId="{D9F49C50-A1CC-9448-8D89-FD50E0223503}"/>
          </ac:spMkLst>
        </pc:spChg>
        <pc:spChg chg="mod">
          <ac:chgData name="#NG CHI HUI#" userId="S::ngch0118@e.ntu.edu.sg::a8074964-3c0e-453e-bf61-1d9101821b9c" providerId="AD" clId="Web-{C2E1CCF8-B574-4F90-91A0-0151D563F8EE}" dt="2021-04-09T16:24:04.933" v="79" actId="1076"/>
          <ac:spMkLst>
            <pc:docMk/>
            <pc:sldMk cId="1757992521" sldId="381"/>
            <ac:spMk id="21" creationId="{8682CA2D-CCC5-554B-BE3A-14D6FBFC7B7F}"/>
          </ac:spMkLst>
        </pc:spChg>
        <pc:spChg chg="mod">
          <ac:chgData name="#NG CHI HUI#" userId="S::ngch0118@e.ntu.edu.sg::a8074964-3c0e-453e-bf61-1d9101821b9c" providerId="AD" clId="Web-{C2E1CCF8-B574-4F90-91A0-0151D563F8EE}" dt="2021-04-09T16:24:05.043" v="80" actId="1076"/>
          <ac:spMkLst>
            <pc:docMk/>
            <pc:sldMk cId="1757992521" sldId="381"/>
            <ac:spMk id="22" creationId="{E10D5B30-F67C-463B-94DB-77BCE509E2B2}"/>
          </ac:spMkLst>
        </pc:spChg>
      </pc:sldChg>
    </pc:docChg>
  </pc:docChgLst>
  <pc:docChgLst>
    <pc:chgData name="#YUKI TOH KHAI SI#" userId="S::yuki0003@e.ntu.edu.sg::30898cc7-1e89-4e48-a738-641b60c3326a" providerId="AD" clId="Web-{1DF3BB9F-D0F5-0000-85B6-16C293974034}"/>
    <pc:docChg chg="modSld">
      <pc:chgData name="#YUKI TOH KHAI SI#" userId="S::yuki0003@e.ntu.edu.sg::30898cc7-1e89-4e48-a738-641b60c3326a" providerId="AD" clId="Web-{1DF3BB9F-D0F5-0000-85B6-16C293974034}" dt="2021-04-07T15:50:33.916" v="1" actId="1076"/>
      <pc:docMkLst>
        <pc:docMk/>
      </pc:docMkLst>
      <pc:sldChg chg="modSp">
        <pc:chgData name="#YUKI TOH KHAI SI#" userId="S::yuki0003@e.ntu.edu.sg::30898cc7-1e89-4e48-a738-641b60c3326a" providerId="AD" clId="Web-{1DF3BB9F-D0F5-0000-85B6-16C293974034}" dt="2021-04-07T15:50:33.916" v="1" actId="1076"/>
        <pc:sldMkLst>
          <pc:docMk/>
          <pc:sldMk cId="529340965" sldId="383"/>
        </pc:sldMkLst>
        <pc:spChg chg="mod">
          <ac:chgData name="#YUKI TOH KHAI SI#" userId="S::yuki0003@e.ntu.edu.sg::30898cc7-1e89-4e48-a738-641b60c3326a" providerId="AD" clId="Web-{1DF3BB9F-D0F5-0000-85B6-16C293974034}" dt="2021-04-07T15:50:26.447" v="0" actId="1076"/>
          <ac:spMkLst>
            <pc:docMk/>
            <pc:sldMk cId="529340965" sldId="383"/>
            <ac:spMk id="1649" creationId="{234E5CE7-7B6A-1149-8515-51C0C2C4C5B9}"/>
          </ac:spMkLst>
        </pc:spChg>
        <pc:spChg chg="mod">
          <ac:chgData name="#YUKI TOH KHAI SI#" userId="S::yuki0003@e.ntu.edu.sg::30898cc7-1e89-4e48-a738-641b60c3326a" providerId="AD" clId="Web-{1DF3BB9F-D0F5-0000-85B6-16C293974034}" dt="2021-04-07T15:50:33.916" v="1" actId="1076"/>
          <ac:spMkLst>
            <pc:docMk/>
            <pc:sldMk cId="529340965" sldId="383"/>
            <ac:spMk id="1651" creationId="{23415480-87C9-C445-93F4-2502D267C797}"/>
          </ac:spMkLst>
        </pc:spChg>
      </pc:sldChg>
    </pc:docChg>
  </pc:docChgLst>
  <pc:docChgLst>
    <pc:chgData name="#NG CHI HUI#" userId="S::ngch0118@e.ntu.edu.sg::a8074964-3c0e-453e-bf61-1d9101821b9c" providerId="AD" clId="Web-{762843A8-5826-436E-84AC-BC1997D013E4}"/>
    <pc:docChg chg="addSld">
      <pc:chgData name="#NG CHI HUI#" userId="S::ngch0118@e.ntu.edu.sg::a8074964-3c0e-453e-bf61-1d9101821b9c" providerId="AD" clId="Web-{762843A8-5826-436E-84AC-BC1997D013E4}" dt="2021-04-01T03:15:57.724" v="0"/>
      <pc:docMkLst>
        <pc:docMk/>
      </pc:docMkLst>
      <pc:sldChg chg="new">
        <pc:chgData name="#NG CHI HUI#" userId="S::ngch0118@e.ntu.edu.sg::a8074964-3c0e-453e-bf61-1d9101821b9c" providerId="AD" clId="Web-{762843A8-5826-436E-84AC-BC1997D013E4}" dt="2021-04-01T03:15:57.724" v="0"/>
        <pc:sldMkLst>
          <pc:docMk/>
          <pc:sldMk cId="3011247755" sldId="295"/>
        </pc:sldMkLst>
      </pc:sldChg>
    </pc:docChg>
  </pc:docChgLst>
  <pc:docChgLst>
    <pc:chgData name="#TAN SHAO BIN#" userId="S::stan200@e.ntu.edu.sg::f320136a-2b7e-467c-a2bc-f459f452e61b" providerId="AD" clId="Web-{8E2B97C8-D3B4-47E1-A2A5-642690F5A348}"/>
    <pc:docChg chg="modSld">
      <pc:chgData name="#TAN SHAO BIN#" userId="S::stan200@e.ntu.edu.sg::f320136a-2b7e-467c-a2bc-f459f452e61b" providerId="AD" clId="Web-{8E2B97C8-D3B4-47E1-A2A5-642690F5A348}" dt="2021-04-11T12:41:47.895" v="6"/>
      <pc:docMkLst>
        <pc:docMk/>
      </pc:docMkLst>
      <pc:sldChg chg="modSp">
        <pc:chgData name="#TAN SHAO BIN#" userId="S::stan200@e.ntu.edu.sg::f320136a-2b7e-467c-a2bc-f459f452e61b" providerId="AD" clId="Web-{8E2B97C8-D3B4-47E1-A2A5-642690F5A348}" dt="2021-04-11T12:37:06.638" v="5" actId="20577"/>
        <pc:sldMkLst>
          <pc:docMk/>
          <pc:sldMk cId="3492843233" sldId="370"/>
        </pc:sldMkLst>
        <pc:spChg chg="mod">
          <ac:chgData name="#TAN SHAO BIN#" userId="S::stan200@e.ntu.edu.sg::f320136a-2b7e-467c-a2bc-f459f452e61b" providerId="AD" clId="Web-{8E2B97C8-D3B4-47E1-A2A5-642690F5A348}" dt="2021-04-11T12:37:06.638" v="5" actId="20577"/>
          <ac:spMkLst>
            <pc:docMk/>
            <pc:sldMk cId="3492843233" sldId="370"/>
            <ac:spMk id="42" creationId="{F1AC365B-FDCB-48F3-AB77-C63FAECEFFD2}"/>
          </ac:spMkLst>
        </pc:spChg>
      </pc:sldChg>
      <pc:sldChg chg="delCm">
        <pc:chgData name="#TAN SHAO BIN#" userId="S::stan200@e.ntu.edu.sg::f320136a-2b7e-467c-a2bc-f459f452e61b" providerId="AD" clId="Web-{8E2B97C8-D3B4-47E1-A2A5-642690F5A348}" dt="2021-04-11T12:41:47.895" v="6"/>
        <pc:sldMkLst>
          <pc:docMk/>
          <pc:sldMk cId="3320340335" sldId="394"/>
        </pc:sldMkLst>
      </pc:sldChg>
    </pc:docChg>
  </pc:docChgLst>
  <pc:docChgLst>
    <pc:chgData name="STAN200@e.ntu.edu.sg" userId="f320136a-2b7e-467c-a2bc-f459f452e61b" providerId="ADAL" clId="{AC08CF19-A84B-45E7-A363-D99A4C000254}"/>
    <pc:docChg chg="undo redo custSel addSld modSld sldOrd">
      <pc:chgData name="STAN200@e.ntu.edu.sg" userId="f320136a-2b7e-467c-a2bc-f459f452e61b" providerId="ADAL" clId="{AC08CF19-A84B-45E7-A363-D99A4C000254}" dt="2021-04-11T12:07:21.092" v="7584" actId="20577"/>
      <pc:docMkLst>
        <pc:docMk/>
      </pc:docMkLst>
      <pc:sldChg chg="modSp mod">
        <pc:chgData name="STAN200@e.ntu.edu.sg" userId="f320136a-2b7e-467c-a2bc-f459f452e61b" providerId="ADAL" clId="{AC08CF19-A84B-45E7-A363-D99A4C000254}" dt="2021-04-04T13:05:44.012" v="4066" actId="20577"/>
        <pc:sldMkLst>
          <pc:docMk/>
          <pc:sldMk cId="0" sldId="256"/>
        </pc:sldMkLst>
        <pc:spChg chg="mod">
          <ac:chgData name="STAN200@e.ntu.edu.sg" userId="f320136a-2b7e-467c-a2bc-f459f452e61b" providerId="ADAL" clId="{AC08CF19-A84B-45E7-A363-D99A4C000254}" dt="2021-04-04T13:05:44.012" v="4066" actId="20577"/>
          <ac:spMkLst>
            <pc:docMk/>
            <pc:sldMk cId="0" sldId="256"/>
            <ac:spMk id="1822" creationId="{8BD8E2EA-CD6E-C14C-8EDB-4F534E93DD8D}"/>
          </ac:spMkLst>
        </pc:spChg>
      </pc:sldChg>
      <pc:sldChg chg="modSp mod">
        <pc:chgData name="STAN200@e.ntu.edu.sg" userId="f320136a-2b7e-467c-a2bc-f459f452e61b" providerId="ADAL" clId="{AC08CF19-A84B-45E7-A363-D99A4C000254}" dt="2021-04-04T14:23:56.317" v="4371" actId="208"/>
        <pc:sldMkLst>
          <pc:docMk/>
          <pc:sldMk cId="2601123200" sldId="292"/>
        </pc:sldMkLst>
        <pc:spChg chg="mod">
          <ac:chgData name="STAN200@e.ntu.edu.sg" userId="f320136a-2b7e-467c-a2bc-f459f452e61b" providerId="ADAL" clId="{AC08CF19-A84B-45E7-A363-D99A4C000254}" dt="2021-04-04T14:23:56.317" v="4371" actId="208"/>
          <ac:spMkLst>
            <pc:docMk/>
            <pc:sldMk cId="2601123200" sldId="292"/>
            <ac:spMk id="20" creationId="{E395D537-B9A1-4E1C-A8FB-243E24F08F38}"/>
          </ac:spMkLst>
        </pc:spChg>
        <pc:grpChg chg="mod">
          <ac:chgData name="STAN200@e.ntu.edu.sg" userId="f320136a-2b7e-467c-a2bc-f459f452e61b" providerId="ADAL" clId="{AC08CF19-A84B-45E7-A363-D99A4C000254}" dt="2021-04-04T13:23:05.482" v="4070" actId="14100"/>
          <ac:grpSpMkLst>
            <pc:docMk/>
            <pc:sldMk cId="2601123200" sldId="292"/>
            <ac:grpSpMk id="5" creationId="{67B4131F-EB88-0142-8877-00822437E6D8}"/>
          </ac:grpSpMkLst>
        </pc:grpChg>
      </pc:sldChg>
      <pc:sldChg chg="modSp mod">
        <pc:chgData name="STAN200@e.ntu.edu.sg" userId="f320136a-2b7e-467c-a2bc-f459f452e61b" providerId="ADAL" clId="{AC08CF19-A84B-45E7-A363-D99A4C000254}" dt="2021-04-11T07:02:25.355" v="7578" actId="20577"/>
        <pc:sldMkLst>
          <pc:docMk/>
          <pc:sldMk cId="4070485895" sldId="338"/>
        </pc:sldMkLst>
        <pc:spChg chg="mod">
          <ac:chgData name="STAN200@e.ntu.edu.sg" userId="f320136a-2b7e-467c-a2bc-f459f452e61b" providerId="ADAL" clId="{AC08CF19-A84B-45E7-A363-D99A4C000254}" dt="2021-04-11T07:02:25.355" v="7578" actId="20577"/>
          <ac:spMkLst>
            <pc:docMk/>
            <pc:sldMk cId="4070485895" sldId="338"/>
            <ac:spMk id="18" creationId="{42068098-A85E-BB42-B80E-1ACC0D6EDC72}"/>
          </ac:spMkLst>
        </pc:spChg>
      </pc:sldChg>
      <pc:sldChg chg="modSp mod">
        <pc:chgData name="STAN200@e.ntu.edu.sg" userId="f320136a-2b7e-467c-a2bc-f459f452e61b" providerId="ADAL" clId="{AC08CF19-A84B-45E7-A363-D99A4C000254}" dt="2021-04-04T14:24:14.284" v="4373" actId="1076"/>
        <pc:sldMkLst>
          <pc:docMk/>
          <pc:sldMk cId="59060107" sldId="341"/>
        </pc:sldMkLst>
        <pc:spChg chg="mod">
          <ac:chgData name="STAN200@e.ntu.edu.sg" userId="f320136a-2b7e-467c-a2bc-f459f452e61b" providerId="ADAL" clId="{AC08CF19-A84B-45E7-A363-D99A4C000254}" dt="2021-04-04T14:24:14.284" v="4373" actId="1076"/>
          <ac:spMkLst>
            <pc:docMk/>
            <pc:sldMk cId="59060107" sldId="341"/>
            <ac:spMk id="30" creationId="{37CD624F-B918-465B-B4A4-8FA2E8C048B2}"/>
          </ac:spMkLst>
        </pc:spChg>
      </pc:sldChg>
      <pc:sldChg chg="mod ord modShow">
        <pc:chgData name="STAN200@e.ntu.edu.sg" userId="f320136a-2b7e-467c-a2bc-f459f452e61b" providerId="ADAL" clId="{AC08CF19-A84B-45E7-A363-D99A4C000254}" dt="2021-04-10T05:08:50.348" v="7334"/>
        <pc:sldMkLst>
          <pc:docMk/>
          <pc:sldMk cId="1278779757" sldId="355"/>
        </pc:sldMkLst>
      </pc:sldChg>
      <pc:sldChg chg="mod ord modShow">
        <pc:chgData name="STAN200@e.ntu.edu.sg" userId="f320136a-2b7e-467c-a2bc-f459f452e61b" providerId="ADAL" clId="{AC08CF19-A84B-45E7-A363-D99A4C000254}" dt="2021-04-10T05:08:50.348" v="7334"/>
        <pc:sldMkLst>
          <pc:docMk/>
          <pc:sldMk cId="3921633364" sldId="356"/>
        </pc:sldMkLst>
      </pc:sldChg>
      <pc:sldChg chg="addSp modSp mod">
        <pc:chgData name="STAN200@e.ntu.edu.sg" userId="f320136a-2b7e-467c-a2bc-f459f452e61b" providerId="ADAL" clId="{AC08CF19-A84B-45E7-A363-D99A4C000254}" dt="2021-04-07T05:46:14.786" v="7259" actId="1076"/>
        <pc:sldMkLst>
          <pc:docMk/>
          <pc:sldMk cId="3763466732" sldId="360"/>
        </pc:sldMkLst>
        <pc:spChg chg="add mod">
          <ac:chgData name="STAN200@e.ntu.edu.sg" userId="f320136a-2b7e-467c-a2bc-f459f452e61b" providerId="ADAL" clId="{AC08CF19-A84B-45E7-A363-D99A4C000254}" dt="2021-04-07T05:46:14.786" v="7259" actId="1076"/>
          <ac:spMkLst>
            <pc:docMk/>
            <pc:sldMk cId="3763466732" sldId="360"/>
            <ac:spMk id="2" creationId="{C4A12110-3421-49A2-9399-7F828DB514C1}"/>
          </ac:spMkLst>
        </pc:spChg>
      </pc:sldChg>
      <pc:sldChg chg="addSp delSp modSp mod">
        <pc:chgData name="STAN200@e.ntu.edu.sg" userId="f320136a-2b7e-467c-a2bc-f459f452e61b" providerId="ADAL" clId="{AC08CF19-A84B-45E7-A363-D99A4C000254}" dt="2021-04-04T13:46:13.363" v="4157" actId="2711"/>
        <pc:sldMkLst>
          <pc:docMk/>
          <pc:sldMk cId="3853485162" sldId="361"/>
        </pc:sldMkLst>
        <pc:graphicFrameChg chg="modGraphic">
          <ac:chgData name="STAN200@e.ntu.edu.sg" userId="f320136a-2b7e-467c-a2bc-f459f452e61b" providerId="ADAL" clId="{AC08CF19-A84B-45E7-A363-D99A4C000254}" dt="2021-04-04T13:45:55.432" v="4156" actId="2711"/>
          <ac:graphicFrameMkLst>
            <pc:docMk/>
            <pc:sldMk cId="3853485162" sldId="361"/>
            <ac:graphicFrameMk id="2" creationId="{C8B03DF6-B20A-4CCD-BA52-DE232F90FC3B}"/>
          </ac:graphicFrameMkLst>
        </pc:graphicFrameChg>
        <pc:graphicFrameChg chg="modGraphic">
          <ac:chgData name="STAN200@e.ntu.edu.sg" userId="f320136a-2b7e-467c-a2bc-f459f452e61b" providerId="ADAL" clId="{AC08CF19-A84B-45E7-A363-D99A4C000254}" dt="2021-04-04T13:46:13.363" v="4157" actId="2711"/>
          <ac:graphicFrameMkLst>
            <pc:docMk/>
            <pc:sldMk cId="3853485162" sldId="361"/>
            <ac:graphicFrameMk id="3" creationId="{89C134D2-BE49-4B1F-8D77-A2B41E9D46D3}"/>
          </ac:graphicFrameMkLst>
        </pc:graphicFrameChg>
        <pc:graphicFrameChg chg="add del mod">
          <ac:chgData name="STAN200@e.ntu.edu.sg" userId="f320136a-2b7e-467c-a2bc-f459f452e61b" providerId="ADAL" clId="{AC08CF19-A84B-45E7-A363-D99A4C000254}" dt="2021-04-03T13:07:56.572" v="46"/>
          <ac:graphicFrameMkLst>
            <pc:docMk/>
            <pc:sldMk cId="3853485162" sldId="361"/>
            <ac:graphicFrameMk id="18" creationId="{09D1AB0D-000E-412D-B7B1-C207C3C35A8A}"/>
          </ac:graphicFrameMkLst>
        </pc:graphicFrameChg>
      </pc:sldChg>
      <pc:sldChg chg="modSp mod">
        <pc:chgData name="STAN200@e.ntu.edu.sg" userId="f320136a-2b7e-467c-a2bc-f459f452e61b" providerId="ADAL" clId="{AC08CF19-A84B-45E7-A363-D99A4C000254}" dt="2021-04-11T12:07:21.092" v="7584" actId="20577"/>
        <pc:sldMkLst>
          <pc:docMk/>
          <pc:sldMk cId="575851131" sldId="364"/>
        </pc:sldMkLst>
        <pc:graphicFrameChg chg="modGraphic">
          <ac:chgData name="STAN200@e.ntu.edu.sg" userId="f320136a-2b7e-467c-a2bc-f459f452e61b" providerId="ADAL" clId="{AC08CF19-A84B-45E7-A363-D99A4C000254}" dt="2021-04-11T12:07:21.092" v="7584" actId="20577"/>
          <ac:graphicFrameMkLst>
            <pc:docMk/>
            <pc:sldMk cId="575851131" sldId="364"/>
            <ac:graphicFrameMk id="37" creationId="{FA0E0180-8327-4E52-9A42-741169A94AE9}"/>
          </ac:graphicFrameMkLst>
        </pc:graphicFrameChg>
      </pc:sldChg>
      <pc:sldChg chg="addSp delSp modSp add mod">
        <pc:chgData name="STAN200@e.ntu.edu.sg" userId="f320136a-2b7e-467c-a2bc-f459f452e61b" providerId="ADAL" clId="{AC08CF19-A84B-45E7-A363-D99A4C000254}" dt="2021-04-08T06:25:39.449" v="7265" actId="207"/>
        <pc:sldMkLst>
          <pc:docMk/>
          <pc:sldMk cId="2724454924" sldId="365"/>
        </pc:sldMkLst>
        <pc:spChg chg="add del mod">
          <ac:chgData name="STAN200@e.ntu.edu.sg" userId="f320136a-2b7e-467c-a2bc-f459f452e61b" providerId="ADAL" clId="{AC08CF19-A84B-45E7-A363-D99A4C000254}" dt="2021-04-03T13:14:57.030" v="155" actId="478"/>
          <ac:spMkLst>
            <pc:docMk/>
            <pc:sldMk cId="2724454924" sldId="365"/>
            <ac:spMk id="5" creationId="{883F592C-4A5F-47AE-8C4D-CAB5661AC422}"/>
          </ac:spMkLst>
        </pc:spChg>
        <pc:spChg chg="add mod">
          <ac:chgData name="STAN200@e.ntu.edu.sg" userId="f320136a-2b7e-467c-a2bc-f459f452e61b" providerId="ADAL" clId="{AC08CF19-A84B-45E7-A363-D99A4C000254}" dt="2021-04-06T12:55:15.203" v="5488" actId="14100"/>
          <ac:spMkLst>
            <pc:docMk/>
            <pc:sldMk cId="2724454924" sldId="365"/>
            <ac:spMk id="6" creationId="{C4D23925-F1CA-438A-88C4-7FFA43AE3048}"/>
          </ac:spMkLst>
        </pc:spChg>
        <pc:spChg chg="del">
          <ac:chgData name="STAN200@e.ntu.edu.sg" userId="f320136a-2b7e-467c-a2bc-f459f452e61b" providerId="ADAL" clId="{AC08CF19-A84B-45E7-A363-D99A4C000254}" dt="2021-04-03T13:03:35.065" v="3" actId="478"/>
          <ac:spMkLst>
            <pc:docMk/>
            <pc:sldMk cId="2724454924" sldId="365"/>
            <ac:spMk id="10" creationId="{AA648DEA-9ABD-4A58-9B40-6D4818F4330D}"/>
          </ac:spMkLst>
        </pc:spChg>
        <pc:spChg chg="mod">
          <ac:chgData name="STAN200@e.ntu.edu.sg" userId="f320136a-2b7e-467c-a2bc-f459f452e61b" providerId="ADAL" clId="{AC08CF19-A84B-45E7-A363-D99A4C000254}" dt="2021-04-03T13:05:06.026" v="23" actId="207"/>
          <ac:spMkLst>
            <pc:docMk/>
            <pc:sldMk cId="2724454924" sldId="365"/>
            <ac:spMk id="14" creationId="{9AC682CE-FAA5-4667-9AB5-B223C223457C}"/>
          </ac:spMkLst>
        </pc:spChg>
        <pc:spChg chg="mod">
          <ac:chgData name="STAN200@e.ntu.edu.sg" userId="f320136a-2b7e-467c-a2bc-f459f452e61b" providerId="ADAL" clId="{AC08CF19-A84B-45E7-A363-D99A4C000254}" dt="2021-04-03T13:05:30.060" v="26" actId="207"/>
          <ac:spMkLst>
            <pc:docMk/>
            <pc:sldMk cId="2724454924" sldId="365"/>
            <ac:spMk id="15" creationId="{82198BF6-A6FC-453A-9B61-267C531975B8}"/>
          </ac:spMkLst>
        </pc:spChg>
        <pc:spChg chg="add del mod">
          <ac:chgData name="STAN200@e.ntu.edu.sg" userId="f320136a-2b7e-467c-a2bc-f459f452e61b" providerId="ADAL" clId="{AC08CF19-A84B-45E7-A363-D99A4C000254}" dt="2021-04-03T13:14:56.081" v="154" actId="478"/>
          <ac:spMkLst>
            <pc:docMk/>
            <pc:sldMk cId="2724454924" sldId="365"/>
            <ac:spMk id="19" creationId="{18E3C074-76D1-400E-9983-59EAC12F48B8}"/>
          </ac:spMkLst>
        </pc:spChg>
        <pc:spChg chg="mod">
          <ac:chgData name="STAN200@e.ntu.edu.sg" userId="f320136a-2b7e-467c-a2bc-f459f452e61b" providerId="ADAL" clId="{AC08CF19-A84B-45E7-A363-D99A4C000254}" dt="2021-04-03T13:04:57.970" v="22" actId="20577"/>
          <ac:spMkLst>
            <pc:docMk/>
            <pc:sldMk cId="2724454924" sldId="365"/>
            <ac:spMk id="20" creationId="{878AA51E-1686-AF4D-A82F-E9FB44E347AF}"/>
          </ac:spMkLst>
        </pc:spChg>
        <pc:spChg chg="add del mod">
          <ac:chgData name="STAN200@e.ntu.edu.sg" userId="f320136a-2b7e-467c-a2bc-f459f452e61b" providerId="ADAL" clId="{AC08CF19-A84B-45E7-A363-D99A4C000254}" dt="2021-04-03T13:17:22.108" v="299" actId="478"/>
          <ac:spMkLst>
            <pc:docMk/>
            <pc:sldMk cId="2724454924" sldId="365"/>
            <ac:spMk id="21" creationId="{D0A20B9D-E387-4C94-8BAE-65C8293E24D3}"/>
          </ac:spMkLst>
        </pc:spChg>
        <pc:spChg chg="add del mod">
          <ac:chgData name="STAN200@e.ntu.edu.sg" userId="f320136a-2b7e-467c-a2bc-f459f452e61b" providerId="ADAL" clId="{AC08CF19-A84B-45E7-A363-D99A4C000254}" dt="2021-04-03T13:15:48.167" v="168"/>
          <ac:spMkLst>
            <pc:docMk/>
            <pc:sldMk cId="2724454924" sldId="365"/>
            <ac:spMk id="22" creationId="{E90D8BF7-3F61-4951-B0F7-DB958AD35C55}"/>
          </ac:spMkLst>
        </pc:spChg>
        <pc:spChg chg="mod">
          <ac:chgData name="STAN200@e.ntu.edu.sg" userId="f320136a-2b7e-467c-a2bc-f459f452e61b" providerId="ADAL" clId="{AC08CF19-A84B-45E7-A363-D99A4C000254}" dt="2021-04-06T12:57:18.815" v="5651" actId="20577"/>
          <ac:spMkLst>
            <pc:docMk/>
            <pc:sldMk cId="2724454924" sldId="365"/>
            <ac:spMk id="26" creationId="{26EB4C4D-96FA-E240-8FB3-9A2FDC10C2DA}"/>
          </ac:spMkLst>
        </pc:spChg>
        <pc:spChg chg="add mod">
          <ac:chgData name="STAN200@e.ntu.edu.sg" userId="f320136a-2b7e-467c-a2bc-f459f452e61b" providerId="ADAL" clId="{AC08CF19-A84B-45E7-A363-D99A4C000254}" dt="2021-04-06T12:54:49.455" v="5447" actId="14100"/>
          <ac:spMkLst>
            <pc:docMk/>
            <pc:sldMk cId="2724454924" sldId="365"/>
            <ac:spMk id="27" creationId="{33141207-57F6-42E4-B378-E08376544FE9}"/>
          </ac:spMkLst>
        </pc:spChg>
        <pc:spChg chg="del">
          <ac:chgData name="STAN200@e.ntu.edu.sg" userId="f320136a-2b7e-467c-a2bc-f459f452e61b" providerId="ADAL" clId="{AC08CF19-A84B-45E7-A363-D99A4C000254}" dt="2021-04-03T13:03:32.372" v="1" actId="478"/>
          <ac:spMkLst>
            <pc:docMk/>
            <pc:sldMk cId="2724454924" sldId="365"/>
            <ac:spMk id="31" creationId="{9B87A712-4C16-44B5-B270-0A219139A7C4}"/>
          </ac:spMkLst>
        </pc:spChg>
        <pc:graphicFrameChg chg="del">
          <ac:chgData name="STAN200@e.ntu.edu.sg" userId="f320136a-2b7e-467c-a2bc-f459f452e61b" providerId="ADAL" clId="{AC08CF19-A84B-45E7-A363-D99A4C000254}" dt="2021-04-03T13:03:37.935" v="4" actId="478"/>
          <ac:graphicFrameMkLst>
            <pc:docMk/>
            <pc:sldMk cId="2724454924" sldId="365"/>
            <ac:graphicFrameMk id="2" creationId="{C8B03DF6-B20A-4CCD-BA52-DE232F90FC3B}"/>
          </ac:graphicFrameMkLst>
        </pc:graphicFrameChg>
        <pc:graphicFrameChg chg="del mod modGraphic">
          <ac:chgData name="STAN200@e.ntu.edu.sg" userId="f320136a-2b7e-467c-a2bc-f459f452e61b" providerId="ADAL" clId="{AC08CF19-A84B-45E7-A363-D99A4C000254}" dt="2021-04-03T13:04:51.385" v="13" actId="478"/>
          <ac:graphicFrameMkLst>
            <pc:docMk/>
            <pc:sldMk cId="2724454924" sldId="365"/>
            <ac:graphicFrameMk id="3" creationId="{89C134D2-BE49-4B1F-8D77-A2B41E9D46D3}"/>
          </ac:graphicFrameMkLst>
        </pc:graphicFrameChg>
        <pc:graphicFrameChg chg="add mod modGraphic">
          <ac:chgData name="STAN200@e.ntu.edu.sg" userId="f320136a-2b7e-467c-a2bc-f459f452e61b" providerId="ADAL" clId="{AC08CF19-A84B-45E7-A363-D99A4C000254}" dt="2021-04-08T06:25:33.256" v="7263" actId="207"/>
          <ac:graphicFrameMkLst>
            <pc:docMk/>
            <pc:sldMk cId="2724454924" sldId="365"/>
            <ac:graphicFrameMk id="4" creationId="{8ED66562-3736-4692-ABA5-5D050984AB72}"/>
          </ac:graphicFrameMkLst>
        </pc:graphicFrameChg>
        <pc:graphicFrameChg chg="modGraphic">
          <ac:chgData name="STAN200@e.ntu.edu.sg" userId="f320136a-2b7e-467c-a2bc-f459f452e61b" providerId="ADAL" clId="{AC08CF19-A84B-45E7-A363-D99A4C000254}" dt="2021-04-08T06:25:39.449" v="7265" actId="207"/>
          <ac:graphicFrameMkLst>
            <pc:docMk/>
            <pc:sldMk cId="2724454924" sldId="365"/>
            <ac:graphicFrameMk id="15" creationId="{7E16D5A2-A1C0-400F-8212-9BD2E96D02A8}"/>
          </ac:graphicFrameMkLst>
        </pc:graphicFrameChg>
        <pc:graphicFrameChg chg="add mod modGraphic">
          <ac:chgData name="STAN200@e.ntu.edu.sg" userId="f320136a-2b7e-467c-a2bc-f459f452e61b" providerId="ADAL" clId="{AC08CF19-A84B-45E7-A363-D99A4C000254}" dt="2021-04-04T13:51:04.630" v="4163" actId="255"/>
          <ac:graphicFrameMkLst>
            <pc:docMk/>
            <pc:sldMk cId="2724454924" sldId="365"/>
            <ac:graphicFrameMk id="18" creationId="{6B8D12D5-1F25-436C-8666-7FCEF871447A}"/>
          </ac:graphicFrameMkLst>
        </pc:graphicFrameChg>
        <pc:picChg chg="del">
          <ac:chgData name="STAN200@e.ntu.edu.sg" userId="f320136a-2b7e-467c-a2bc-f459f452e61b" providerId="ADAL" clId="{AC08CF19-A84B-45E7-A363-D99A4C000254}" dt="2021-04-03T13:03:33.411" v="2" actId="478"/>
          <ac:picMkLst>
            <pc:docMk/>
            <pc:sldMk cId="2724454924" sldId="365"/>
            <ac:picMk id="9" creationId="{E071B913-C578-447B-A062-609C9F5835E3}"/>
          </ac:picMkLst>
        </pc:picChg>
      </pc:sldChg>
      <pc:sldChg chg="addSp delSp modSp mod">
        <pc:chgData name="STAN200@e.ntu.edu.sg" userId="f320136a-2b7e-467c-a2bc-f459f452e61b" providerId="ADAL" clId="{AC08CF19-A84B-45E7-A363-D99A4C000254}" dt="2021-04-04T14:06:18.886" v="4228" actId="478"/>
        <pc:sldMkLst>
          <pc:docMk/>
          <pc:sldMk cId="2242633259" sldId="367"/>
        </pc:sldMkLst>
        <pc:spChg chg="add del">
          <ac:chgData name="STAN200@e.ntu.edu.sg" userId="f320136a-2b7e-467c-a2bc-f459f452e61b" providerId="ADAL" clId="{AC08CF19-A84B-45E7-A363-D99A4C000254}" dt="2021-04-04T14:06:18.886" v="4228" actId="478"/>
          <ac:spMkLst>
            <pc:docMk/>
            <pc:sldMk cId="2242633259" sldId="367"/>
            <ac:spMk id="2589" creationId="{61EB98B5-C10D-BA4A-B578-F20BFDA0FE38}"/>
          </ac:spMkLst>
        </pc:spChg>
        <pc:spChg chg="add del">
          <ac:chgData name="STAN200@e.ntu.edu.sg" userId="f320136a-2b7e-467c-a2bc-f459f452e61b" providerId="ADAL" clId="{AC08CF19-A84B-45E7-A363-D99A4C000254}" dt="2021-04-04T14:06:18.886" v="4228" actId="478"/>
          <ac:spMkLst>
            <pc:docMk/>
            <pc:sldMk cId="2242633259" sldId="367"/>
            <ac:spMk id="2591" creationId="{334D794F-739A-734F-B42F-650D1741A43E}"/>
          </ac:spMkLst>
        </pc:spChg>
        <pc:spChg chg="add del">
          <ac:chgData name="STAN200@e.ntu.edu.sg" userId="f320136a-2b7e-467c-a2bc-f459f452e61b" providerId="ADAL" clId="{AC08CF19-A84B-45E7-A363-D99A4C000254}" dt="2021-04-04T14:06:18.886" v="4228" actId="478"/>
          <ac:spMkLst>
            <pc:docMk/>
            <pc:sldMk cId="2242633259" sldId="367"/>
            <ac:spMk id="2593" creationId="{33545AEE-5316-8945-AC2D-59B9C64998B2}"/>
          </ac:spMkLst>
        </pc:spChg>
        <pc:spChg chg="mod">
          <ac:chgData name="STAN200@e.ntu.edu.sg" userId="f320136a-2b7e-467c-a2bc-f459f452e61b" providerId="ADAL" clId="{AC08CF19-A84B-45E7-A363-D99A4C000254}" dt="2021-04-04T13:46:31.117" v="4158" actId="2711"/>
          <ac:spMkLst>
            <pc:docMk/>
            <pc:sldMk cId="2242633259" sldId="367"/>
            <ac:spMk id="2633" creationId="{A2ECB059-989A-404A-A663-DA9A599B030F}"/>
          </ac:spMkLst>
        </pc:spChg>
        <pc:spChg chg="mod">
          <ac:chgData name="STAN200@e.ntu.edu.sg" userId="f320136a-2b7e-467c-a2bc-f459f452e61b" providerId="ADAL" clId="{AC08CF19-A84B-45E7-A363-D99A4C000254}" dt="2021-04-04T13:46:45.286" v="4159" actId="2711"/>
          <ac:spMkLst>
            <pc:docMk/>
            <pc:sldMk cId="2242633259" sldId="367"/>
            <ac:spMk id="2634" creationId="{F623FDF2-D661-8947-B8FB-E76B41234E9E}"/>
          </ac:spMkLst>
        </pc:spChg>
      </pc:sldChg>
      <pc:sldChg chg="addSp delSp modSp add mod addCm">
        <pc:chgData name="STAN200@e.ntu.edu.sg" userId="f320136a-2b7e-467c-a2bc-f459f452e61b" providerId="ADAL" clId="{AC08CF19-A84B-45E7-A363-D99A4C000254}" dt="2021-04-10T08:33:51.475" v="7349" actId="14100"/>
        <pc:sldMkLst>
          <pc:docMk/>
          <pc:sldMk cId="3933140283" sldId="368"/>
        </pc:sldMkLst>
        <pc:spChg chg="mod">
          <ac:chgData name="STAN200@e.ntu.edu.sg" userId="f320136a-2b7e-467c-a2bc-f459f452e61b" providerId="ADAL" clId="{AC08CF19-A84B-45E7-A363-D99A4C000254}" dt="2021-04-04T14:07:19.034" v="4231" actId="1076"/>
          <ac:spMkLst>
            <pc:docMk/>
            <pc:sldMk cId="3933140283" sldId="368"/>
            <ac:spMk id="2" creationId="{A17D9976-D9DF-0642-BD0C-DB34CF6B13FB}"/>
          </ac:spMkLst>
        </pc:spChg>
        <pc:spChg chg="mod">
          <ac:chgData name="STAN200@e.ntu.edu.sg" userId="f320136a-2b7e-467c-a2bc-f459f452e61b" providerId="ADAL" clId="{AC08CF19-A84B-45E7-A363-D99A4C000254}" dt="2021-04-04T04:56:17.882" v="1887"/>
          <ac:spMkLst>
            <pc:docMk/>
            <pc:sldMk cId="3933140283" sldId="368"/>
            <ac:spMk id="13" creationId="{9C06470D-02CD-4F1E-A2A9-E3C755192D1F}"/>
          </ac:spMkLst>
        </pc:spChg>
        <pc:spChg chg="mod">
          <ac:chgData name="STAN200@e.ntu.edu.sg" userId="f320136a-2b7e-467c-a2bc-f459f452e61b" providerId="ADAL" clId="{AC08CF19-A84B-45E7-A363-D99A4C000254}" dt="2021-04-04T04:56:17.882" v="1887"/>
          <ac:spMkLst>
            <pc:docMk/>
            <pc:sldMk cId="3933140283" sldId="368"/>
            <ac:spMk id="14" creationId="{93D213DE-5F77-4B9A-A72C-238CF615E25A}"/>
          </ac:spMkLst>
        </pc:spChg>
        <pc:spChg chg="mod">
          <ac:chgData name="STAN200@e.ntu.edu.sg" userId="f320136a-2b7e-467c-a2bc-f459f452e61b" providerId="ADAL" clId="{AC08CF19-A84B-45E7-A363-D99A4C000254}" dt="2021-04-04T04:56:31.943" v="1890" actId="207"/>
          <ac:spMkLst>
            <pc:docMk/>
            <pc:sldMk cId="3933140283" sldId="368"/>
            <ac:spMk id="15" creationId="{FA371305-80C2-414F-AAFA-5C013E54E140}"/>
          </ac:spMkLst>
        </pc:spChg>
        <pc:spChg chg="mod">
          <ac:chgData name="STAN200@e.ntu.edu.sg" userId="f320136a-2b7e-467c-a2bc-f459f452e61b" providerId="ADAL" clId="{AC08CF19-A84B-45E7-A363-D99A4C000254}" dt="2021-04-04T04:56:17.882" v="1887"/>
          <ac:spMkLst>
            <pc:docMk/>
            <pc:sldMk cId="3933140283" sldId="368"/>
            <ac:spMk id="16" creationId="{0AD1859A-01EB-469D-A28F-15025462B836}"/>
          </ac:spMkLst>
        </pc:spChg>
        <pc:spChg chg="mod">
          <ac:chgData name="STAN200@e.ntu.edu.sg" userId="f320136a-2b7e-467c-a2bc-f459f452e61b" providerId="ADAL" clId="{AC08CF19-A84B-45E7-A363-D99A4C000254}" dt="2021-04-04T07:34:32.775" v="2654" actId="207"/>
          <ac:spMkLst>
            <pc:docMk/>
            <pc:sldMk cId="3933140283" sldId="368"/>
            <ac:spMk id="17" creationId="{FC1715B3-C58E-41B4-836C-E02FF345A199}"/>
          </ac:spMkLst>
        </pc:spChg>
        <pc:spChg chg="add mod">
          <ac:chgData name="STAN200@e.ntu.edu.sg" userId="f320136a-2b7e-467c-a2bc-f459f452e61b" providerId="ADAL" clId="{AC08CF19-A84B-45E7-A363-D99A4C000254}" dt="2021-04-10T07:50:15.494" v="7348" actId="20577"/>
          <ac:spMkLst>
            <pc:docMk/>
            <pc:sldMk cId="3933140283" sldId="368"/>
            <ac:spMk id="18" creationId="{83672A24-25C6-47B3-A5A0-69C680ACB27A}"/>
          </ac:spMkLst>
        </pc:spChg>
        <pc:spChg chg="add mod">
          <ac:chgData name="STAN200@e.ntu.edu.sg" userId="f320136a-2b7e-467c-a2bc-f459f452e61b" providerId="ADAL" clId="{AC08CF19-A84B-45E7-A363-D99A4C000254}" dt="2021-04-04T14:09:52.388" v="4260" actId="14100"/>
          <ac:spMkLst>
            <pc:docMk/>
            <pc:sldMk cId="3933140283" sldId="368"/>
            <ac:spMk id="19" creationId="{947F7E8B-DFC7-47F0-9E27-9CC715C04F00}"/>
          </ac:spMkLst>
        </pc:spChg>
        <pc:spChg chg="add del">
          <ac:chgData name="STAN200@e.ntu.edu.sg" userId="f320136a-2b7e-467c-a2bc-f459f452e61b" providerId="ADAL" clId="{AC08CF19-A84B-45E7-A363-D99A4C000254}" dt="2021-04-04T05:00:25.763" v="2011" actId="22"/>
          <ac:spMkLst>
            <pc:docMk/>
            <pc:sldMk cId="3933140283" sldId="368"/>
            <ac:spMk id="21" creationId="{9099CA94-C088-49B6-8AC0-A375756895A3}"/>
          </ac:spMkLst>
        </pc:spChg>
        <pc:spChg chg="add mod">
          <ac:chgData name="STAN200@e.ntu.edu.sg" userId="f320136a-2b7e-467c-a2bc-f459f452e61b" providerId="ADAL" clId="{AC08CF19-A84B-45E7-A363-D99A4C000254}" dt="2021-04-04T14:08:48.777" v="4248" actId="1076"/>
          <ac:spMkLst>
            <pc:docMk/>
            <pc:sldMk cId="3933140283" sldId="368"/>
            <ac:spMk id="22" creationId="{94CCEDCF-5AC2-4550-AE07-25DE672A23EB}"/>
          </ac:spMkLst>
        </pc:spChg>
        <pc:spChg chg="add mod">
          <ac:chgData name="STAN200@e.ntu.edu.sg" userId="f320136a-2b7e-467c-a2bc-f459f452e61b" providerId="ADAL" clId="{AC08CF19-A84B-45E7-A363-D99A4C000254}" dt="2021-04-04T14:09:52.388" v="4260" actId="14100"/>
          <ac:spMkLst>
            <pc:docMk/>
            <pc:sldMk cId="3933140283" sldId="368"/>
            <ac:spMk id="23" creationId="{59E6FCDD-63B9-4C7C-A5C3-DC5991975630}"/>
          </ac:spMkLst>
        </pc:spChg>
        <pc:spChg chg="add mod">
          <ac:chgData name="STAN200@e.ntu.edu.sg" userId="f320136a-2b7e-467c-a2bc-f459f452e61b" providerId="ADAL" clId="{AC08CF19-A84B-45E7-A363-D99A4C000254}" dt="2021-04-10T08:33:51.475" v="7349" actId="14100"/>
          <ac:spMkLst>
            <pc:docMk/>
            <pc:sldMk cId="3933140283" sldId="368"/>
            <ac:spMk id="24" creationId="{D58C13A4-DA91-4162-A489-B5373DFE3412}"/>
          </ac:spMkLst>
        </pc:spChg>
        <pc:spChg chg="add mod">
          <ac:chgData name="STAN200@e.ntu.edu.sg" userId="f320136a-2b7e-467c-a2bc-f459f452e61b" providerId="ADAL" clId="{AC08CF19-A84B-45E7-A363-D99A4C000254}" dt="2021-04-04T14:10:01.807" v="4263" actId="1076"/>
          <ac:spMkLst>
            <pc:docMk/>
            <pc:sldMk cId="3933140283" sldId="368"/>
            <ac:spMk id="25" creationId="{06EB8836-A37C-43EF-98CA-8E6DFFD4FE70}"/>
          </ac:spMkLst>
        </pc:spChg>
        <pc:spChg chg="add mod">
          <ac:chgData name="STAN200@e.ntu.edu.sg" userId="f320136a-2b7e-467c-a2bc-f459f452e61b" providerId="ADAL" clId="{AC08CF19-A84B-45E7-A363-D99A4C000254}" dt="2021-04-04T14:09:26.682" v="4257" actId="14100"/>
          <ac:spMkLst>
            <pc:docMk/>
            <pc:sldMk cId="3933140283" sldId="368"/>
            <ac:spMk id="26" creationId="{0BB8E2B3-3723-4387-A297-CEC3A87CE8E2}"/>
          </ac:spMkLst>
        </pc:spChg>
        <pc:spChg chg="add mod">
          <ac:chgData name="STAN200@e.ntu.edu.sg" userId="f320136a-2b7e-467c-a2bc-f459f452e61b" providerId="ADAL" clId="{AC08CF19-A84B-45E7-A363-D99A4C000254}" dt="2021-04-04T14:10:04.754" v="4264" actId="1076"/>
          <ac:spMkLst>
            <pc:docMk/>
            <pc:sldMk cId="3933140283" sldId="368"/>
            <ac:spMk id="27" creationId="{038FA1B1-559D-445F-A673-E93A2AF970FA}"/>
          </ac:spMkLst>
        </pc:spChg>
        <pc:spChg chg="del mod">
          <ac:chgData name="STAN200@e.ntu.edu.sg" userId="f320136a-2b7e-467c-a2bc-f459f452e61b" providerId="ADAL" clId="{AC08CF19-A84B-45E7-A363-D99A4C000254}" dt="2021-04-06T12:56:02.908" v="5529" actId="478"/>
          <ac:spMkLst>
            <pc:docMk/>
            <pc:sldMk cId="3933140283" sldId="368"/>
            <ac:spMk id="33" creationId="{5E7EF1FB-E4A8-E54B-A466-155F1E35F13B}"/>
          </ac:spMkLst>
        </pc:spChg>
        <pc:spChg chg="add del">
          <ac:chgData name="STAN200@e.ntu.edu.sg" userId="f320136a-2b7e-467c-a2bc-f459f452e61b" providerId="ADAL" clId="{AC08CF19-A84B-45E7-A363-D99A4C000254}" dt="2021-04-04T14:06:22.471" v="4229" actId="478"/>
          <ac:spMkLst>
            <pc:docMk/>
            <pc:sldMk cId="3933140283" sldId="368"/>
            <ac:spMk id="2589" creationId="{61EB98B5-C10D-BA4A-B578-F20BFDA0FE38}"/>
          </ac:spMkLst>
        </pc:spChg>
        <pc:spChg chg="add del">
          <ac:chgData name="STAN200@e.ntu.edu.sg" userId="f320136a-2b7e-467c-a2bc-f459f452e61b" providerId="ADAL" clId="{AC08CF19-A84B-45E7-A363-D99A4C000254}" dt="2021-04-04T14:06:22.471" v="4229" actId="478"/>
          <ac:spMkLst>
            <pc:docMk/>
            <pc:sldMk cId="3933140283" sldId="368"/>
            <ac:spMk id="2591" creationId="{334D794F-739A-734F-B42F-650D1741A43E}"/>
          </ac:spMkLst>
        </pc:spChg>
        <pc:spChg chg="add del">
          <ac:chgData name="STAN200@e.ntu.edu.sg" userId="f320136a-2b7e-467c-a2bc-f459f452e61b" providerId="ADAL" clId="{AC08CF19-A84B-45E7-A363-D99A4C000254}" dt="2021-04-04T14:06:22.471" v="4229" actId="478"/>
          <ac:spMkLst>
            <pc:docMk/>
            <pc:sldMk cId="3933140283" sldId="368"/>
            <ac:spMk id="2593" creationId="{33545AEE-5316-8945-AC2D-59B9C64998B2}"/>
          </ac:spMkLst>
        </pc:spChg>
        <pc:spChg chg="del">
          <ac:chgData name="STAN200@e.ntu.edu.sg" userId="f320136a-2b7e-467c-a2bc-f459f452e61b" providerId="ADAL" clId="{AC08CF19-A84B-45E7-A363-D99A4C000254}" dt="2021-04-04T13:57:28.628" v="4204" actId="478"/>
          <ac:spMkLst>
            <pc:docMk/>
            <pc:sldMk cId="3933140283" sldId="368"/>
            <ac:spMk id="2605" creationId="{0F6BB3B8-B1F2-AA4A-9820-58781A5C0035}"/>
          </ac:spMkLst>
        </pc:spChg>
        <pc:spChg chg="del">
          <ac:chgData name="STAN200@e.ntu.edu.sg" userId="f320136a-2b7e-467c-a2bc-f459f452e61b" providerId="ADAL" clId="{AC08CF19-A84B-45E7-A363-D99A4C000254}" dt="2021-04-04T04:55:42.477" v="1841" actId="478"/>
          <ac:spMkLst>
            <pc:docMk/>
            <pc:sldMk cId="3933140283" sldId="368"/>
            <ac:spMk id="2626" creationId="{BB905EB7-187E-A948-ACDC-8F97F6210D66}"/>
          </ac:spMkLst>
        </pc:spChg>
        <pc:spChg chg="del">
          <ac:chgData name="STAN200@e.ntu.edu.sg" userId="f320136a-2b7e-467c-a2bc-f459f452e61b" providerId="ADAL" clId="{AC08CF19-A84B-45E7-A363-D99A4C000254}" dt="2021-04-04T04:55:43.183" v="1842" actId="478"/>
          <ac:spMkLst>
            <pc:docMk/>
            <pc:sldMk cId="3933140283" sldId="368"/>
            <ac:spMk id="2630" creationId="{546E6554-185E-6D4B-8BB8-57B1434DFF2E}"/>
          </ac:spMkLst>
        </pc:spChg>
        <pc:spChg chg="del">
          <ac:chgData name="STAN200@e.ntu.edu.sg" userId="f320136a-2b7e-467c-a2bc-f459f452e61b" providerId="ADAL" clId="{AC08CF19-A84B-45E7-A363-D99A4C000254}" dt="2021-04-04T04:55:40.262" v="1839" actId="478"/>
          <ac:spMkLst>
            <pc:docMk/>
            <pc:sldMk cId="3933140283" sldId="368"/>
            <ac:spMk id="2633" creationId="{A2ECB059-989A-404A-A663-DA9A599B030F}"/>
          </ac:spMkLst>
        </pc:spChg>
        <pc:spChg chg="del">
          <ac:chgData name="STAN200@e.ntu.edu.sg" userId="f320136a-2b7e-467c-a2bc-f459f452e61b" providerId="ADAL" clId="{AC08CF19-A84B-45E7-A363-D99A4C000254}" dt="2021-04-04T04:55:41.027" v="1840" actId="478"/>
          <ac:spMkLst>
            <pc:docMk/>
            <pc:sldMk cId="3933140283" sldId="368"/>
            <ac:spMk id="2634" creationId="{F623FDF2-D661-8947-B8FB-E76B41234E9E}"/>
          </ac:spMkLst>
        </pc:spChg>
        <pc:grpChg chg="add mod">
          <ac:chgData name="STAN200@e.ntu.edu.sg" userId="f320136a-2b7e-467c-a2bc-f459f452e61b" providerId="ADAL" clId="{AC08CF19-A84B-45E7-A363-D99A4C000254}" dt="2021-04-04T04:56:17.882" v="1887"/>
          <ac:grpSpMkLst>
            <pc:docMk/>
            <pc:sldMk cId="3933140283" sldId="368"/>
            <ac:grpSpMk id="12" creationId="{26915270-7F77-4366-B835-40B3FE841F68}"/>
          </ac:grpSpMkLst>
        </pc:grpChg>
      </pc:sldChg>
      <pc:sldChg chg="addSp delSp modSp add mod ord">
        <pc:chgData name="STAN200@e.ntu.edu.sg" userId="f320136a-2b7e-467c-a2bc-f459f452e61b" providerId="ADAL" clId="{AC08CF19-A84B-45E7-A363-D99A4C000254}" dt="2021-04-10T08:41:43.271" v="7574" actId="478"/>
        <pc:sldMkLst>
          <pc:docMk/>
          <pc:sldMk cId="3492843233" sldId="370"/>
        </pc:sldMkLst>
        <pc:spChg chg="add del mod">
          <ac:chgData name="STAN200@e.ntu.edu.sg" userId="f320136a-2b7e-467c-a2bc-f459f452e61b" providerId="ADAL" clId="{AC08CF19-A84B-45E7-A363-D99A4C000254}" dt="2021-04-06T12:53:18.476" v="5426" actId="478"/>
          <ac:spMkLst>
            <pc:docMk/>
            <pc:sldMk cId="3492843233" sldId="370"/>
            <ac:spMk id="2" creationId="{A17D9976-D9DF-0642-BD0C-DB34CF6B13FB}"/>
          </ac:spMkLst>
        </pc:spChg>
        <pc:spChg chg="add mod topLvl">
          <ac:chgData name="STAN200@e.ntu.edu.sg" userId="f320136a-2b7e-467c-a2bc-f459f452e61b" providerId="ADAL" clId="{AC08CF19-A84B-45E7-A363-D99A4C000254}" dt="2021-04-10T08:39:03.938" v="7352" actId="1076"/>
          <ac:spMkLst>
            <pc:docMk/>
            <pc:sldMk cId="3492843233" sldId="370"/>
            <ac:spMk id="3" creationId="{31E485DE-4F67-441D-9427-F3404D3CF2F2}"/>
          </ac:spMkLst>
        </pc:spChg>
        <pc:spChg chg="add del mod">
          <ac:chgData name="STAN200@e.ntu.edu.sg" userId="f320136a-2b7e-467c-a2bc-f459f452e61b" providerId="ADAL" clId="{AC08CF19-A84B-45E7-A363-D99A4C000254}" dt="2021-04-04T14:03:00.283" v="4213" actId="478"/>
          <ac:spMkLst>
            <pc:docMk/>
            <pc:sldMk cId="3492843233" sldId="370"/>
            <ac:spMk id="4" creationId="{80F43222-4874-478C-9D97-BA296249FF71}"/>
          </ac:spMkLst>
        </pc:spChg>
        <pc:spChg chg="add del mod">
          <ac:chgData name="STAN200@e.ntu.edu.sg" userId="f320136a-2b7e-467c-a2bc-f459f452e61b" providerId="ADAL" clId="{AC08CF19-A84B-45E7-A363-D99A4C000254}" dt="2021-04-06T12:15:10.656" v="4376" actId="478"/>
          <ac:spMkLst>
            <pc:docMk/>
            <pc:sldMk cId="3492843233" sldId="370"/>
            <ac:spMk id="5" creationId="{0F632007-0963-40F4-BE25-1E18BC61F492}"/>
          </ac:spMkLst>
        </pc:spChg>
        <pc:spChg chg="del">
          <ac:chgData name="STAN200@e.ntu.edu.sg" userId="f320136a-2b7e-467c-a2bc-f459f452e61b" providerId="ADAL" clId="{AC08CF19-A84B-45E7-A363-D99A4C000254}" dt="2021-04-10T08:41:43.271" v="7574" actId="478"/>
          <ac:spMkLst>
            <pc:docMk/>
            <pc:sldMk cId="3492843233" sldId="370"/>
            <ac:spMk id="18" creationId="{79B25BCA-E66C-0443-B898-03A8DF83DD16}"/>
          </ac:spMkLst>
        </pc:spChg>
        <pc:spChg chg="add del mod">
          <ac:chgData name="STAN200@e.ntu.edu.sg" userId="f320136a-2b7e-467c-a2bc-f459f452e61b" providerId="ADAL" clId="{AC08CF19-A84B-45E7-A363-D99A4C000254}" dt="2021-04-06T12:38:24.819" v="5319" actId="478"/>
          <ac:spMkLst>
            <pc:docMk/>
            <pc:sldMk cId="3492843233" sldId="370"/>
            <ac:spMk id="18" creationId="{83672A24-25C6-47B3-A5A0-69C680ACB27A}"/>
          </ac:spMkLst>
        </pc:spChg>
        <pc:spChg chg="add del mod">
          <ac:chgData name="STAN200@e.ntu.edu.sg" userId="f320136a-2b7e-467c-a2bc-f459f452e61b" providerId="ADAL" clId="{AC08CF19-A84B-45E7-A363-D99A4C000254}" dt="2021-04-04T14:03:00.283" v="4213" actId="478"/>
          <ac:spMkLst>
            <pc:docMk/>
            <pc:sldMk cId="3492843233" sldId="370"/>
            <ac:spMk id="19" creationId="{947F7E8B-DFC7-47F0-9E27-9CC715C04F00}"/>
          </ac:spMkLst>
        </pc:spChg>
        <pc:spChg chg="del">
          <ac:chgData name="STAN200@e.ntu.edu.sg" userId="f320136a-2b7e-467c-a2bc-f459f452e61b" providerId="ADAL" clId="{AC08CF19-A84B-45E7-A363-D99A4C000254}" dt="2021-04-04T11:16:16.317" v="2674" actId="478"/>
          <ac:spMkLst>
            <pc:docMk/>
            <pc:sldMk cId="3492843233" sldId="370"/>
            <ac:spMk id="22" creationId="{94CCEDCF-5AC2-4550-AE07-25DE672A23EB}"/>
          </ac:spMkLst>
        </pc:spChg>
        <pc:spChg chg="del">
          <ac:chgData name="STAN200@e.ntu.edu.sg" userId="f320136a-2b7e-467c-a2bc-f459f452e61b" providerId="ADAL" clId="{AC08CF19-A84B-45E7-A363-D99A4C000254}" dt="2021-04-04T11:16:16.317" v="2674" actId="478"/>
          <ac:spMkLst>
            <pc:docMk/>
            <pc:sldMk cId="3492843233" sldId="370"/>
            <ac:spMk id="23" creationId="{59E6FCDD-63B9-4C7C-A5C3-DC5991975630}"/>
          </ac:spMkLst>
        </pc:spChg>
        <pc:spChg chg="del">
          <ac:chgData name="STAN200@e.ntu.edu.sg" userId="f320136a-2b7e-467c-a2bc-f459f452e61b" providerId="ADAL" clId="{AC08CF19-A84B-45E7-A363-D99A4C000254}" dt="2021-04-04T11:16:16.317" v="2674" actId="478"/>
          <ac:spMkLst>
            <pc:docMk/>
            <pc:sldMk cId="3492843233" sldId="370"/>
            <ac:spMk id="24" creationId="{D58C13A4-DA91-4162-A489-B5373DFE3412}"/>
          </ac:spMkLst>
        </pc:spChg>
        <pc:spChg chg="del">
          <ac:chgData name="STAN200@e.ntu.edu.sg" userId="f320136a-2b7e-467c-a2bc-f459f452e61b" providerId="ADAL" clId="{AC08CF19-A84B-45E7-A363-D99A4C000254}" dt="2021-04-04T11:16:16.317" v="2674" actId="478"/>
          <ac:spMkLst>
            <pc:docMk/>
            <pc:sldMk cId="3492843233" sldId="370"/>
            <ac:spMk id="25" creationId="{06EB8836-A37C-43EF-98CA-8E6DFFD4FE70}"/>
          </ac:spMkLst>
        </pc:spChg>
        <pc:spChg chg="del">
          <ac:chgData name="STAN200@e.ntu.edu.sg" userId="f320136a-2b7e-467c-a2bc-f459f452e61b" providerId="ADAL" clId="{AC08CF19-A84B-45E7-A363-D99A4C000254}" dt="2021-04-04T11:16:16.317" v="2674" actId="478"/>
          <ac:spMkLst>
            <pc:docMk/>
            <pc:sldMk cId="3492843233" sldId="370"/>
            <ac:spMk id="26" creationId="{0BB8E2B3-3723-4387-A297-CEC3A87CE8E2}"/>
          </ac:spMkLst>
        </pc:spChg>
        <pc:spChg chg="del">
          <ac:chgData name="STAN200@e.ntu.edu.sg" userId="f320136a-2b7e-467c-a2bc-f459f452e61b" providerId="ADAL" clId="{AC08CF19-A84B-45E7-A363-D99A4C000254}" dt="2021-04-04T11:16:16.317" v="2674" actId="478"/>
          <ac:spMkLst>
            <pc:docMk/>
            <pc:sldMk cId="3492843233" sldId="370"/>
            <ac:spMk id="27" creationId="{038FA1B1-559D-445F-A673-E93A2AF970FA}"/>
          </ac:spMkLst>
        </pc:spChg>
        <pc:spChg chg="add del mod">
          <ac:chgData name="STAN200@e.ntu.edu.sg" userId="f320136a-2b7e-467c-a2bc-f459f452e61b" providerId="ADAL" clId="{AC08CF19-A84B-45E7-A363-D99A4C000254}" dt="2021-04-06T13:06:21.757" v="5982" actId="113"/>
          <ac:spMkLst>
            <pc:docMk/>
            <pc:sldMk cId="3492843233" sldId="370"/>
            <ac:spMk id="28" creationId="{C8EE7321-1436-4028-9C88-3956907B8F1C}"/>
          </ac:spMkLst>
        </pc:spChg>
        <pc:spChg chg="add del mod">
          <ac:chgData name="STAN200@e.ntu.edu.sg" userId="f320136a-2b7e-467c-a2bc-f459f452e61b" providerId="ADAL" clId="{AC08CF19-A84B-45E7-A363-D99A4C000254}" dt="2021-04-06T13:06:27.967" v="5983" actId="113"/>
          <ac:spMkLst>
            <pc:docMk/>
            <pc:sldMk cId="3492843233" sldId="370"/>
            <ac:spMk id="29" creationId="{0BFFF87F-BCE9-4C64-8826-1A6DDDA1256B}"/>
          </ac:spMkLst>
        </pc:spChg>
        <pc:spChg chg="add del mod">
          <ac:chgData name="STAN200@e.ntu.edu.sg" userId="f320136a-2b7e-467c-a2bc-f459f452e61b" providerId="ADAL" clId="{AC08CF19-A84B-45E7-A363-D99A4C000254}" dt="2021-04-04T14:02:23.344" v="4206" actId="478"/>
          <ac:spMkLst>
            <pc:docMk/>
            <pc:sldMk cId="3492843233" sldId="370"/>
            <ac:spMk id="30" creationId="{7C049011-31EA-4338-9EDF-713B4D99BCD2}"/>
          </ac:spMkLst>
        </pc:spChg>
        <pc:spChg chg="add mod">
          <ac:chgData name="STAN200@e.ntu.edu.sg" userId="f320136a-2b7e-467c-a2bc-f459f452e61b" providerId="ADAL" clId="{AC08CF19-A84B-45E7-A363-D99A4C000254}" dt="2021-04-10T08:41:10.804" v="7573" actId="14100"/>
          <ac:spMkLst>
            <pc:docMk/>
            <pc:sldMk cId="3492843233" sldId="370"/>
            <ac:spMk id="31" creationId="{6C71F30F-B7C9-498B-A696-ADD607BEEE39}"/>
          </ac:spMkLst>
        </pc:spChg>
        <pc:spChg chg="add del mod">
          <ac:chgData name="STAN200@e.ntu.edu.sg" userId="f320136a-2b7e-467c-a2bc-f459f452e61b" providerId="ADAL" clId="{AC08CF19-A84B-45E7-A363-D99A4C000254}" dt="2021-04-04T14:02:23.344" v="4206" actId="478"/>
          <ac:spMkLst>
            <pc:docMk/>
            <pc:sldMk cId="3492843233" sldId="370"/>
            <ac:spMk id="31" creationId="{DF733CAF-392F-4C80-92FF-A0B9902FCF84}"/>
          </ac:spMkLst>
        </pc:spChg>
        <pc:spChg chg="add del mod">
          <ac:chgData name="STAN200@e.ntu.edu.sg" userId="f320136a-2b7e-467c-a2bc-f459f452e61b" providerId="ADAL" clId="{AC08CF19-A84B-45E7-A363-D99A4C000254}" dt="2021-04-04T14:02:23.344" v="4206" actId="478"/>
          <ac:spMkLst>
            <pc:docMk/>
            <pc:sldMk cId="3492843233" sldId="370"/>
            <ac:spMk id="32" creationId="{9B2D49E8-5820-4B1D-8313-650199D572A1}"/>
          </ac:spMkLst>
        </pc:spChg>
        <pc:spChg chg="add del mod">
          <ac:chgData name="STAN200@e.ntu.edu.sg" userId="f320136a-2b7e-467c-a2bc-f459f452e61b" providerId="ADAL" clId="{AC08CF19-A84B-45E7-A363-D99A4C000254}" dt="2021-04-04T14:02:23.344" v="4206" actId="478"/>
          <ac:spMkLst>
            <pc:docMk/>
            <pc:sldMk cId="3492843233" sldId="370"/>
            <ac:spMk id="33" creationId="{302A59E9-DBB6-4907-8F62-AE7A0CD0093F}"/>
          </ac:spMkLst>
        </pc:spChg>
        <pc:spChg chg="add mod topLvl">
          <ac:chgData name="STAN200@e.ntu.edu.sg" userId="f320136a-2b7e-467c-a2bc-f459f452e61b" providerId="ADAL" clId="{AC08CF19-A84B-45E7-A363-D99A4C000254}" dt="2021-04-10T08:39:01.652" v="7351" actId="1076"/>
          <ac:spMkLst>
            <pc:docMk/>
            <pc:sldMk cId="3492843233" sldId="370"/>
            <ac:spMk id="34" creationId="{1F9D2190-13D3-4EBB-995D-ECA5C47A391B}"/>
          </ac:spMkLst>
        </pc:spChg>
        <pc:spChg chg="add del mod">
          <ac:chgData name="STAN200@e.ntu.edu.sg" userId="f320136a-2b7e-467c-a2bc-f459f452e61b" providerId="ADAL" clId="{AC08CF19-A84B-45E7-A363-D99A4C000254}" dt="2021-04-06T12:52:48.951" v="5417" actId="478"/>
          <ac:spMkLst>
            <pc:docMk/>
            <pc:sldMk cId="3492843233" sldId="370"/>
            <ac:spMk id="39" creationId="{56D21438-5986-42A1-8DD6-74F9B848A1A9}"/>
          </ac:spMkLst>
        </pc:spChg>
        <pc:spChg chg="add mod">
          <ac:chgData name="STAN200@e.ntu.edu.sg" userId="f320136a-2b7e-467c-a2bc-f459f452e61b" providerId="ADAL" clId="{AC08CF19-A84B-45E7-A363-D99A4C000254}" dt="2021-04-10T08:40:56.759" v="7571" actId="20577"/>
          <ac:spMkLst>
            <pc:docMk/>
            <pc:sldMk cId="3492843233" sldId="370"/>
            <ac:spMk id="39" creationId="{677778E1-6F4B-4F8B-B87B-032E72894651}"/>
          </ac:spMkLst>
        </pc:spChg>
        <pc:spChg chg="add del mod">
          <ac:chgData name="STAN200@e.ntu.edu.sg" userId="f320136a-2b7e-467c-a2bc-f459f452e61b" providerId="ADAL" clId="{AC08CF19-A84B-45E7-A363-D99A4C000254}" dt="2021-04-06T12:53:31.324" v="5429" actId="478"/>
          <ac:spMkLst>
            <pc:docMk/>
            <pc:sldMk cId="3492843233" sldId="370"/>
            <ac:spMk id="41" creationId="{063DBD67-3B3C-4DCE-A87C-5A563A0F828D}"/>
          </ac:spMkLst>
        </pc:spChg>
        <pc:spChg chg="add mod">
          <ac:chgData name="STAN200@e.ntu.edu.sg" userId="f320136a-2b7e-467c-a2bc-f459f452e61b" providerId="ADAL" clId="{AC08CF19-A84B-45E7-A363-D99A4C000254}" dt="2021-04-06T12:53:19.113" v="5427"/>
          <ac:spMkLst>
            <pc:docMk/>
            <pc:sldMk cId="3492843233" sldId="370"/>
            <ac:spMk id="42" creationId="{F1AC365B-FDCB-48F3-AB77-C63FAECEFFD2}"/>
          </ac:spMkLst>
        </pc:spChg>
        <pc:spChg chg="add mod">
          <ac:chgData name="STAN200@e.ntu.edu.sg" userId="f320136a-2b7e-467c-a2bc-f459f452e61b" providerId="ADAL" clId="{AC08CF19-A84B-45E7-A363-D99A4C000254}" dt="2021-04-06T13:08:39.630" v="6061" actId="113"/>
          <ac:spMkLst>
            <pc:docMk/>
            <pc:sldMk cId="3492843233" sldId="370"/>
            <ac:spMk id="43" creationId="{EE15DE6F-894E-4878-9676-DC3329E91B70}"/>
          </ac:spMkLst>
        </pc:spChg>
        <pc:spChg chg="add del">
          <ac:chgData name="STAN200@e.ntu.edu.sg" userId="f320136a-2b7e-467c-a2bc-f459f452e61b" providerId="ADAL" clId="{AC08CF19-A84B-45E7-A363-D99A4C000254}" dt="2021-04-04T14:06:14.168" v="4227" actId="478"/>
          <ac:spMkLst>
            <pc:docMk/>
            <pc:sldMk cId="3492843233" sldId="370"/>
            <ac:spMk id="2589" creationId="{61EB98B5-C10D-BA4A-B578-F20BFDA0FE38}"/>
          </ac:spMkLst>
        </pc:spChg>
        <pc:spChg chg="add del">
          <ac:chgData name="STAN200@e.ntu.edu.sg" userId="f320136a-2b7e-467c-a2bc-f459f452e61b" providerId="ADAL" clId="{AC08CF19-A84B-45E7-A363-D99A4C000254}" dt="2021-04-04T14:06:14.168" v="4227" actId="478"/>
          <ac:spMkLst>
            <pc:docMk/>
            <pc:sldMk cId="3492843233" sldId="370"/>
            <ac:spMk id="2591" creationId="{334D794F-739A-734F-B42F-650D1741A43E}"/>
          </ac:spMkLst>
        </pc:spChg>
        <pc:spChg chg="add del">
          <ac:chgData name="STAN200@e.ntu.edu.sg" userId="f320136a-2b7e-467c-a2bc-f459f452e61b" providerId="ADAL" clId="{AC08CF19-A84B-45E7-A363-D99A4C000254}" dt="2021-04-04T14:06:14.168" v="4227" actId="478"/>
          <ac:spMkLst>
            <pc:docMk/>
            <pc:sldMk cId="3492843233" sldId="370"/>
            <ac:spMk id="2593" creationId="{33545AEE-5316-8945-AC2D-59B9C64998B2}"/>
          </ac:spMkLst>
        </pc:spChg>
        <pc:spChg chg="del mod">
          <ac:chgData name="STAN200@e.ntu.edu.sg" userId="f320136a-2b7e-467c-a2bc-f459f452e61b" providerId="ADAL" clId="{AC08CF19-A84B-45E7-A363-D99A4C000254}" dt="2021-04-04T13:34:21.648" v="4114" actId="478"/>
          <ac:spMkLst>
            <pc:docMk/>
            <pc:sldMk cId="3492843233" sldId="370"/>
            <ac:spMk id="2605" creationId="{0F6BB3B8-B1F2-AA4A-9820-58781A5C0035}"/>
          </ac:spMkLst>
        </pc:spChg>
        <pc:spChg chg="del">
          <ac:chgData name="STAN200@e.ntu.edu.sg" userId="f320136a-2b7e-467c-a2bc-f459f452e61b" providerId="ADAL" clId="{AC08CF19-A84B-45E7-A363-D99A4C000254}" dt="2021-04-04T12:38:04.703" v="4035" actId="478"/>
          <ac:spMkLst>
            <pc:docMk/>
            <pc:sldMk cId="3492843233" sldId="370"/>
            <ac:spMk id="2625" creationId="{E7E65FAB-5A9D-9C4A-9FF3-408121DEC2F5}"/>
          </ac:spMkLst>
        </pc:spChg>
        <pc:grpChg chg="add del">
          <ac:chgData name="STAN200@e.ntu.edu.sg" userId="f320136a-2b7e-467c-a2bc-f459f452e61b" providerId="ADAL" clId="{AC08CF19-A84B-45E7-A363-D99A4C000254}" dt="2021-04-04T14:03:00.283" v="4213" actId="478"/>
          <ac:grpSpMkLst>
            <pc:docMk/>
            <pc:sldMk cId="3492843233" sldId="370"/>
            <ac:grpSpMk id="12" creationId="{26915270-7F77-4366-B835-40B3FE841F68}"/>
          </ac:grpSpMkLst>
        </pc:grpChg>
        <pc:grpChg chg="add del mod">
          <ac:chgData name="STAN200@e.ntu.edu.sg" userId="f320136a-2b7e-467c-a2bc-f459f452e61b" providerId="ADAL" clId="{AC08CF19-A84B-45E7-A363-D99A4C000254}" dt="2021-04-06T12:40:06.445" v="5335" actId="478"/>
          <ac:grpSpMkLst>
            <pc:docMk/>
            <pc:sldMk cId="3492843233" sldId="370"/>
            <ac:grpSpMk id="33" creationId="{7F77C2E4-FABB-4E76-918D-6386165BFEE1}"/>
          </ac:grpSpMkLst>
        </pc:grpChg>
        <pc:grpChg chg="add del mod">
          <ac:chgData name="STAN200@e.ntu.edu.sg" userId="f320136a-2b7e-467c-a2bc-f459f452e61b" providerId="ADAL" clId="{AC08CF19-A84B-45E7-A363-D99A4C000254}" dt="2021-04-06T12:41:46.439" v="5359" actId="165"/>
          <ac:grpSpMkLst>
            <pc:docMk/>
            <pc:sldMk cId="3492843233" sldId="370"/>
            <ac:grpSpMk id="36" creationId="{90831067-39DC-4B66-ADDF-F2CAF88246E4}"/>
          </ac:grpSpMkLst>
        </pc:grpChg>
        <pc:grpChg chg="add mod">
          <ac:chgData name="STAN200@e.ntu.edu.sg" userId="f320136a-2b7e-467c-a2bc-f459f452e61b" providerId="ADAL" clId="{AC08CF19-A84B-45E7-A363-D99A4C000254}" dt="2021-04-06T12:42:37.518" v="5380" actId="164"/>
          <ac:grpSpMkLst>
            <pc:docMk/>
            <pc:sldMk cId="3492843233" sldId="370"/>
            <ac:grpSpMk id="37" creationId="{E2D7B31A-E3C1-4D92-A763-504D75251BB5}"/>
          </ac:grpSpMkLst>
        </pc:grpChg>
        <pc:graphicFrameChg chg="add del mod">
          <ac:chgData name="STAN200@e.ntu.edu.sg" userId="f320136a-2b7e-467c-a2bc-f459f452e61b" providerId="ADAL" clId="{AC08CF19-A84B-45E7-A363-D99A4C000254}" dt="2021-04-06T12:18:18.297" v="4387" actId="478"/>
          <ac:graphicFrameMkLst>
            <pc:docMk/>
            <pc:sldMk cId="3492843233" sldId="370"/>
            <ac:graphicFrameMk id="27" creationId="{CE3AA62E-9EC5-41D4-BFB2-9BAF69345384}"/>
          </ac:graphicFrameMkLst>
        </pc:graphicFrameChg>
        <pc:graphicFrameChg chg="add del mod topLvl">
          <ac:chgData name="STAN200@e.ntu.edu.sg" userId="f320136a-2b7e-467c-a2bc-f459f452e61b" providerId="ADAL" clId="{AC08CF19-A84B-45E7-A363-D99A4C000254}" dt="2021-04-06T12:40:06.445" v="5335" actId="478"/>
          <ac:graphicFrameMkLst>
            <pc:docMk/>
            <pc:sldMk cId="3492843233" sldId="370"/>
            <ac:graphicFrameMk id="30" creationId="{FDEDF6FB-BA67-4C0E-8E5D-A28086AC9139}"/>
          </ac:graphicFrameMkLst>
        </pc:graphicFrameChg>
        <pc:graphicFrameChg chg="add mod ord topLvl">
          <ac:chgData name="STAN200@e.ntu.edu.sg" userId="f320136a-2b7e-467c-a2bc-f459f452e61b" providerId="ADAL" clId="{AC08CF19-A84B-45E7-A363-D99A4C000254}" dt="2021-04-10T08:38:57.504" v="7350" actId="14100"/>
          <ac:graphicFrameMkLst>
            <pc:docMk/>
            <pc:sldMk cId="3492843233" sldId="370"/>
            <ac:graphicFrameMk id="35" creationId="{FDEDF6FB-BA67-4C0E-8E5D-A28086AC9139}"/>
          </ac:graphicFrameMkLst>
        </pc:graphicFrameChg>
        <pc:cxnChg chg="add del mod">
          <ac:chgData name="STAN200@e.ntu.edu.sg" userId="f320136a-2b7e-467c-a2bc-f459f452e61b" providerId="ADAL" clId="{AC08CF19-A84B-45E7-A363-D99A4C000254}" dt="2021-04-06T12:27:31.542" v="4744" actId="478"/>
          <ac:cxnSpMkLst>
            <pc:docMk/>
            <pc:sldMk cId="3492843233" sldId="370"/>
            <ac:cxnSpMk id="6" creationId="{8448D738-57C1-49D4-8CDC-FCA563629300}"/>
          </ac:cxnSpMkLst>
        </pc:cxnChg>
        <pc:cxnChg chg="add del mod">
          <ac:chgData name="STAN200@e.ntu.edu.sg" userId="f320136a-2b7e-467c-a2bc-f459f452e61b" providerId="ADAL" clId="{AC08CF19-A84B-45E7-A363-D99A4C000254}" dt="2021-04-06T12:27:21.862" v="4741" actId="478"/>
          <ac:cxnSpMkLst>
            <pc:docMk/>
            <pc:sldMk cId="3492843233" sldId="370"/>
            <ac:cxnSpMk id="32" creationId="{C28FAFC6-D827-413B-930D-5F98D9940B80}"/>
          </ac:cxnSpMkLst>
        </pc:cxnChg>
      </pc:sldChg>
      <pc:sldChg chg="addSp delSp modSp add mod">
        <pc:chgData name="STAN200@e.ntu.edu.sg" userId="f320136a-2b7e-467c-a2bc-f459f452e61b" providerId="ADAL" clId="{AC08CF19-A84B-45E7-A363-D99A4C000254}" dt="2021-04-06T13:22:33.652" v="7232" actId="478"/>
        <pc:sldMkLst>
          <pc:docMk/>
          <pc:sldMk cId="2921817623" sldId="373"/>
        </pc:sldMkLst>
        <pc:spChg chg="del">
          <ac:chgData name="STAN200@e.ntu.edu.sg" userId="f320136a-2b7e-467c-a2bc-f459f452e61b" providerId="ADAL" clId="{AC08CF19-A84B-45E7-A363-D99A4C000254}" dt="2021-04-04T14:02:49.463" v="4211" actId="478"/>
          <ac:spMkLst>
            <pc:docMk/>
            <pc:sldMk cId="2921817623" sldId="373"/>
            <ac:spMk id="2" creationId="{A17D9976-D9DF-0642-BD0C-DB34CF6B13FB}"/>
          </ac:spMkLst>
        </pc:spChg>
        <pc:spChg chg="add mod">
          <ac:chgData name="STAN200@e.ntu.edu.sg" userId="f320136a-2b7e-467c-a2bc-f459f452e61b" providerId="ADAL" clId="{AC08CF19-A84B-45E7-A363-D99A4C000254}" dt="2021-04-04T14:02:49.463" v="4211" actId="478"/>
          <ac:spMkLst>
            <pc:docMk/>
            <pc:sldMk cId="2921817623" sldId="373"/>
            <ac:spMk id="4" creationId="{6B4813C2-3A56-471E-B485-C29D7A7C162D}"/>
          </ac:spMkLst>
        </pc:spChg>
        <pc:spChg chg="del">
          <ac:chgData name="STAN200@e.ntu.edu.sg" userId="f320136a-2b7e-467c-a2bc-f459f452e61b" providerId="ADAL" clId="{AC08CF19-A84B-45E7-A363-D99A4C000254}" dt="2021-04-04T14:02:27.203" v="4207" actId="478"/>
          <ac:spMkLst>
            <pc:docMk/>
            <pc:sldMk cId="2921817623" sldId="373"/>
            <ac:spMk id="18" creationId="{83672A24-25C6-47B3-A5A0-69C680ACB27A}"/>
          </ac:spMkLst>
        </pc:spChg>
        <pc:spChg chg="del">
          <ac:chgData name="STAN200@e.ntu.edu.sg" userId="f320136a-2b7e-467c-a2bc-f459f452e61b" providerId="ADAL" clId="{AC08CF19-A84B-45E7-A363-D99A4C000254}" dt="2021-04-04T14:02:27.203" v="4207" actId="478"/>
          <ac:spMkLst>
            <pc:docMk/>
            <pc:sldMk cId="2921817623" sldId="373"/>
            <ac:spMk id="19" creationId="{947F7E8B-DFC7-47F0-9E27-9CC715C04F00}"/>
          </ac:spMkLst>
        </pc:spChg>
        <pc:spChg chg="add del mod">
          <ac:chgData name="STAN200@e.ntu.edu.sg" userId="f320136a-2b7e-467c-a2bc-f459f452e61b" providerId="ADAL" clId="{AC08CF19-A84B-45E7-A363-D99A4C000254}" dt="2021-04-06T13:22:33.652" v="7232" actId="478"/>
          <ac:spMkLst>
            <pc:docMk/>
            <pc:sldMk cId="2921817623" sldId="373"/>
            <ac:spMk id="22" creationId="{420C8625-5471-48AC-AD83-84C42E3FA67F}"/>
          </ac:spMkLst>
        </pc:spChg>
        <pc:spChg chg="add mod">
          <ac:chgData name="STAN200@e.ntu.edu.sg" userId="f320136a-2b7e-467c-a2bc-f459f452e61b" providerId="ADAL" clId="{AC08CF19-A84B-45E7-A363-D99A4C000254}" dt="2021-04-06T13:20:54.466" v="7019" actId="113"/>
          <ac:spMkLst>
            <pc:docMk/>
            <pc:sldMk cId="2921817623" sldId="373"/>
            <ac:spMk id="26" creationId="{0AD09D99-D4F2-4444-9342-ECCC49E648E5}"/>
          </ac:spMkLst>
        </pc:spChg>
        <pc:spChg chg="add mod">
          <ac:chgData name="STAN200@e.ntu.edu.sg" userId="f320136a-2b7e-467c-a2bc-f459f452e61b" providerId="ADAL" clId="{AC08CF19-A84B-45E7-A363-D99A4C000254}" dt="2021-04-06T13:19:33.516" v="6992" actId="20577"/>
          <ac:spMkLst>
            <pc:docMk/>
            <pc:sldMk cId="2921817623" sldId="373"/>
            <ac:spMk id="27" creationId="{7D6A3587-7102-4EFB-A3FD-587A34AF37DA}"/>
          </ac:spMkLst>
        </pc:spChg>
        <pc:spChg chg="add mod">
          <ac:chgData name="STAN200@e.ntu.edu.sg" userId="f320136a-2b7e-467c-a2bc-f459f452e61b" providerId="ADAL" clId="{AC08CF19-A84B-45E7-A363-D99A4C000254}" dt="2021-04-06T13:22:17.837" v="7231" actId="113"/>
          <ac:spMkLst>
            <pc:docMk/>
            <pc:sldMk cId="2921817623" sldId="373"/>
            <ac:spMk id="28" creationId="{2C8E8316-55A6-4F18-A70E-8DC75AC34129}"/>
          </ac:spMkLst>
        </pc:spChg>
        <pc:spChg chg="del">
          <ac:chgData name="STAN200@e.ntu.edu.sg" userId="f320136a-2b7e-467c-a2bc-f459f452e61b" providerId="ADAL" clId="{AC08CF19-A84B-45E7-A363-D99A4C000254}" dt="2021-04-04T14:02:27.203" v="4207" actId="478"/>
          <ac:spMkLst>
            <pc:docMk/>
            <pc:sldMk cId="2921817623" sldId="373"/>
            <ac:spMk id="28" creationId="{C8EE7321-1436-4028-9C88-3956907B8F1C}"/>
          </ac:spMkLst>
        </pc:spChg>
        <pc:spChg chg="del">
          <ac:chgData name="STAN200@e.ntu.edu.sg" userId="f320136a-2b7e-467c-a2bc-f459f452e61b" providerId="ADAL" clId="{AC08CF19-A84B-45E7-A363-D99A4C000254}" dt="2021-04-04T14:02:27.203" v="4207" actId="478"/>
          <ac:spMkLst>
            <pc:docMk/>
            <pc:sldMk cId="2921817623" sldId="373"/>
            <ac:spMk id="29" creationId="{0BFFF87F-BCE9-4C64-8826-1A6DDDA1256B}"/>
          </ac:spMkLst>
        </pc:spChg>
        <pc:spChg chg="del mod">
          <ac:chgData name="STAN200@e.ntu.edu.sg" userId="f320136a-2b7e-467c-a2bc-f459f452e61b" providerId="ADAL" clId="{AC08CF19-A84B-45E7-A363-D99A4C000254}" dt="2021-04-04T14:02:49.463" v="4211" actId="478"/>
          <ac:spMkLst>
            <pc:docMk/>
            <pc:sldMk cId="2921817623" sldId="373"/>
            <ac:spMk id="30" creationId="{7C049011-31EA-4338-9EDF-713B4D99BCD2}"/>
          </ac:spMkLst>
        </pc:spChg>
        <pc:spChg chg="del mod">
          <ac:chgData name="STAN200@e.ntu.edu.sg" userId="f320136a-2b7e-467c-a2bc-f459f452e61b" providerId="ADAL" clId="{AC08CF19-A84B-45E7-A363-D99A4C000254}" dt="2021-04-06T13:10:14.678" v="6067" actId="207"/>
          <ac:spMkLst>
            <pc:docMk/>
            <pc:sldMk cId="2921817623" sldId="373"/>
            <ac:spMk id="31" creationId="{DF733CAF-392F-4C80-92FF-A0B9902FCF84}"/>
          </ac:spMkLst>
        </pc:spChg>
        <pc:spChg chg="del mod">
          <ac:chgData name="STAN200@e.ntu.edu.sg" userId="f320136a-2b7e-467c-a2bc-f459f452e61b" providerId="ADAL" clId="{AC08CF19-A84B-45E7-A363-D99A4C000254}" dt="2021-04-04T14:02:49.463" v="4211" actId="478"/>
          <ac:spMkLst>
            <pc:docMk/>
            <pc:sldMk cId="2921817623" sldId="373"/>
            <ac:spMk id="32" creationId="{9B2D49E8-5820-4B1D-8313-650199D572A1}"/>
          </ac:spMkLst>
        </pc:spChg>
        <pc:spChg chg="del mod">
          <ac:chgData name="STAN200@e.ntu.edu.sg" userId="f320136a-2b7e-467c-a2bc-f459f452e61b" providerId="ADAL" clId="{AC08CF19-A84B-45E7-A363-D99A4C000254}" dt="2021-04-04T14:02:49.463" v="4211" actId="478"/>
          <ac:spMkLst>
            <pc:docMk/>
            <pc:sldMk cId="2921817623" sldId="373"/>
            <ac:spMk id="33" creationId="{302A59E9-DBB6-4907-8F62-AE7A0CD0093F}"/>
          </ac:spMkLst>
        </pc:spChg>
        <pc:spChg chg="del">
          <ac:chgData name="STAN200@e.ntu.edu.sg" userId="f320136a-2b7e-467c-a2bc-f459f452e61b" providerId="ADAL" clId="{AC08CF19-A84B-45E7-A363-D99A4C000254}" dt="2021-04-04T14:06:05.143" v="4226" actId="478"/>
          <ac:spMkLst>
            <pc:docMk/>
            <pc:sldMk cId="2921817623" sldId="373"/>
            <ac:spMk id="2589" creationId="{61EB98B5-C10D-BA4A-B578-F20BFDA0FE38}"/>
          </ac:spMkLst>
        </pc:spChg>
        <pc:spChg chg="del">
          <ac:chgData name="STAN200@e.ntu.edu.sg" userId="f320136a-2b7e-467c-a2bc-f459f452e61b" providerId="ADAL" clId="{AC08CF19-A84B-45E7-A363-D99A4C000254}" dt="2021-04-04T14:02:40.205" v="4209" actId="478"/>
          <ac:spMkLst>
            <pc:docMk/>
            <pc:sldMk cId="2921817623" sldId="373"/>
            <ac:spMk id="2591" creationId="{334D794F-739A-734F-B42F-650D1741A43E}"/>
          </ac:spMkLst>
        </pc:spChg>
        <pc:spChg chg="del">
          <ac:chgData name="STAN200@e.ntu.edu.sg" userId="f320136a-2b7e-467c-a2bc-f459f452e61b" providerId="ADAL" clId="{AC08CF19-A84B-45E7-A363-D99A4C000254}" dt="2021-04-04T14:02:42.106" v="4210" actId="478"/>
          <ac:spMkLst>
            <pc:docMk/>
            <pc:sldMk cId="2921817623" sldId="373"/>
            <ac:spMk id="2593" creationId="{33545AEE-5316-8945-AC2D-59B9C64998B2}"/>
          </ac:spMkLst>
        </pc:spChg>
      </pc:sldChg>
      <pc:sldChg chg="modSp mod">
        <pc:chgData name="STAN200@e.ntu.edu.sg" userId="f320136a-2b7e-467c-a2bc-f459f452e61b" providerId="ADAL" clId="{AC08CF19-A84B-45E7-A363-D99A4C000254}" dt="2021-04-04T14:14:11.335" v="4299" actId="1076"/>
        <pc:sldMkLst>
          <pc:docMk/>
          <pc:sldMk cId="1717053668" sldId="376"/>
        </pc:sldMkLst>
        <pc:spChg chg="mod">
          <ac:chgData name="STAN200@e.ntu.edu.sg" userId="f320136a-2b7e-467c-a2bc-f459f452e61b" providerId="ADAL" clId="{AC08CF19-A84B-45E7-A363-D99A4C000254}" dt="2021-04-04T14:14:11.335" v="4299" actId="1076"/>
          <ac:spMkLst>
            <pc:docMk/>
            <pc:sldMk cId="1717053668" sldId="376"/>
            <ac:spMk id="3" creationId="{49D32153-6E76-491B-85C3-A56DC4CB3C62}"/>
          </ac:spMkLst>
        </pc:spChg>
      </pc:sldChg>
      <pc:sldChg chg="modSp mod">
        <pc:chgData name="STAN200@e.ntu.edu.sg" userId="f320136a-2b7e-467c-a2bc-f459f452e61b" providerId="ADAL" clId="{AC08CF19-A84B-45E7-A363-D99A4C000254}" dt="2021-04-10T04:56:25.851" v="7281" actId="20577"/>
        <pc:sldMkLst>
          <pc:docMk/>
          <pc:sldMk cId="1459079103" sldId="380"/>
        </pc:sldMkLst>
        <pc:spChg chg="mod">
          <ac:chgData name="STAN200@e.ntu.edu.sg" userId="f320136a-2b7e-467c-a2bc-f459f452e61b" providerId="ADAL" clId="{AC08CF19-A84B-45E7-A363-D99A4C000254}" dt="2021-04-10T04:56:25.851" v="7281" actId="20577"/>
          <ac:spMkLst>
            <pc:docMk/>
            <pc:sldMk cId="1459079103" sldId="380"/>
            <ac:spMk id="4" creationId="{A6B80C9B-BDD6-484B-B627-8F2573D6711D}"/>
          </ac:spMkLst>
        </pc:spChg>
      </pc:sldChg>
      <pc:sldChg chg="modSp mod">
        <pc:chgData name="STAN200@e.ntu.edu.sg" userId="f320136a-2b7e-467c-a2bc-f459f452e61b" providerId="ADAL" clId="{AC08CF19-A84B-45E7-A363-D99A4C000254}" dt="2021-04-10T05:02:33.138" v="7306" actId="20577"/>
        <pc:sldMkLst>
          <pc:docMk/>
          <pc:sldMk cId="1757992521" sldId="381"/>
        </pc:sldMkLst>
        <pc:spChg chg="mod">
          <ac:chgData name="STAN200@e.ntu.edu.sg" userId="f320136a-2b7e-467c-a2bc-f459f452e61b" providerId="ADAL" clId="{AC08CF19-A84B-45E7-A363-D99A4C000254}" dt="2021-04-10T05:02:20.943" v="7293" actId="20577"/>
          <ac:spMkLst>
            <pc:docMk/>
            <pc:sldMk cId="1757992521" sldId="381"/>
            <ac:spMk id="4" creationId="{A6B80C9B-BDD6-484B-B627-8F2573D6711D}"/>
          </ac:spMkLst>
        </pc:spChg>
        <pc:spChg chg="mod">
          <ac:chgData name="STAN200@e.ntu.edu.sg" userId="f320136a-2b7e-467c-a2bc-f459f452e61b" providerId="ADAL" clId="{AC08CF19-A84B-45E7-A363-D99A4C000254}" dt="2021-04-06T12:14:16.345" v="4375" actId="207"/>
          <ac:spMkLst>
            <pc:docMk/>
            <pc:sldMk cId="1757992521" sldId="381"/>
            <ac:spMk id="21" creationId="{8682CA2D-CCC5-554B-BE3A-14D6FBFC7B7F}"/>
          </ac:spMkLst>
        </pc:spChg>
        <pc:spChg chg="mod">
          <ac:chgData name="STAN200@e.ntu.edu.sg" userId="f320136a-2b7e-467c-a2bc-f459f452e61b" providerId="ADAL" clId="{AC08CF19-A84B-45E7-A363-D99A4C000254}" dt="2021-04-10T05:02:33.138" v="7306" actId="20577"/>
          <ac:spMkLst>
            <pc:docMk/>
            <pc:sldMk cId="1757992521" sldId="381"/>
            <ac:spMk id="22" creationId="{E10D5B30-F67C-463B-94DB-77BCE509E2B2}"/>
          </ac:spMkLst>
        </pc:spChg>
      </pc:sldChg>
      <pc:sldChg chg="modSp mod">
        <pc:chgData name="STAN200@e.ntu.edu.sg" userId="f320136a-2b7e-467c-a2bc-f459f452e61b" providerId="ADAL" clId="{AC08CF19-A84B-45E7-A363-D99A4C000254}" dt="2021-04-11T07:02:32.227" v="7582" actId="20577"/>
        <pc:sldMkLst>
          <pc:docMk/>
          <pc:sldMk cId="1209029648" sldId="396"/>
        </pc:sldMkLst>
        <pc:spChg chg="mod">
          <ac:chgData name="STAN200@e.ntu.edu.sg" userId="f320136a-2b7e-467c-a2bc-f459f452e61b" providerId="ADAL" clId="{AC08CF19-A84B-45E7-A363-D99A4C000254}" dt="2021-04-11T07:02:32.227" v="7582" actId="20577"/>
          <ac:spMkLst>
            <pc:docMk/>
            <pc:sldMk cId="1209029648" sldId="396"/>
            <ac:spMk id="18" creationId="{42068098-A85E-BB42-B80E-1ACC0D6EDC72}"/>
          </ac:spMkLst>
        </pc:spChg>
      </pc:sldChg>
      <pc:sldChg chg="addSp delSp modSp add mod">
        <pc:chgData name="STAN200@e.ntu.edu.sg" userId="f320136a-2b7e-467c-a2bc-f459f452e61b" providerId="ADAL" clId="{AC08CF19-A84B-45E7-A363-D99A4C000254}" dt="2021-04-10T05:06:48.996" v="7325" actId="1076"/>
        <pc:sldMkLst>
          <pc:docMk/>
          <pc:sldMk cId="4174184849" sldId="397"/>
        </pc:sldMkLst>
        <pc:spChg chg="mod">
          <ac:chgData name="STAN200@e.ntu.edu.sg" userId="f320136a-2b7e-467c-a2bc-f459f452e61b" providerId="ADAL" clId="{AC08CF19-A84B-45E7-A363-D99A4C000254}" dt="2021-04-10T05:06:48.996" v="7325" actId="1076"/>
          <ac:spMkLst>
            <pc:docMk/>
            <pc:sldMk cId="4174184849" sldId="397"/>
            <ac:spMk id="5" creationId="{988A682C-3D9E-214B-AA2B-2209B7B85309}"/>
          </ac:spMkLst>
        </pc:spChg>
        <pc:spChg chg="add del mod">
          <ac:chgData name="STAN200@e.ntu.edu.sg" userId="f320136a-2b7e-467c-a2bc-f459f452e61b" providerId="ADAL" clId="{AC08CF19-A84B-45E7-A363-D99A4C000254}" dt="2021-04-10T05:05:48.774" v="7314"/>
          <ac:spMkLst>
            <pc:docMk/>
            <pc:sldMk cId="4174184849" sldId="397"/>
            <ac:spMk id="6" creationId="{BFDE5FA2-CF22-4FB3-84BD-4E13BC17E259}"/>
          </ac:spMkLst>
        </pc:spChg>
        <pc:spChg chg="del">
          <ac:chgData name="STAN200@e.ntu.edu.sg" userId="f320136a-2b7e-467c-a2bc-f459f452e61b" providerId="ADAL" clId="{AC08CF19-A84B-45E7-A363-D99A4C000254}" dt="2021-04-10T05:05:21.096" v="7308" actId="478"/>
          <ac:spMkLst>
            <pc:docMk/>
            <pc:sldMk cId="4174184849" sldId="397"/>
            <ac:spMk id="7" creationId="{9E95F643-48D6-294E-AB15-B406372E4C71}"/>
          </ac:spMkLst>
        </pc:spChg>
        <pc:spChg chg="add del mod">
          <ac:chgData name="STAN200@e.ntu.edu.sg" userId="f320136a-2b7e-467c-a2bc-f459f452e61b" providerId="ADAL" clId="{AC08CF19-A84B-45E7-A363-D99A4C000254}" dt="2021-04-10T05:05:48.221" v="7312"/>
          <ac:spMkLst>
            <pc:docMk/>
            <pc:sldMk cId="4174184849" sldId="397"/>
            <ac:spMk id="8" creationId="{C449EA78-CDC8-4AC5-9200-CB6D21E3C4A9}"/>
          </ac:spMkLst>
        </pc:spChg>
      </pc:sldChg>
      <pc:sldChg chg="modSp add mod">
        <pc:chgData name="STAN200@e.ntu.edu.sg" userId="f320136a-2b7e-467c-a2bc-f459f452e61b" providerId="ADAL" clId="{AC08CF19-A84B-45E7-A363-D99A4C000254}" dt="2021-04-10T05:07:44.836" v="7331" actId="404"/>
        <pc:sldMkLst>
          <pc:docMk/>
          <pc:sldMk cId="1212880935" sldId="398"/>
        </pc:sldMkLst>
        <pc:spChg chg="mod">
          <ac:chgData name="STAN200@e.ntu.edu.sg" userId="f320136a-2b7e-467c-a2bc-f459f452e61b" providerId="ADAL" clId="{AC08CF19-A84B-45E7-A363-D99A4C000254}" dt="2021-04-10T05:07:44.836" v="7331" actId="404"/>
          <ac:spMkLst>
            <pc:docMk/>
            <pc:sldMk cId="1212880935" sldId="398"/>
            <ac:spMk id="5" creationId="{988A682C-3D9E-214B-AA2B-2209B7B85309}"/>
          </ac:spMkLst>
        </pc:spChg>
      </pc:sldChg>
    </pc:docChg>
  </pc:docChgLst>
  <pc:docChgLst>
    <pc:chgData name="#NG CHI HUI#" userId="S::ngch0118@e.ntu.edu.sg::a8074964-3c0e-453e-bf61-1d9101821b9c" providerId="AD" clId="Web-{6FB1D804-8C98-45C1-A74D-47EE9C7FC1E9}"/>
    <pc:docChg chg="modSld">
      <pc:chgData name="#NG CHI HUI#" userId="S::ngch0118@e.ntu.edu.sg::a8074964-3c0e-453e-bf61-1d9101821b9c" providerId="AD" clId="Web-{6FB1D804-8C98-45C1-A74D-47EE9C7FC1E9}" dt="2021-04-09T16:11:47.132" v="109" actId="20577"/>
      <pc:docMkLst>
        <pc:docMk/>
      </pc:docMkLst>
      <pc:sldChg chg="modSp">
        <pc:chgData name="#NG CHI HUI#" userId="S::ngch0118@e.ntu.edu.sg::a8074964-3c0e-453e-bf61-1d9101821b9c" providerId="AD" clId="Web-{6FB1D804-8C98-45C1-A74D-47EE9C7FC1E9}" dt="2021-04-09T16:11:47.132" v="109" actId="20577"/>
        <pc:sldMkLst>
          <pc:docMk/>
          <pc:sldMk cId="1757992521" sldId="381"/>
        </pc:sldMkLst>
        <pc:spChg chg="mod">
          <ac:chgData name="#NG CHI HUI#" userId="S::ngch0118@e.ntu.edu.sg::a8074964-3c0e-453e-bf61-1d9101821b9c" providerId="AD" clId="Web-{6FB1D804-8C98-45C1-A74D-47EE9C7FC1E9}" dt="2021-04-09T16:08:50.723" v="91" actId="20577"/>
          <ac:spMkLst>
            <pc:docMk/>
            <pc:sldMk cId="1757992521" sldId="381"/>
            <ac:spMk id="4" creationId="{A6B80C9B-BDD6-484B-B627-8F2573D6711D}"/>
          </ac:spMkLst>
        </pc:spChg>
        <pc:spChg chg="mod">
          <ac:chgData name="#NG CHI HUI#" userId="S::ngch0118@e.ntu.edu.sg::a8074964-3c0e-453e-bf61-1d9101821b9c" providerId="AD" clId="Web-{6FB1D804-8C98-45C1-A74D-47EE9C7FC1E9}" dt="2021-04-09T16:11:47.132" v="109" actId="20577"/>
          <ac:spMkLst>
            <pc:docMk/>
            <pc:sldMk cId="1757992521" sldId="381"/>
            <ac:spMk id="16" creationId="{D9F49C50-A1CC-9448-8D89-FD50E0223503}"/>
          </ac:spMkLst>
        </pc:spChg>
        <pc:spChg chg="mod">
          <ac:chgData name="#NG CHI HUI#" userId="S::ngch0118@e.ntu.edu.sg::a8074964-3c0e-453e-bf61-1d9101821b9c" providerId="AD" clId="Web-{6FB1D804-8C98-45C1-A74D-47EE9C7FC1E9}" dt="2021-04-09T16:10:10.177" v="105" actId="20577"/>
          <ac:spMkLst>
            <pc:docMk/>
            <pc:sldMk cId="1757992521" sldId="381"/>
            <ac:spMk id="22" creationId="{E10D5B30-F67C-463B-94DB-77BCE509E2B2}"/>
          </ac:spMkLst>
        </pc:spChg>
      </pc:sldChg>
    </pc:docChg>
  </pc:docChgLst>
  <pc:docChgLst>
    <pc:chgData name="#YUKI TOH KHAI SI#" userId="S::yuki0003@e.ntu.edu.sg::30898cc7-1e89-4e48-a738-641b60c3326a" providerId="AD" clId="Web-{25D8D074-3784-4B28-BA55-6DCC04EC11CA}"/>
    <pc:docChg chg="modSld">
      <pc:chgData name="#YUKI TOH KHAI SI#" userId="S::yuki0003@e.ntu.edu.sg::30898cc7-1e89-4e48-a738-641b60c3326a" providerId="AD" clId="Web-{25D8D074-3784-4B28-BA55-6DCC04EC11CA}" dt="2021-04-07T06:30:23.037" v="6"/>
      <pc:docMkLst>
        <pc:docMk/>
      </pc:docMkLst>
      <pc:sldChg chg="modSp">
        <pc:chgData name="#YUKI TOH KHAI SI#" userId="S::yuki0003@e.ntu.edu.sg::30898cc7-1e89-4e48-a738-641b60c3326a" providerId="AD" clId="Web-{25D8D074-3784-4B28-BA55-6DCC04EC11CA}" dt="2021-04-07T06:30:23.037" v="6"/>
        <pc:sldMkLst>
          <pc:docMk/>
          <pc:sldMk cId="1410057070" sldId="372"/>
        </pc:sldMkLst>
        <pc:spChg chg="mod">
          <ac:chgData name="#YUKI TOH KHAI SI#" userId="S::yuki0003@e.ntu.edu.sg::30898cc7-1e89-4e48-a738-641b60c3326a" providerId="AD" clId="Web-{25D8D074-3784-4B28-BA55-6DCC04EC11CA}" dt="2021-04-07T06:30:09.037" v="5" actId="20577"/>
          <ac:spMkLst>
            <pc:docMk/>
            <pc:sldMk cId="1410057070" sldId="372"/>
            <ac:spMk id="45" creationId="{F30A6E70-570D-42D8-9AD4-729C1DADE64D}"/>
          </ac:spMkLst>
        </pc:spChg>
        <pc:spChg chg="mod">
          <ac:chgData name="#YUKI TOH KHAI SI#" userId="S::yuki0003@e.ntu.edu.sg::30898cc7-1e89-4e48-a738-641b60c3326a" providerId="AD" clId="Web-{25D8D074-3784-4B28-BA55-6DCC04EC11CA}" dt="2021-04-07T06:30:23.037" v="6"/>
          <ac:spMkLst>
            <pc:docMk/>
            <pc:sldMk cId="1410057070" sldId="372"/>
            <ac:spMk id="46" creationId="{9C799FFE-FA82-4591-A22F-9600C7FC842A}"/>
          </ac:spMkLst>
        </pc:spChg>
      </pc:sldChg>
    </pc:docChg>
  </pc:docChgLst>
  <pc:docChgLst>
    <pc:chgData name="#CHEW SEOW PENG#" userId="301f2121-5341-45c1-8e12-56043ef59e9a" providerId="ADAL" clId="{D7AF9C28-BADE-4D5D-8E3A-AF88C31BA148}"/>
    <pc:docChg chg="undo custSel modSld">
      <pc:chgData name="#CHEW SEOW PENG#" userId="301f2121-5341-45c1-8e12-56043ef59e9a" providerId="ADAL" clId="{D7AF9C28-BADE-4D5D-8E3A-AF88C31BA148}" dt="2021-03-31T12:56:30.072" v="41" actId="1076"/>
      <pc:docMkLst>
        <pc:docMk/>
      </pc:docMkLst>
      <pc:sldChg chg="addSp delSp modSp mod">
        <pc:chgData name="#CHEW SEOW PENG#" userId="301f2121-5341-45c1-8e12-56043ef59e9a" providerId="ADAL" clId="{D7AF9C28-BADE-4D5D-8E3A-AF88C31BA148}" dt="2021-03-31T11:49:21.969" v="40" actId="1076"/>
        <pc:sldMkLst>
          <pc:docMk/>
          <pc:sldMk cId="0" sldId="256"/>
        </pc:sldMkLst>
        <pc:picChg chg="add mod modCrop">
          <ac:chgData name="#CHEW SEOW PENG#" userId="301f2121-5341-45c1-8e12-56043ef59e9a" providerId="ADAL" clId="{D7AF9C28-BADE-4D5D-8E3A-AF88C31BA148}" dt="2021-03-31T11:49:21.969" v="40" actId="1076"/>
          <ac:picMkLst>
            <pc:docMk/>
            <pc:sldMk cId="0" sldId="256"/>
            <ac:picMk id="4" creationId="{1F85AA4C-3C31-43B5-BAA8-18F96B3B868C}"/>
          </ac:picMkLst>
        </pc:picChg>
        <pc:picChg chg="add del mod modCrop">
          <ac:chgData name="#CHEW SEOW PENG#" userId="301f2121-5341-45c1-8e12-56043ef59e9a" providerId="ADAL" clId="{D7AF9C28-BADE-4D5D-8E3A-AF88C31BA148}" dt="2021-03-31T11:47:06.702" v="22" actId="21"/>
          <ac:picMkLst>
            <pc:docMk/>
            <pc:sldMk cId="0" sldId="256"/>
            <ac:picMk id="207" creationId="{3449F380-28AD-48E1-A051-CEA6DEDE5BB6}"/>
          </ac:picMkLst>
        </pc:picChg>
      </pc:sldChg>
      <pc:sldChg chg="addSp delSp modSp mod">
        <pc:chgData name="#CHEW SEOW PENG#" userId="301f2121-5341-45c1-8e12-56043ef59e9a" providerId="ADAL" clId="{D7AF9C28-BADE-4D5D-8E3A-AF88C31BA148}" dt="2021-03-31T12:56:30.072" v="41" actId="1076"/>
        <pc:sldMkLst>
          <pc:docMk/>
          <pc:sldMk cId="2260433435" sldId="292"/>
        </pc:sldMkLst>
        <pc:spChg chg="add del mod">
          <ac:chgData name="#CHEW SEOW PENG#" userId="301f2121-5341-45c1-8e12-56043ef59e9a" providerId="ADAL" clId="{D7AF9C28-BADE-4D5D-8E3A-AF88C31BA148}" dt="2021-03-31T11:45:49.718" v="1"/>
          <ac:spMkLst>
            <pc:docMk/>
            <pc:sldMk cId="2260433435" sldId="292"/>
            <ac:spMk id="6" creationId="{75750CD4-633F-43E5-80F3-FDEA1B7BB9A5}"/>
          </ac:spMkLst>
        </pc:spChg>
        <pc:spChg chg="add mod">
          <ac:chgData name="#CHEW SEOW PENG#" userId="301f2121-5341-45c1-8e12-56043ef59e9a" providerId="ADAL" clId="{D7AF9C28-BADE-4D5D-8E3A-AF88C31BA148}" dt="2021-03-31T11:45:57.729" v="7" actId="21"/>
          <ac:spMkLst>
            <pc:docMk/>
            <pc:sldMk cId="2260433435" sldId="292"/>
            <ac:spMk id="10" creationId="{98BA1881-DFA4-4869-B2B3-D85EB15D967F}"/>
          </ac:spMkLst>
        </pc:spChg>
        <pc:picChg chg="del">
          <ac:chgData name="#CHEW SEOW PENG#" userId="301f2121-5341-45c1-8e12-56043ef59e9a" providerId="ADAL" clId="{D7AF9C28-BADE-4D5D-8E3A-AF88C31BA148}" dt="2021-03-31T11:41:35.779" v="0" actId="478"/>
          <ac:picMkLst>
            <pc:docMk/>
            <pc:sldMk cId="2260433435" sldId="292"/>
            <ac:picMk id="5" creationId="{BCB04A5B-BEFB-4740-AABE-EC0856BF056F}"/>
          </ac:picMkLst>
        </pc:picChg>
        <pc:picChg chg="add del mod">
          <ac:chgData name="#CHEW SEOW PENG#" userId="301f2121-5341-45c1-8e12-56043ef59e9a" providerId="ADAL" clId="{D7AF9C28-BADE-4D5D-8E3A-AF88C31BA148}" dt="2021-03-31T11:45:57.729" v="7" actId="21"/>
          <ac:picMkLst>
            <pc:docMk/>
            <pc:sldMk cId="2260433435" sldId="292"/>
            <ac:picMk id="8" creationId="{10ECD10F-1EBD-4BD0-A92A-E09FBED033F3}"/>
          </ac:picMkLst>
        </pc:picChg>
        <pc:picChg chg="add mod">
          <ac:chgData name="#CHEW SEOW PENG#" userId="301f2121-5341-45c1-8e12-56043ef59e9a" providerId="ADAL" clId="{D7AF9C28-BADE-4D5D-8E3A-AF88C31BA148}" dt="2021-03-31T12:56:30.072" v="41" actId="1076"/>
          <ac:picMkLst>
            <pc:docMk/>
            <pc:sldMk cId="2260433435" sldId="292"/>
            <ac:picMk id="11" creationId="{5F2F08EC-F435-4685-B544-3123EFC4F697}"/>
          </ac:picMkLst>
        </pc:picChg>
      </pc:sldChg>
    </pc:docChg>
  </pc:docChgLst>
  <pc:docChgLst>
    <pc:chgData name="#CHEW SEOW PENG#" userId="301f2121-5341-45c1-8e12-56043ef59e9a" providerId="ADAL" clId="{792DCBFD-6DDF-432D-B4E1-A16CB3A0A078}"/>
    <pc:docChg chg="undo redo custSel addSld delSld modSld sldOrd">
      <pc:chgData name="#CHEW SEOW PENG#" userId="301f2121-5341-45c1-8e12-56043ef59e9a" providerId="ADAL" clId="{792DCBFD-6DDF-432D-B4E1-A16CB3A0A078}" dt="2021-04-09T04:03:52.942" v="15451"/>
      <pc:docMkLst>
        <pc:docMk/>
      </pc:docMkLst>
      <pc:sldChg chg="addSp delSp modSp mod">
        <pc:chgData name="#CHEW SEOW PENG#" userId="301f2121-5341-45c1-8e12-56043ef59e9a" providerId="ADAL" clId="{792DCBFD-6DDF-432D-B4E1-A16CB3A0A078}" dt="2021-04-05T16:26:51.515" v="798" actId="1076"/>
        <pc:sldMkLst>
          <pc:docMk/>
          <pc:sldMk cId="0" sldId="256"/>
        </pc:sldMkLst>
        <pc:spChg chg="add del mod">
          <ac:chgData name="#CHEW SEOW PENG#" userId="301f2121-5341-45c1-8e12-56043ef59e9a" providerId="ADAL" clId="{792DCBFD-6DDF-432D-B4E1-A16CB3A0A078}" dt="2021-04-05T16:25:37.522" v="765" actId="478"/>
          <ac:spMkLst>
            <pc:docMk/>
            <pc:sldMk cId="0" sldId="256"/>
            <ac:spMk id="3" creationId="{D484FE4E-3DAA-47F5-B879-3DE3F77D7B44}"/>
          </ac:spMkLst>
        </pc:spChg>
        <pc:spChg chg="del">
          <ac:chgData name="#CHEW SEOW PENG#" userId="301f2121-5341-45c1-8e12-56043ef59e9a" providerId="ADAL" clId="{792DCBFD-6DDF-432D-B4E1-A16CB3A0A078}" dt="2021-04-05T16:25:35.536" v="764" actId="478"/>
          <ac:spMkLst>
            <pc:docMk/>
            <pc:sldMk cId="0" sldId="256"/>
            <ac:spMk id="58" creationId="{00000000-0000-0000-0000-000000000000}"/>
          </ac:spMkLst>
        </pc:spChg>
        <pc:picChg chg="add del mod modCrop">
          <ac:chgData name="#CHEW SEOW PENG#" userId="301f2121-5341-45c1-8e12-56043ef59e9a" providerId="ADAL" clId="{792DCBFD-6DDF-432D-B4E1-A16CB3A0A078}" dt="2021-04-05T16:26:15.906" v="783" actId="478"/>
          <ac:picMkLst>
            <pc:docMk/>
            <pc:sldMk cId="0" sldId="256"/>
            <ac:picMk id="5" creationId="{8145871C-B9BC-4490-A77C-3D1F14F30AF5}"/>
          </ac:picMkLst>
        </pc:picChg>
        <pc:picChg chg="add mod modCrop">
          <ac:chgData name="#CHEW SEOW PENG#" userId="301f2121-5341-45c1-8e12-56043ef59e9a" providerId="ADAL" clId="{792DCBFD-6DDF-432D-B4E1-A16CB3A0A078}" dt="2021-04-05T16:26:51.515" v="798" actId="1076"/>
          <ac:picMkLst>
            <pc:docMk/>
            <pc:sldMk cId="0" sldId="256"/>
            <ac:picMk id="7" creationId="{4626A65A-F5F9-4ED5-A9D6-509F8F3ADB7A}"/>
          </ac:picMkLst>
        </pc:picChg>
      </pc:sldChg>
      <pc:sldChg chg="addSp delSp modSp mod addCm delCm">
        <pc:chgData name="#CHEW SEOW PENG#" userId="301f2121-5341-45c1-8e12-56043ef59e9a" providerId="ADAL" clId="{792DCBFD-6DDF-432D-B4E1-A16CB3A0A078}" dt="2021-04-09T03:57:41.759" v="15446" actId="1076"/>
        <pc:sldMkLst>
          <pc:docMk/>
          <pc:sldMk cId="2601123200" sldId="292"/>
        </pc:sldMkLst>
        <pc:spChg chg="mod">
          <ac:chgData name="#CHEW SEOW PENG#" userId="301f2121-5341-45c1-8e12-56043ef59e9a" providerId="ADAL" clId="{792DCBFD-6DDF-432D-B4E1-A16CB3A0A078}" dt="2021-04-09T03:39:13.389" v="14878" actId="207"/>
          <ac:spMkLst>
            <pc:docMk/>
            <pc:sldMk cId="2601123200" sldId="292"/>
            <ac:spMk id="4" creationId="{A6B80C9B-BDD6-484B-B627-8F2573D6711D}"/>
          </ac:spMkLst>
        </pc:spChg>
        <pc:spChg chg="mod">
          <ac:chgData name="#CHEW SEOW PENG#" userId="301f2121-5341-45c1-8e12-56043ef59e9a" providerId="ADAL" clId="{792DCBFD-6DDF-432D-B4E1-A16CB3A0A078}" dt="2021-04-05T15:59:30.744" v="384" actId="6549"/>
          <ac:spMkLst>
            <pc:docMk/>
            <pc:sldMk cId="2601123200" sldId="292"/>
            <ac:spMk id="18" creationId="{42068098-A85E-BB42-B80E-1ACC0D6EDC72}"/>
          </ac:spMkLst>
        </pc:spChg>
        <pc:spChg chg="mod">
          <ac:chgData name="#CHEW SEOW PENG#" userId="301f2121-5341-45c1-8e12-56043ef59e9a" providerId="ADAL" clId="{792DCBFD-6DDF-432D-B4E1-A16CB3A0A078}" dt="2021-04-05T15:54:18.206" v="216"/>
          <ac:spMkLst>
            <pc:docMk/>
            <pc:sldMk cId="2601123200" sldId="292"/>
            <ac:spMk id="21" creationId="{34A55149-97B0-4CFB-8DEB-6FE2AE6EE6E3}"/>
          </ac:spMkLst>
        </pc:spChg>
        <pc:spChg chg="mod">
          <ac:chgData name="#CHEW SEOW PENG#" userId="301f2121-5341-45c1-8e12-56043ef59e9a" providerId="ADAL" clId="{792DCBFD-6DDF-432D-B4E1-A16CB3A0A078}" dt="2021-04-05T15:54:18.206" v="216"/>
          <ac:spMkLst>
            <pc:docMk/>
            <pc:sldMk cId="2601123200" sldId="292"/>
            <ac:spMk id="22" creationId="{E83224C3-4672-41C3-B00E-999989D1A605}"/>
          </ac:spMkLst>
        </pc:spChg>
        <pc:spChg chg="mod">
          <ac:chgData name="#CHEW SEOW PENG#" userId="301f2121-5341-45c1-8e12-56043ef59e9a" providerId="ADAL" clId="{792DCBFD-6DDF-432D-B4E1-A16CB3A0A078}" dt="2021-04-05T15:54:18.206" v="216"/>
          <ac:spMkLst>
            <pc:docMk/>
            <pc:sldMk cId="2601123200" sldId="292"/>
            <ac:spMk id="23" creationId="{C654BA7C-28E8-4344-888B-38EB20F6DE7D}"/>
          </ac:spMkLst>
        </pc:spChg>
        <pc:spChg chg="mod">
          <ac:chgData name="#CHEW SEOW PENG#" userId="301f2121-5341-45c1-8e12-56043ef59e9a" providerId="ADAL" clId="{792DCBFD-6DDF-432D-B4E1-A16CB3A0A078}" dt="2021-04-05T15:54:18.206" v="216"/>
          <ac:spMkLst>
            <pc:docMk/>
            <pc:sldMk cId="2601123200" sldId="292"/>
            <ac:spMk id="24" creationId="{AD824039-63A9-4F47-AB60-C8BD34FCD38B}"/>
          </ac:spMkLst>
        </pc:spChg>
        <pc:spChg chg="mod">
          <ac:chgData name="#CHEW SEOW PENG#" userId="301f2121-5341-45c1-8e12-56043ef59e9a" providerId="ADAL" clId="{792DCBFD-6DDF-432D-B4E1-A16CB3A0A078}" dt="2021-04-05T15:54:18.206" v="216"/>
          <ac:spMkLst>
            <pc:docMk/>
            <pc:sldMk cId="2601123200" sldId="292"/>
            <ac:spMk id="25" creationId="{1958E74B-8E0A-480D-97C7-EA6B8644C02D}"/>
          </ac:spMkLst>
        </pc:spChg>
        <pc:spChg chg="mod">
          <ac:chgData name="#CHEW SEOW PENG#" userId="301f2121-5341-45c1-8e12-56043ef59e9a" providerId="ADAL" clId="{792DCBFD-6DDF-432D-B4E1-A16CB3A0A078}" dt="2021-04-09T03:39:23.089" v="14880" actId="207"/>
          <ac:spMkLst>
            <pc:docMk/>
            <pc:sldMk cId="2601123200" sldId="292"/>
            <ac:spMk id="32" creationId="{4C2C7E03-1A51-41B5-BEC9-CA1B569422B6}"/>
          </ac:spMkLst>
        </pc:spChg>
        <pc:spChg chg="mod">
          <ac:chgData name="#CHEW SEOW PENG#" userId="301f2121-5341-45c1-8e12-56043ef59e9a" providerId="ADAL" clId="{792DCBFD-6DDF-432D-B4E1-A16CB3A0A078}" dt="2021-04-05T15:54:18.206" v="216"/>
          <ac:spMkLst>
            <pc:docMk/>
            <pc:sldMk cId="2601123200" sldId="292"/>
            <ac:spMk id="33" creationId="{EE729E07-978B-4C80-99EE-31EAC84F3E39}"/>
          </ac:spMkLst>
        </pc:spChg>
        <pc:spChg chg="mod">
          <ac:chgData name="#CHEW SEOW PENG#" userId="301f2121-5341-45c1-8e12-56043ef59e9a" providerId="ADAL" clId="{792DCBFD-6DDF-432D-B4E1-A16CB3A0A078}" dt="2021-04-05T16:00:10.698" v="393"/>
          <ac:spMkLst>
            <pc:docMk/>
            <pc:sldMk cId="2601123200" sldId="292"/>
            <ac:spMk id="36" creationId="{5FF3A40F-CF96-49FE-8170-7D30CFD824CD}"/>
          </ac:spMkLst>
        </pc:spChg>
        <pc:spChg chg="mod">
          <ac:chgData name="#CHEW SEOW PENG#" userId="301f2121-5341-45c1-8e12-56043ef59e9a" providerId="ADAL" clId="{792DCBFD-6DDF-432D-B4E1-A16CB3A0A078}" dt="2021-04-05T16:00:10.698" v="393"/>
          <ac:spMkLst>
            <pc:docMk/>
            <pc:sldMk cId="2601123200" sldId="292"/>
            <ac:spMk id="37" creationId="{11E66E5D-9B87-4CCF-8FE5-FBE69027ED74}"/>
          </ac:spMkLst>
        </pc:spChg>
        <pc:spChg chg="mod">
          <ac:chgData name="#CHEW SEOW PENG#" userId="301f2121-5341-45c1-8e12-56043ef59e9a" providerId="ADAL" clId="{792DCBFD-6DDF-432D-B4E1-A16CB3A0A078}" dt="2021-04-05T16:00:10.698" v="393"/>
          <ac:spMkLst>
            <pc:docMk/>
            <pc:sldMk cId="2601123200" sldId="292"/>
            <ac:spMk id="38" creationId="{737B9712-0163-48D1-9621-AFBC739666BF}"/>
          </ac:spMkLst>
        </pc:spChg>
        <pc:spChg chg="mod">
          <ac:chgData name="#CHEW SEOW PENG#" userId="301f2121-5341-45c1-8e12-56043ef59e9a" providerId="ADAL" clId="{792DCBFD-6DDF-432D-B4E1-A16CB3A0A078}" dt="2021-04-05T16:00:10.698" v="393"/>
          <ac:spMkLst>
            <pc:docMk/>
            <pc:sldMk cId="2601123200" sldId="292"/>
            <ac:spMk id="39" creationId="{B3B34D4E-64BA-4927-8C87-03E2004A9473}"/>
          </ac:spMkLst>
        </pc:spChg>
        <pc:spChg chg="mod">
          <ac:chgData name="#CHEW SEOW PENG#" userId="301f2121-5341-45c1-8e12-56043ef59e9a" providerId="ADAL" clId="{792DCBFD-6DDF-432D-B4E1-A16CB3A0A078}" dt="2021-04-05T16:00:10.698" v="393"/>
          <ac:spMkLst>
            <pc:docMk/>
            <pc:sldMk cId="2601123200" sldId="292"/>
            <ac:spMk id="40" creationId="{69A5D96F-C18E-4C6E-BA8F-CA84567D8B31}"/>
          </ac:spMkLst>
        </pc:spChg>
        <pc:spChg chg="mod">
          <ac:chgData name="#CHEW SEOW PENG#" userId="301f2121-5341-45c1-8e12-56043ef59e9a" providerId="ADAL" clId="{792DCBFD-6DDF-432D-B4E1-A16CB3A0A078}" dt="2021-04-05T16:00:10.698" v="393"/>
          <ac:spMkLst>
            <pc:docMk/>
            <pc:sldMk cId="2601123200" sldId="292"/>
            <ac:spMk id="41" creationId="{F54067A1-EF60-4D08-9739-6FC57E007BC8}"/>
          </ac:spMkLst>
        </pc:spChg>
        <pc:spChg chg="mod">
          <ac:chgData name="#CHEW SEOW PENG#" userId="301f2121-5341-45c1-8e12-56043ef59e9a" providerId="ADAL" clId="{792DCBFD-6DDF-432D-B4E1-A16CB3A0A078}" dt="2021-04-05T16:01:00.040" v="417"/>
          <ac:spMkLst>
            <pc:docMk/>
            <pc:sldMk cId="2601123200" sldId="292"/>
            <ac:spMk id="43" creationId="{F22067CB-64D5-44DC-A9AC-9620A2132976}"/>
          </ac:spMkLst>
        </pc:spChg>
        <pc:spChg chg="mod">
          <ac:chgData name="#CHEW SEOW PENG#" userId="301f2121-5341-45c1-8e12-56043ef59e9a" providerId="ADAL" clId="{792DCBFD-6DDF-432D-B4E1-A16CB3A0A078}" dt="2021-04-05T16:01:00.040" v="417"/>
          <ac:spMkLst>
            <pc:docMk/>
            <pc:sldMk cId="2601123200" sldId="292"/>
            <ac:spMk id="45" creationId="{E65366DC-6CB7-452F-8447-290493E0B13E}"/>
          </ac:spMkLst>
        </pc:spChg>
        <pc:spChg chg="mod">
          <ac:chgData name="#CHEW SEOW PENG#" userId="301f2121-5341-45c1-8e12-56043ef59e9a" providerId="ADAL" clId="{792DCBFD-6DDF-432D-B4E1-A16CB3A0A078}" dt="2021-04-05T16:01:00.040" v="417"/>
          <ac:spMkLst>
            <pc:docMk/>
            <pc:sldMk cId="2601123200" sldId="292"/>
            <ac:spMk id="46" creationId="{E04D9C80-BEBC-47EB-9421-9E4240DAA79B}"/>
          </ac:spMkLst>
        </pc:spChg>
        <pc:spChg chg="mod">
          <ac:chgData name="#CHEW SEOW PENG#" userId="301f2121-5341-45c1-8e12-56043ef59e9a" providerId="ADAL" clId="{792DCBFD-6DDF-432D-B4E1-A16CB3A0A078}" dt="2021-04-09T03:38:54.013" v="14876" actId="207"/>
          <ac:spMkLst>
            <pc:docMk/>
            <pc:sldMk cId="2601123200" sldId="292"/>
            <ac:spMk id="47" creationId="{93F83174-569B-2E43-991B-A22977AFF209}"/>
          </ac:spMkLst>
        </pc:spChg>
        <pc:spChg chg="mod">
          <ac:chgData name="#CHEW SEOW PENG#" userId="301f2121-5341-45c1-8e12-56043ef59e9a" providerId="ADAL" clId="{792DCBFD-6DDF-432D-B4E1-A16CB3A0A078}" dt="2021-04-05T16:01:00.040" v="417"/>
          <ac:spMkLst>
            <pc:docMk/>
            <pc:sldMk cId="2601123200" sldId="292"/>
            <ac:spMk id="48" creationId="{AA836F14-F289-45D9-81F6-C9DB8028A0E7}"/>
          </ac:spMkLst>
        </pc:spChg>
        <pc:spChg chg="mod">
          <ac:chgData name="#CHEW SEOW PENG#" userId="301f2121-5341-45c1-8e12-56043ef59e9a" providerId="ADAL" clId="{792DCBFD-6DDF-432D-B4E1-A16CB3A0A078}" dt="2021-04-05T16:01:00.040" v="417"/>
          <ac:spMkLst>
            <pc:docMk/>
            <pc:sldMk cId="2601123200" sldId="292"/>
            <ac:spMk id="49" creationId="{1E30F5F9-2FFC-4279-9792-D1AC0CE652BC}"/>
          </ac:spMkLst>
        </pc:spChg>
        <pc:spChg chg="mod">
          <ac:chgData name="#CHEW SEOW PENG#" userId="301f2121-5341-45c1-8e12-56043ef59e9a" providerId="ADAL" clId="{792DCBFD-6DDF-432D-B4E1-A16CB3A0A078}" dt="2021-04-05T16:01:00.040" v="417"/>
          <ac:spMkLst>
            <pc:docMk/>
            <pc:sldMk cId="2601123200" sldId="292"/>
            <ac:spMk id="50" creationId="{779711A3-F95E-4051-A6FD-8F095011612B}"/>
          </ac:spMkLst>
        </pc:spChg>
        <pc:spChg chg="mod">
          <ac:chgData name="#CHEW SEOW PENG#" userId="301f2121-5341-45c1-8e12-56043ef59e9a" providerId="ADAL" clId="{792DCBFD-6DDF-432D-B4E1-A16CB3A0A078}" dt="2021-04-05T16:01:34.884" v="432"/>
          <ac:spMkLst>
            <pc:docMk/>
            <pc:sldMk cId="2601123200" sldId="292"/>
            <ac:spMk id="52" creationId="{24171E21-157A-433C-B9E4-CD2D0C6CB516}"/>
          </ac:spMkLst>
        </pc:spChg>
        <pc:spChg chg="mod">
          <ac:chgData name="#CHEW SEOW PENG#" userId="301f2121-5341-45c1-8e12-56043ef59e9a" providerId="ADAL" clId="{792DCBFD-6DDF-432D-B4E1-A16CB3A0A078}" dt="2021-04-05T16:01:34.884" v="432"/>
          <ac:spMkLst>
            <pc:docMk/>
            <pc:sldMk cId="2601123200" sldId="292"/>
            <ac:spMk id="53" creationId="{750FA393-B8EC-4512-AEB3-BC099C188B15}"/>
          </ac:spMkLst>
        </pc:spChg>
        <pc:spChg chg="mod">
          <ac:chgData name="#CHEW SEOW PENG#" userId="301f2121-5341-45c1-8e12-56043ef59e9a" providerId="ADAL" clId="{792DCBFD-6DDF-432D-B4E1-A16CB3A0A078}" dt="2021-04-05T16:01:34.884" v="432"/>
          <ac:spMkLst>
            <pc:docMk/>
            <pc:sldMk cId="2601123200" sldId="292"/>
            <ac:spMk id="54" creationId="{C2EC7565-FBA8-4622-BF75-A9E5C4128EE8}"/>
          </ac:spMkLst>
        </pc:spChg>
        <pc:spChg chg="mod">
          <ac:chgData name="#CHEW SEOW PENG#" userId="301f2121-5341-45c1-8e12-56043ef59e9a" providerId="ADAL" clId="{792DCBFD-6DDF-432D-B4E1-A16CB3A0A078}" dt="2021-04-05T16:01:34.884" v="432"/>
          <ac:spMkLst>
            <pc:docMk/>
            <pc:sldMk cId="2601123200" sldId="292"/>
            <ac:spMk id="55" creationId="{8D991680-FF51-4B22-9871-BCC81FA783DD}"/>
          </ac:spMkLst>
        </pc:spChg>
        <pc:spChg chg="mod">
          <ac:chgData name="#CHEW SEOW PENG#" userId="301f2121-5341-45c1-8e12-56043ef59e9a" providerId="ADAL" clId="{792DCBFD-6DDF-432D-B4E1-A16CB3A0A078}" dt="2021-04-05T16:01:34.884" v="432"/>
          <ac:spMkLst>
            <pc:docMk/>
            <pc:sldMk cId="2601123200" sldId="292"/>
            <ac:spMk id="56" creationId="{BB88B463-6A8C-42DA-9996-65E89E6E0892}"/>
          </ac:spMkLst>
        </pc:spChg>
        <pc:spChg chg="mod">
          <ac:chgData name="#CHEW SEOW PENG#" userId="301f2121-5341-45c1-8e12-56043ef59e9a" providerId="ADAL" clId="{792DCBFD-6DDF-432D-B4E1-A16CB3A0A078}" dt="2021-04-05T16:01:34.884" v="432"/>
          <ac:spMkLst>
            <pc:docMk/>
            <pc:sldMk cId="2601123200" sldId="292"/>
            <ac:spMk id="57" creationId="{C53A49D2-5162-4DDB-A9D9-DC7C0F2E8CE0}"/>
          </ac:spMkLst>
        </pc:spChg>
        <pc:spChg chg="mod">
          <ac:chgData name="#CHEW SEOW PENG#" userId="301f2121-5341-45c1-8e12-56043ef59e9a" providerId="ADAL" clId="{792DCBFD-6DDF-432D-B4E1-A16CB3A0A078}" dt="2021-04-05T16:01:50.744" v="441"/>
          <ac:spMkLst>
            <pc:docMk/>
            <pc:sldMk cId="2601123200" sldId="292"/>
            <ac:spMk id="59" creationId="{99D99914-AE7E-4697-BBC4-74C4A841BB9C}"/>
          </ac:spMkLst>
        </pc:spChg>
        <pc:spChg chg="mod">
          <ac:chgData name="#CHEW SEOW PENG#" userId="301f2121-5341-45c1-8e12-56043ef59e9a" providerId="ADAL" clId="{792DCBFD-6DDF-432D-B4E1-A16CB3A0A078}" dt="2021-04-05T16:01:50.744" v="441"/>
          <ac:spMkLst>
            <pc:docMk/>
            <pc:sldMk cId="2601123200" sldId="292"/>
            <ac:spMk id="60" creationId="{E8A9DE5C-960C-4878-9A90-05697D9503B8}"/>
          </ac:spMkLst>
        </pc:spChg>
        <pc:spChg chg="mod">
          <ac:chgData name="#CHEW SEOW PENG#" userId="301f2121-5341-45c1-8e12-56043ef59e9a" providerId="ADAL" clId="{792DCBFD-6DDF-432D-B4E1-A16CB3A0A078}" dt="2021-04-05T16:01:50.744" v="441"/>
          <ac:spMkLst>
            <pc:docMk/>
            <pc:sldMk cId="2601123200" sldId="292"/>
            <ac:spMk id="61" creationId="{4D4A0651-C2D0-4CD4-8737-26BF18F0F143}"/>
          </ac:spMkLst>
        </pc:spChg>
        <pc:spChg chg="mod">
          <ac:chgData name="#CHEW SEOW PENG#" userId="301f2121-5341-45c1-8e12-56043ef59e9a" providerId="ADAL" clId="{792DCBFD-6DDF-432D-B4E1-A16CB3A0A078}" dt="2021-04-05T16:01:50.744" v="441"/>
          <ac:spMkLst>
            <pc:docMk/>
            <pc:sldMk cId="2601123200" sldId="292"/>
            <ac:spMk id="62" creationId="{89CD4669-7716-4D11-AFCD-F35FF7FFB1A4}"/>
          </ac:spMkLst>
        </pc:spChg>
        <pc:spChg chg="mod">
          <ac:chgData name="#CHEW SEOW PENG#" userId="301f2121-5341-45c1-8e12-56043ef59e9a" providerId="ADAL" clId="{792DCBFD-6DDF-432D-B4E1-A16CB3A0A078}" dt="2021-04-05T16:01:50.744" v="441"/>
          <ac:spMkLst>
            <pc:docMk/>
            <pc:sldMk cId="2601123200" sldId="292"/>
            <ac:spMk id="63" creationId="{D5EAEFB3-AEC2-4E1A-8234-8CC19718707C}"/>
          </ac:spMkLst>
        </pc:spChg>
        <pc:spChg chg="mod">
          <ac:chgData name="#CHEW SEOW PENG#" userId="301f2121-5341-45c1-8e12-56043ef59e9a" providerId="ADAL" clId="{792DCBFD-6DDF-432D-B4E1-A16CB3A0A078}" dt="2021-04-05T16:01:50.744" v="441"/>
          <ac:spMkLst>
            <pc:docMk/>
            <pc:sldMk cId="2601123200" sldId="292"/>
            <ac:spMk id="64" creationId="{CE8874AD-9340-438D-B6E2-8C1C91FE8EE4}"/>
          </ac:spMkLst>
        </pc:spChg>
        <pc:grpChg chg="add del mod">
          <ac:chgData name="#CHEW SEOW PENG#" userId="301f2121-5341-45c1-8e12-56043ef59e9a" providerId="ADAL" clId="{792DCBFD-6DDF-432D-B4E1-A16CB3A0A078}" dt="2021-04-05T16:00:10.426" v="392" actId="478"/>
          <ac:grpSpMkLst>
            <pc:docMk/>
            <pc:sldMk cId="2601123200" sldId="292"/>
            <ac:grpSpMk id="19" creationId="{530421C1-495A-41A7-ADBF-85C7719ED97A}"/>
          </ac:grpSpMkLst>
        </pc:grpChg>
        <pc:grpChg chg="del">
          <ac:chgData name="#CHEW SEOW PENG#" userId="301f2121-5341-45c1-8e12-56043ef59e9a" providerId="ADAL" clId="{792DCBFD-6DDF-432D-B4E1-A16CB3A0A078}" dt="2021-04-05T15:54:17.995" v="215" actId="478"/>
          <ac:grpSpMkLst>
            <pc:docMk/>
            <pc:sldMk cId="2601123200" sldId="292"/>
            <ac:grpSpMk id="26" creationId="{DDBED62C-E996-4107-97A8-FEE569882D19}"/>
          </ac:grpSpMkLst>
        </pc:grpChg>
        <pc:grpChg chg="add del mod">
          <ac:chgData name="#CHEW SEOW PENG#" userId="301f2121-5341-45c1-8e12-56043ef59e9a" providerId="ADAL" clId="{792DCBFD-6DDF-432D-B4E1-A16CB3A0A078}" dt="2021-04-05T16:00:59.788" v="416" actId="478"/>
          <ac:grpSpMkLst>
            <pc:docMk/>
            <pc:sldMk cId="2601123200" sldId="292"/>
            <ac:grpSpMk id="35" creationId="{C5D63CD7-FC5B-409A-8B5A-3DA99222F537}"/>
          </ac:grpSpMkLst>
        </pc:grpChg>
        <pc:grpChg chg="add del mod">
          <ac:chgData name="#CHEW SEOW PENG#" userId="301f2121-5341-45c1-8e12-56043ef59e9a" providerId="ADAL" clId="{792DCBFD-6DDF-432D-B4E1-A16CB3A0A078}" dt="2021-04-05T16:01:34.640" v="431" actId="478"/>
          <ac:grpSpMkLst>
            <pc:docMk/>
            <pc:sldMk cId="2601123200" sldId="292"/>
            <ac:grpSpMk id="42" creationId="{9AAC25CC-9C08-458D-8D1B-0BC03024CB73}"/>
          </ac:grpSpMkLst>
        </pc:grpChg>
        <pc:grpChg chg="add del mod">
          <ac:chgData name="#CHEW SEOW PENG#" userId="301f2121-5341-45c1-8e12-56043ef59e9a" providerId="ADAL" clId="{792DCBFD-6DDF-432D-B4E1-A16CB3A0A078}" dt="2021-04-05T16:01:50.405" v="440" actId="478"/>
          <ac:grpSpMkLst>
            <pc:docMk/>
            <pc:sldMk cId="2601123200" sldId="292"/>
            <ac:grpSpMk id="51" creationId="{9CEEA082-B213-4530-A406-1C03EE23C3CC}"/>
          </ac:grpSpMkLst>
        </pc:grpChg>
        <pc:grpChg chg="add mod">
          <ac:chgData name="#CHEW SEOW PENG#" userId="301f2121-5341-45c1-8e12-56043ef59e9a" providerId="ADAL" clId="{792DCBFD-6DDF-432D-B4E1-A16CB3A0A078}" dt="2021-04-09T03:57:41.759" v="15446" actId="1076"/>
          <ac:grpSpMkLst>
            <pc:docMk/>
            <pc:sldMk cId="2601123200" sldId="292"/>
            <ac:grpSpMk id="58" creationId="{8593E8C7-F508-4010-992D-933EF57D293C}"/>
          </ac:grpSpMkLst>
        </pc:grpChg>
      </pc:sldChg>
      <pc:sldChg chg="addSp delSp modSp mod ord">
        <pc:chgData name="#CHEW SEOW PENG#" userId="301f2121-5341-45c1-8e12-56043ef59e9a" providerId="ADAL" clId="{792DCBFD-6DDF-432D-B4E1-A16CB3A0A078}" dt="2021-04-05T16:01:32.744" v="430"/>
        <pc:sldMkLst>
          <pc:docMk/>
          <pc:sldMk cId="2102006120" sldId="340"/>
        </pc:sldMkLst>
        <pc:spChg chg="add del mod">
          <ac:chgData name="#CHEW SEOW PENG#" userId="301f2121-5341-45c1-8e12-56043ef59e9a" providerId="ADAL" clId="{792DCBFD-6DDF-432D-B4E1-A16CB3A0A078}" dt="2021-04-05T15:57:26.084" v="294" actId="478"/>
          <ac:spMkLst>
            <pc:docMk/>
            <pc:sldMk cId="2102006120" sldId="340"/>
            <ac:spMk id="7" creationId="{81B3AA51-B983-4927-9A8B-72A81D014EA7}"/>
          </ac:spMkLst>
        </pc:spChg>
        <pc:spChg chg="del">
          <ac:chgData name="#CHEW SEOW PENG#" userId="301f2121-5341-45c1-8e12-56043ef59e9a" providerId="ADAL" clId="{792DCBFD-6DDF-432D-B4E1-A16CB3A0A078}" dt="2021-04-05T15:57:22.779" v="291" actId="478"/>
          <ac:spMkLst>
            <pc:docMk/>
            <pc:sldMk cId="2102006120" sldId="340"/>
            <ac:spMk id="18" creationId="{42068098-A85E-BB42-B80E-1ACC0D6EDC72}"/>
          </ac:spMkLst>
        </pc:spChg>
        <pc:spChg chg="mod">
          <ac:chgData name="#CHEW SEOW PENG#" userId="301f2121-5341-45c1-8e12-56043ef59e9a" providerId="ADAL" clId="{792DCBFD-6DDF-432D-B4E1-A16CB3A0A078}" dt="2021-04-05T15:54:21.690" v="218"/>
          <ac:spMkLst>
            <pc:docMk/>
            <pc:sldMk cId="2102006120" sldId="340"/>
            <ac:spMk id="26" creationId="{5460491C-372B-495F-9F86-006F6C5C8837}"/>
          </ac:spMkLst>
        </pc:spChg>
        <pc:spChg chg="mod">
          <ac:chgData name="#CHEW SEOW PENG#" userId="301f2121-5341-45c1-8e12-56043ef59e9a" providerId="ADAL" clId="{792DCBFD-6DDF-432D-B4E1-A16CB3A0A078}" dt="2021-04-05T15:54:21.690" v="218"/>
          <ac:spMkLst>
            <pc:docMk/>
            <pc:sldMk cId="2102006120" sldId="340"/>
            <ac:spMk id="27" creationId="{655FD911-9DAB-48B2-92B7-46A9BEDC561E}"/>
          </ac:spMkLst>
        </pc:spChg>
        <pc:spChg chg="mod">
          <ac:chgData name="#CHEW SEOW PENG#" userId="301f2121-5341-45c1-8e12-56043ef59e9a" providerId="ADAL" clId="{792DCBFD-6DDF-432D-B4E1-A16CB3A0A078}" dt="2021-04-05T15:54:21.690" v="218"/>
          <ac:spMkLst>
            <pc:docMk/>
            <pc:sldMk cId="2102006120" sldId="340"/>
            <ac:spMk id="32" creationId="{AAD1CBDF-AF18-4157-9C31-E17FFE5746DE}"/>
          </ac:spMkLst>
        </pc:spChg>
        <pc:spChg chg="mod">
          <ac:chgData name="#CHEW SEOW PENG#" userId="301f2121-5341-45c1-8e12-56043ef59e9a" providerId="ADAL" clId="{792DCBFD-6DDF-432D-B4E1-A16CB3A0A078}" dt="2021-04-05T15:54:21.690" v="218"/>
          <ac:spMkLst>
            <pc:docMk/>
            <pc:sldMk cId="2102006120" sldId="340"/>
            <ac:spMk id="33" creationId="{ACE0C079-0A2F-4D6E-9E92-BF728CA6DD11}"/>
          </ac:spMkLst>
        </pc:spChg>
        <pc:spChg chg="mod">
          <ac:chgData name="#CHEW SEOW PENG#" userId="301f2121-5341-45c1-8e12-56043ef59e9a" providerId="ADAL" clId="{792DCBFD-6DDF-432D-B4E1-A16CB3A0A078}" dt="2021-04-05T15:54:21.690" v="218"/>
          <ac:spMkLst>
            <pc:docMk/>
            <pc:sldMk cId="2102006120" sldId="340"/>
            <ac:spMk id="35" creationId="{567F0055-5831-4A4F-8B53-B1B52C472D85}"/>
          </ac:spMkLst>
        </pc:spChg>
        <pc:spChg chg="mod">
          <ac:chgData name="#CHEW SEOW PENG#" userId="301f2121-5341-45c1-8e12-56043ef59e9a" providerId="ADAL" clId="{792DCBFD-6DDF-432D-B4E1-A16CB3A0A078}" dt="2021-04-05T15:54:21.690" v="218"/>
          <ac:spMkLst>
            <pc:docMk/>
            <pc:sldMk cId="2102006120" sldId="340"/>
            <ac:spMk id="36" creationId="{8B61DBFB-D0FB-4446-8B8E-89C0A21B54D6}"/>
          </ac:spMkLst>
        </pc:spChg>
        <pc:spChg chg="add del mod">
          <ac:chgData name="#CHEW SEOW PENG#" userId="301f2121-5341-45c1-8e12-56043ef59e9a" providerId="ADAL" clId="{792DCBFD-6DDF-432D-B4E1-A16CB3A0A078}" dt="2021-04-05T15:57:23.869" v="293"/>
          <ac:spMkLst>
            <pc:docMk/>
            <pc:sldMk cId="2102006120" sldId="340"/>
            <ac:spMk id="37" creationId="{F7CE5264-F993-4960-B456-20E9A92B527F}"/>
          </ac:spMkLst>
        </pc:spChg>
        <pc:spChg chg="add mod">
          <ac:chgData name="#CHEW SEOW PENG#" userId="301f2121-5341-45c1-8e12-56043ef59e9a" providerId="ADAL" clId="{792DCBFD-6DDF-432D-B4E1-A16CB3A0A078}" dt="2021-04-05T15:59:36.707" v="388" actId="6549"/>
          <ac:spMkLst>
            <pc:docMk/>
            <pc:sldMk cId="2102006120" sldId="340"/>
            <ac:spMk id="38" creationId="{C7313EA8-ED13-4A1B-94D9-6EFFFDB6F94D}"/>
          </ac:spMkLst>
        </pc:spChg>
        <pc:spChg chg="mod">
          <ac:chgData name="#CHEW SEOW PENG#" userId="301f2121-5341-45c1-8e12-56043ef59e9a" providerId="ADAL" clId="{792DCBFD-6DDF-432D-B4E1-A16CB3A0A078}" dt="2021-04-05T16:00:13.634" v="395"/>
          <ac:spMkLst>
            <pc:docMk/>
            <pc:sldMk cId="2102006120" sldId="340"/>
            <ac:spMk id="40" creationId="{793EA4F9-FBAC-49A1-8A73-0D35DE58E25F}"/>
          </ac:spMkLst>
        </pc:spChg>
        <pc:spChg chg="mod">
          <ac:chgData name="#CHEW SEOW PENG#" userId="301f2121-5341-45c1-8e12-56043ef59e9a" providerId="ADAL" clId="{792DCBFD-6DDF-432D-B4E1-A16CB3A0A078}" dt="2021-04-05T16:00:13.634" v="395"/>
          <ac:spMkLst>
            <pc:docMk/>
            <pc:sldMk cId="2102006120" sldId="340"/>
            <ac:spMk id="41" creationId="{608E884F-44CA-491D-9016-CE20FA242EAA}"/>
          </ac:spMkLst>
        </pc:spChg>
        <pc:spChg chg="mod">
          <ac:chgData name="#CHEW SEOW PENG#" userId="301f2121-5341-45c1-8e12-56043ef59e9a" providerId="ADAL" clId="{792DCBFD-6DDF-432D-B4E1-A16CB3A0A078}" dt="2021-04-05T16:00:13.634" v="395"/>
          <ac:spMkLst>
            <pc:docMk/>
            <pc:sldMk cId="2102006120" sldId="340"/>
            <ac:spMk id="42" creationId="{A98A6F8D-D0EE-41C3-AE23-FB2F9E07F1F3}"/>
          </ac:spMkLst>
        </pc:spChg>
        <pc:spChg chg="mod">
          <ac:chgData name="#CHEW SEOW PENG#" userId="301f2121-5341-45c1-8e12-56043ef59e9a" providerId="ADAL" clId="{792DCBFD-6DDF-432D-B4E1-A16CB3A0A078}" dt="2021-04-05T16:00:13.634" v="395"/>
          <ac:spMkLst>
            <pc:docMk/>
            <pc:sldMk cId="2102006120" sldId="340"/>
            <ac:spMk id="43" creationId="{CE8DB90F-ED8A-4560-AEB9-F8520DCDB3F4}"/>
          </ac:spMkLst>
        </pc:spChg>
        <pc:spChg chg="mod">
          <ac:chgData name="#CHEW SEOW PENG#" userId="301f2121-5341-45c1-8e12-56043ef59e9a" providerId="ADAL" clId="{792DCBFD-6DDF-432D-B4E1-A16CB3A0A078}" dt="2021-04-05T16:00:13.634" v="395"/>
          <ac:spMkLst>
            <pc:docMk/>
            <pc:sldMk cId="2102006120" sldId="340"/>
            <ac:spMk id="44" creationId="{3A4EF96F-DA58-47CB-A8E0-BB5F8CD91050}"/>
          </ac:spMkLst>
        </pc:spChg>
        <pc:spChg chg="mod">
          <ac:chgData name="#CHEW SEOW PENG#" userId="301f2121-5341-45c1-8e12-56043ef59e9a" providerId="ADAL" clId="{792DCBFD-6DDF-432D-B4E1-A16CB3A0A078}" dt="2021-04-05T16:00:13.634" v="395"/>
          <ac:spMkLst>
            <pc:docMk/>
            <pc:sldMk cId="2102006120" sldId="340"/>
            <ac:spMk id="45" creationId="{BD775568-2546-4692-AFBA-7003DDFCDB13}"/>
          </ac:spMkLst>
        </pc:spChg>
        <pc:spChg chg="mod">
          <ac:chgData name="#CHEW SEOW PENG#" userId="301f2121-5341-45c1-8e12-56043ef59e9a" providerId="ADAL" clId="{792DCBFD-6DDF-432D-B4E1-A16CB3A0A078}" dt="2021-04-05T16:00:56.902" v="415"/>
          <ac:spMkLst>
            <pc:docMk/>
            <pc:sldMk cId="2102006120" sldId="340"/>
            <ac:spMk id="47" creationId="{7A39B351-36E0-4C8B-8FA5-5E85C0FD20B9}"/>
          </ac:spMkLst>
        </pc:spChg>
        <pc:spChg chg="mod">
          <ac:chgData name="#CHEW SEOW PENG#" userId="301f2121-5341-45c1-8e12-56043ef59e9a" providerId="ADAL" clId="{792DCBFD-6DDF-432D-B4E1-A16CB3A0A078}" dt="2021-04-05T16:00:56.902" v="415"/>
          <ac:spMkLst>
            <pc:docMk/>
            <pc:sldMk cId="2102006120" sldId="340"/>
            <ac:spMk id="48" creationId="{F6BF1E8E-B12A-43E5-97FC-170F80582048}"/>
          </ac:spMkLst>
        </pc:spChg>
        <pc:spChg chg="mod">
          <ac:chgData name="#CHEW SEOW PENG#" userId="301f2121-5341-45c1-8e12-56043ef59e9a" providerId="ADAL" clId="{792DCBFD-6DDF-432D-B4E1-A16CB3A0A078}" dt="2021-04-05T16:00:56.902" v="415"/>
          <ac:spMkLst>
            <pc:docMk/>
            <pc:sldMk cId="2102006120" sldId="340"/>
            <ac:spMk id="49" creationId="{EDAD993B-1AF7-4664-B244-877667E4549C}"/>
          </ac:spMkLst>
        </pc:spChg>
        <pc:spChg chg="mod">
          <ac:chgData name="#CHEW SEOW PENG#" userId="301f2121-5341-45c1-8e12-56043ef59e9a" providerId="ADAL" clId="{792DCBFD-6DDF-432D-B4E1-A16CB3A0A078}" dt="2021-04-05T16:00:56.902" v="415"/>
          <ac:spMkLst>
            <pc:docMk/>
            <pc:sldMk cId="2102006120" sldId="340"/>
            <ac:spMk id="50" creationId="{F93DE51E-AAD3-4B2C-BAB6-90F041768171}"/>
          </ac:spMkLst>
        </pc:spChg>
        <pc:spChg chg="mod">
          <ac:chgData name="#CHEW SEOW PENG#" userId="301f2121-5341-45c1-8e12-56043ef59e9a" providerId="ADAL" clId="{792DCBFD-6DDF-432D-B4E1-A16CB3A0A078}" dt="2021-04-05T16:00:56.902" v="415"/>
          <ac:spMkLst>
            <pc:docMk/>
            <pc:sldMk cId="2102006120" sldId="340"/>
            <ac:spMk id="51" creationId="{BAEC0B7F-B9FA-4E90-BA9D-E9D1B68FA586}"/>
          </ac:spMkLst>
        </pc:spChg>
        <pc:spChg chg="mod">
          <ac:chgData name="#CHEW SEOW PENG#" userId="301f2121-5341-45c1-8e12-56043ef59e9a" providerId="ADAL" clId="{792DCBFD-6DDF-432D-B4E1-A16CB3A0A078}" dt="2021-04-05T16:00:56.902" v="415"/>
          <ac:spMkLst>
            <pc:docMk/>
            <pc:sldMk cId="2102006120" sldId="340"/>
            <ac:spMk id="52" creationId="{B1661D68-0DA6-4CE5-BC89-58BD2F05EDAB}"/>
          </ac:spMkLst>
        </pc:spChg>
        <pc:spChg chg="mod">
          <ac:chgData name="#CHEW SEOW PENG#" userId="301f2121-5341-45c1-8e12-56043ef59e9a" providerId="ADAL" clId="{792DCBFD-6DDF-432D-B4E1-A16CB3A0A078}" dt="2021-04-05T16:01:32.744" v="430"/>
          <ac:spMkLst>
            <pc:docMk/>
            <pc:sldMk cId="2102006120" sldId="340"/>
            <ac:spMk id="54" creationId="{0AE15523-D987-4CF5-8408-0464A3B87673}"/>
          </ac:spMkLst>
        </pc:spChg>
        <pc:spChg chg="mod">
          <ac:chgData name="#CHEW SEOW PENG#" userId="301f2121-5341-45c1-8e12-56043ef59e9a" providerId="ADAL" clId="{792DCBFD-6DDF-432D-B4E1-A16CB3A0A078}" dt="2021-04-05T16:01:32.744" v="430"/>
          <ac:spMkLst>
            <pc:docMk/>
            <pc:sldMk cId="2102006120" sldId="340"/>
            <ac:spMk id="55" creationId="{8CB87CD2-71DB-4994-8A5B-2BA3CFB153F8}"/>
          </ac:spMkLst>
        </pc:spChg>
        <pc:spChg chg="mod">
          <ac:chgData name="#CHEW SEOW PENG#" userId="301f2121-5341-45c1-8e12-56043ef59e9a" providerId="ADAL" clId="{792DCBFD-6DDF-432D-B4E1-A16CB3A0A078}" dt="2021-04-05T16:01:32.744" v="430"/>
          <ac:spMkLst>
            <pc:docMk/>
            <pc:sldMk cId="2102006120" sldId="340"/>
            <ac:spMk id="56" creationId="{69440469-FAE1-41D2-8B12-DEA3C777B440}"/>
          </ac:spMkLst>
        </pc:spChg>
        <pc:spChg chg="mod">
          <ac:chgData name="#CHEW SEOW PENG#" userId="301f2121-5341-45c1-8e12-56043ef59e9a" providerId="ADAL" clId="{792DCBFD-6DDF-432D-B4E1-A16CB3A0A078}" dt="2021-04-05T16:01:32.744" v="430"/>
          <ac:spMkLst>
            <pc:docMk/>
            <pc:sldMk cId="2102006120" sldId="340"/>
            <ac:spMk id="57" creationId="{52599C2D-A93A-4187-AA13-9F8564A94E34}"/>
          </ac:spMkLst>
        </pc:spChg>
        <pc:spChg chg="mod">
          <ac:chgData name="#CHEW SEOW PENG#" userId="301f2121-5341-45c1-8e12-56043ef59e9a" providerId="ADAL" clId="{792DCBFD-6DDF-432D-B4E1-A16CB3A0A078}" dt="2021-04-05T16:01:32.744" v="430"/>
          <ac:spMkLst>
            <pc:docMk/>
            <pc:sldMk cId="2102006120" sldId="340"/>
            <ac:spMk id="58" creationId="{C6E0B6CA-66A8-4CCB-8000-7D22A2B2BEA8}"/>
          </ac:spMkLst>
        </pc:spChg>
        <pc:spChg chg="mod">
          <ac:chgData name="#CHEW SEOW PENG#" userId="301f2121-5341-45c1-8e12-56043ef59e9a" providerId="ADAL" clId="{792DCBFD-6DDF-432D-B4E1-A16CB3A0A078}" dt="2021-04-05T16:01:32.744" v="430"/>
          <ac:spMkLst>
            <pc:docMk/>
            <pc:sldMk cId="2102006120" sldId="340"/>
            <ac:spMk id="59" creationId="{7E490876-A672-4CD2-96C1-8DB96DF27D14}"/>
          </ac:spMkLst>
        </pc:spChg>
        <pc:grpChg chg="add del">
          <ac:chgData name="#CHEW SEOW PENG#" userId="301f2121-5341-45c1-8e12-56043ef59e9a" providerId="ADAL" clId="{792DCBFD-6DDF-432D-B4E1-A16CB3A0A078}" dt="2021-04-05T15:54:30.964" v="221" actId="478"/>
          <ac:grpSpMkLst>
            <pc:docMk/>
            <pc:sldMk cId="2102006120" sldId="340"/>
            <ac:grpSpMk id="16" creationId="{942C2ACA-ACE1-497F-959D-3A5AF0D56C0B}"/>
          </ac:grpSpMkLst>
        </pc:grpChg>
        <pc:grpChg chg="add del mod">
          <ac:chgData name="#CHEW SEOW PENG#" userId="301f2121-5341-45c1-8e12-56043ef59e9a" providerId="ADAL" clId="{792DCBFD-6DDF-432D-B4E1-A16CB3A0A078}" dt="2021-04-05T16:00:13.430" v="394" actId="478"/>
          <ac:grpSpMkLst>
            <pc:docMk/>
            <pc:sldMk cId="2102006120" sldId="340"/>
            <ac:grpSpMk id="23" creationId="{B6904211-BAF8-4796-B353-AF6BC22E9FE1}"/>
          </ac:grpSpMkLst>
        </pc:grpChg>
        <pc:grpChg chg="add del mod">
          <ac:chgData name="#CHEW SEOW PENG#" userId="301f2121-5341-45c1-8e12-56043ef59e9a" providerId="ADAL" clId="{792DCBFD-6DDF-432D-B4E1-A16CB3A0A078}" dt="2021-04-05T16:00:56.673" v="414" actId="478"/>
          <ac:grpSpMkLst>
            <pc:docMk/>
            <pc:sldMk cId="2102006120" sldId="340"/>
            <ac:grpSpMk id="39" creationId="{2ECC67D4-2BAD-4124-9AC2-CD5B3FC3D851}"/>
          </ac:grpSpMkLst>
        </pc:grpChg>
        <pc:grpChg chg="add del mod">
          <ac:chgData name="#CHEW SEOW PENG#" userId="301f2121-5341-45c1-8e12-56043ef59e9a" providerId="ADAL" clId="{792DCBFD-6DDF-432D-B4E1-A16CB3A0A078}" dt="2021-04-05T16:01:32.485" v="429" actId="478"/>
          <ac:grpSpMkLst>
            <pc:docMk/>
            <pc:sldMk cId="2102006120" sldId="340"/>
            <ac:grpSpMk id="46" creationId="{40302B96-B0ED-49B9-90BA-A8E31B970170}"/>
          </ac:grpSpMkLst>
        </pc:grpChg>
        <pc:grpChg chg="add mod">
          <ac:chgData name="#CHEW SEOW PENG#" userId="301f2121-5341-45c1-8e12-56043ef59e9a" providerId="ADAL" clId="{792DCBFD-6DDF-432D-B4E1-A16CB3A0A078}" dt="2021-04-05T16:01:32.744" v="430"/>
          <ac:grpSpMkLst>
            <pc:docMk/>
            <pc:sldMk cId="2102006120" sldId="340"/>
            <ac:grpSpMk id="53" creationId="{AD51DD08-DC3F-4466-ABC5-DE2E39FE7BF4}"/>
          </ac:grpSpMkLst>
        </pc:grpChg>
      </pc:sldChg>
      <pc:sldChg chg="addSp delSp modSp mod">
        <pc:chgData name="#CHEW SEOW PENG#" userId="301f2121-5341-45c1-8e12-56043ef59e9a" providerId="ADAL" clId="{792DCBFD-6DDF-432D-B4E1-A16CB3A0A078}" dt="2021-04-06T07:40:52.178" v="8183" actId="1076"/>
        <pc:sldMkLst>
          <pc:docMk/>
          <pc:sldMk cId="59060107" sldId="341"/>
        </pc:sldMkLst>
        <pc:spChg chg="mod">
          <ac:chgData name="#CHEW SEOW PENG#" userId="301f2121-5341-45c1-8e12-56043ef59e9a" providerId="ADAL" clId="{792DCBFD-6DDF-432D-B4E1-A16CB3A0A078}" dt="2021-04-06T07:40:52.178" v="8183" actId="1076"/>
          <ac:spMkLst>
            <pc:docMk/>
            <pc:sldMk cId="59060107" sldId="341"/>
            <ac:spMk id="4" creationId="{A6B80C9B-BDD6-484B-B627-8F2573D6711D}"/>
          </ac:spMkLst>
        </pc:spChg>
        <pc:spChg chg="mod">
          <ac:chgData name="#CHEW SEOW PENG#" userId="301f2121-5341-45c1-8e12-56043ef59e9a" providerId="ADAL" clId="{792DCBFD-6DDF-432D-B4E1-A16CB3A0A078}" dt="2021-04-06T07:40:52.178" v="8183" actId="1076"/>
          <ac:spMkLst>
            <pc:docMk/>
            <pc:sldMk cId="59060107" sldId="341"/>
            <ac:spMk id="6" creationId="{065A4B6B-0478-4F79-A6A2-E52169207645}"/>
          </ac:spMkLst>
        </pc:spChg>
        <pc:spChg chg="mod">
          <ac:chgData name="#CHEW SEOW PENG#" userId="301f2121-5341-45c1-8e12-56043ef59e9a" providerId="ADAL" clId="{792DCBFD-6DDF-432D-B4E1-A16CB3A0A078}" dt="2021-04-05T16:00:45.646" v="407" actId="404"/>
          <ac:spMkLst>
            <pc:docMk/>
            <pc:sldMk cId="59060107" sldId="341"/>
            <ac:spMk id="21" creationId="{8F48B4AC-C042-4C7E-8BBF-44F8787E0259}"/>
          </ac:spMkLst>
        </pc:spChg>
        <pc:spChg chg="mod">
          <ac:chgData name="#CHEW SEOW PENG#" userId="301f2121-5341-45c1-8e12-56043ef59e9a" providerId="ADAL" clId="{792DCBFD-6DDF-432D-B4E1-A16CB3A0A078}" dt="2021-04-06T07:39:54.577" v="8180" actId="14100"/>
          <ac:spMkLst>
            <pc:docMk/>
            <pc:sldMk cId="59060107" sldId="341"/>
            <ac:spMk id="22" creationId="{E10D5B30-F67C-463B-94DB-77BCE509E2B2}"/>
          </ac:spMkLst>
        </pc:spChg>
        <pc:spChg chg="mod">
          <ac:chgData name="#CHEW SEOW PENG#" userId="301f2121-5341-45c1-8e12-56043ef59e9a" providerId="ADAL" clId="{792DCBFD-6DDF-432D-B4E1-A16CB3A0A078}" dt="2021-04-05T16:00:45.646" v="407" actId="404"/>
          <ac:spMkLst>
            <pc:docMk/>
            <pc:sldMk cId="59060107" sldId="341"/>
            <ac:spMk id="23" creationId="{B82E62ED-2CEE-435A-AAEB-8EF9D192F1D0}"/>
          </ac:spMkLst>
        </pc:spChg>
        <pc:spChg chg="mod">
          <ac:chgData name="#CHEW SEOW PENG#" userId="301f2121-5341-45c1-8e12-56043ef59e9a" providerId="ADAL" clId="{792DCBFD-6DDF-432D-B4E1-A16CB3A0A078}" dt="2021-04-05T16:00:45.646" v="407" actId="404"/>
          <ac:spMkLst>
            <pc:docMk/>
            <pc:sldMk cId="59060107" sldId="341"/>
            <ac:spMk id="24" creationId="{99494970-D988-4A22-9EE1-454D9898A6D3}"/>
          </ac:spMkLst>
        </pc:spChg>
        <pc:spChg chg="mod">
          <ac:chgData name="#CHEW SEOW PENG#" userId="301f2121-5341-45c1-8e12-56043ef59e9a" providerId="ADAL" clId="{792DCBFD-6DDF-432D-B4E1-A16CB3A0A078}" dt="2021-04-05T16:00:45.646" v="407" actId="404"/>
          <ac:spMkLst>
            <pc:docMk/>
            <pc:sldMk cId="59060107" sldId="341"/>
            <ac:spMk id="25" creationId="{1F77896F-3DB7-4324-896A-F77DA0396C35}"/>
          </ac:spMkLst>
        </pc:spChg>
        <pc:spChg chg="mod">
          <ac:chgData name="#CHEW SEOW PENG#" userId="301f2121-5341-45c1-8e12-56043ef59e9a" providerId="ADAL" clId="{792DCBFD-6DDF-432D-B4E1-A16CB3A0A078}" dt="2021-04-06T07:38:47.539" v="8150" actId="20577"/>
          <ac:spMkLst>
            <pc:docMk/>
            <pc:sldMk cId="59060107" sldId="341"/>
            <ac:spMk id="26" creationId="{C60C563D-BF9A-40D7-B999-648867EA572A}"/>
          </ac:spMkLst>
        </pc:spChg>
        <pc:spChg chg="mod">
          <ac:chgData name="#CHEW SEOW PENG#" userId="301f2121-5341-45c1-8e12-56043ef59e9a" providerId="ADAL" clId="{792DCBFD-6DDF-432D-B4E1-A16CB3A0A078}" dt="2021-04-05T16:00:45.646" v="407" actId="404"/>
          <ac:spMkLst>
            <pc:docMk/>
            <pc:sldMk cId="59060107" sldId="341"/>
            <ac:spMk id="27" creationId="{EEE361A1-A428-42D9-9F4E-E5CFE8B4ED2A}"/>
          </ac:spMkLst>
        </pc:spChg>
        <pc:spChg chg="mod">
          <ac:chgData name="#CHEW SEOW PENG#" userId="301f2121-5341-45c1-8e12-56043ef59e9a" providerId="ADAL" clId="{792DCBFD-6DDF-432D-B4E1-A16CB3A0A078}" dt="2021-04-06T07:39:51.827" v="8179" actId="14100"/>
          <ac:spMkLst>
            <pc:docMk/>
            <pc:sldMk cId="59060107" sldId="341"/>
            <ac:spMk id="30" creationId="{37CD624F-B918-465B-B4A4-8FA2E8C048B2}"/>
          </ac:spMkLst>
        </pc:spChg>
        <pc:spChg chg="mod">
          <ac:chgData name="#CHEW SEOW PENG#" userId="301f2121-5341-45c1-8e12-56043ef59e9a" providerId="ADAL" clId="{792DCBFD-6DDF-432D-B4E1-A16CB3A0A078}" dt="2021-04-06T07:39:10.681" v="8152" actId="20577"/>
          <ac:spMkLst>
            <pc:docMk/>
            <pc:sldMk cId="59060107" sldId="341"/>
            <ac:spMk id="31" creationId="{DD0E089D-C8EF-488F-8B4F-7C81173752B2}"/>
          </ac:spMkLst>
        </pc:spChg>
        <pc:spChg chg="mod">
          <ac:chgData name="#CHEW SEOW PENG#" userId="301f2121-5341-45c1-8e12-56043ef59e9a" providerId="ADAL" clId="{792DCBFD-6DDF-432D-B4E1-A16CB3A0A078}" dt="2021-04-05T16:00:45.646" v="407" actId="404"/>
          <ac:spMkLst>
            <pc:docMk/>
            <pc:sldMk cId="59060107" sldId="341"/>
            <ac:spMk id="32" creationId="{21CDA059-2F73-43A3-A7E1-49D7ACF9D000}"/>
          </ac:spMkLst>
        </pc:spChg>
        <pc:spChg chg="mod">
          <ac:chgData name="#CHEW SEOW PENG#" userId="301f2121-5341-45c1-8e12-56043ef59e9a" providerId="ADAL" clId="{792DCBFD-6DDF-432D-B4E1-A16CB3A0A078}" dt="2021-04-05T16:02:25.181" v="459"/>
          <ac:spMkLst>
            <pc:docMk/>
            <pc:sldMk cId="59060107" sldId="341"/>
            <ac:spMk id="34" creationId="{4FEC92B0-F4EC-4B1F-BC1D-F83C55E590E1}"/>
          </ac:spMkLst>
        </pc:spChg>
        <pc:spChg chg="mod">
          <ac:chgData name="#CHEW SEOW PENG#" userId="301f2121-5341-45c1-8e12-56043ef59e9a" providerId="ADAL" clId="{792DCBFD-6DDF-432D-B4E1-A16CB3A0A078}" dt="2021-04-05T16:02:25.181" v="459"/>
          <ac:spMkLst>
            <pc:docMk/>
            <pc:sldMk cId="59060107" sldId="341"/>
            <ac:spMk id="35" creationId="{DCD6B7F8-2A81-4DEE-BEF0-5F9C71CB3D95}"/>
          </ac:spMkLst>
        </pc:spChg>
        <pc:spChg chg="mod">
          <ac:chgData name="#CHEW SEOW PENG#" userId="301f2121-5341-45c1-8e12-56043ef59e9a" providerId="ADAL" clId="{792DCBFD-6DDF-432D-B4E1-A16CB3A0A078}" dt="2021-04-05T16:03:08.430" v="462" actId="207"/>
          <ac:spMkLst>
            <pc:docMk/>
            <pc:sldMk cId="59060107" sldId="341"/>
            <ac:spMk id="36" creationId="{C21928DB-93EA-4278-8D95-D7DA3AEC7C7F}"/>
          </ac:spMkLst>
        </pc:spChg>
        <pc:spChg chg="mod">
          <ac:chgData name="#CHEW SEOW PENG#" userId="301f2121-5341-45c1-8e12-56043ef59e9a" providerId="ADAL" clId="{792DCBFD-6DDF-432D-B4E1-A16CB3A0A078}" dt="2021-04-05T16:03:12.605" v="463" actId="207"/>
          <ac:spMkLst>
            <pc:docMk/>
            <pc:sldMk cId="59060107" sldId="341"/>
            <ac:spMk id="37" creationId="{D3927FDC-D9D3-4059-B24B-F0D0A03AA3C2}"/>
          </ac:spMkLst>
        </pc:spChg>
        <pc:spChg chg="mod">
          <ac:chgData name="#CHEW SEOW PENG#" userId="301f2121-5341-45c1-8e12-56043ef59e9a" providerId="ADAL" clId="{792DCBFD-6DDF-432D-B4E1-A16CB3A0A078}" dt="2021-04-05T16:02:25.181" v="459"/>
          <ac:spMkLst>
            <pc:docMk/>
            <pc:sldMk cId="59060107" sldId="341"/>
            <ac:spMk id="38" creationId="{FACCD0F4-09EE-4BA5-8E52-072DD6ED0526}"/>
          </ac:spMkLst>
        </pc:spChg>
        <pc:spChg chg="mod">
          <ac:chgData name="#CHEW SEOW PENG#" userId="301f2121-5341-45c1-8e12-56043ef59e9a" providerId="ADAL" clId="{792DCBFD-6DDF-432D-B4E1-A16CB3A0A078}" dt="2021-04-05T16:02:25.181" v="459"/>
          <ac:spMkLst>
            <pc:docMk/>
            <pc:sldMk cId="59060107" sldId="341"/>
            <ac:spMk id="39" creationId="{7C887429-B536-40EA-9878-5822BC414C7C}"/>
          </ac:spMkLst>
        </pc:spChg>
        <pc:grpChg chg="del">
          <ac:chgData name="#CHEW SEOW PENG#" userId="301f2121-5341-45c1-8e12-56043ef59e9a" providerId="ADAL" clId="{792DCBFD-6DDF-432D-B4E1-A16CB3A0A078}" dt="2021-04-05T15:54:37.214" v="223" actId="478"/>
          <ac:grpSpMkLst>
            <pc:docMk/>
            <pc:sldMk cId="59060107" sldId="341"/>
            <ac:grpSpMk id="15" creationId="{2DB889A0-4FEC-4ED5-BA36-739DBC9CB137}"/>
          </ac:grpSpMkLst>
        </pc:grpChg>
        <pc:grpChg chg="add del mod">
          <ac:chgData name="#CHEW SEOW PENG#" userId="301f2121-5341-45c1-8e12-56043ef59e9a" providerId="ADAL" clId="{792DCBFD-6DDF-432D-B4E1-A16CB3A0A078}" dt="2021-04-05T16:02:24.921" v="458" actId="478"/>
          <ac:grpSpMkLst>
            <pc:docMk/>
            <pc:sldMk cId="59060107" sldId="341"/>
            <ac:grpSpMk id="20" creationId="{632823ED-635B-460D-9AE7-D19909E68CAD}"/>
          </ac:grpSpMkLst>
        </pc:grpChg>
        <pc:grpChg chg="add mod">
          <ac:chgData name="#CHEW SEOW PENG#" userId="301f2121-5341-45c1-8e12-56043ef59e9a" providerId="ADAL" clId="{792DCBFD-6DDF-432D-B4E1-A16CB3A0A078}" dt="2021-04-05T16:02:25.181" v="459"/>
          <ac:grpSpMkLst>
            <pc:docMk/>
            <pc:sldMk cId="59060107" sldId="341"/>
            <ac:grpSpMk id="33" creationId="{BE59C22F-8F72-49B5-B7E3-9DAF3EB1FC3B}"/>
          </ac:grpSpMkLst>
        </pc:grpChg>
      </pc:sldChg>
      <pc:sldChg chg="modSp mod">
        <pc:chgData name="#CHEW SEOW PENG#" userId="301f2121-5341-45c1-8e12-56043ef59e9a" providerId="ADAL" clId="{792DCBFD-6DDF-432D-B4E1-A16CB3A0A078}" dt="2021-04-08T07:36:58.963" v="14849" actId="20577"/>
        <pc:sldMkLst>
          <pc:docMk/>
          <pc:sldMk cId="3921633364" sldId="356"/>
        </pc:sldMkLst>
        <pc:spChg chg="mod">
          <ac:chgData name="#CHEW SEOW PENG#" userId="301f2121-5341-45c1-8e12-56043ef59e9a" providerId="ADAL" clId="{792DCBFD-6DDF-432D-B4E1-A16CB3A0A078}" dt="2021-04-08T07:36:58.963" v="14849" actId="20577"/>
          <ac:spMkLst>
            <pc:docMk/>
            <pc:sldMk cId="3921633364" sldId="356"/>
            <ac:spMk id="7" creationId="{9E95F643-48D6-294E-AB15-B406372E4C71}"/>
          </ac:spMkLst>
        </pc:spChg>
      </pc:sldChg>
      <pc:sldChg chg="addSp delSp modSp mod modNotesTx">
        <pc:chgData name="#CHEW SEOW PENG#" userId="301f2121-5341-45c1-8e12-56043ef59e9a" providerId="ADAL" clId="{792DCBFD-6DDF-432D-B4E1-A16CB3A0A078}" dt="2021-04-09T03:40:43.344" v="14897" actId="1036"/>
        <pc:sldMkLst>
          <pc:docMk/>
          <pc:sldMk cId="1308831168" sldId="358"/>
        </pc:sldMkLst>
        <pc:spChg chg="del mod">
          <ac:chgData name="#CHEW SEOW PENG#" userId="301f2121-5341-45c1-8e12-56043ef59e9a" providerId="ADAL" clId="{792DCBFD-6DDF-432D-B4E1-A16CB3A0A078}" dt="2021-04-06T07:15:46.680" v="6093" actId="478"/>
          <ac:spMkLst>
            <pc:docMk/>
            <pc:sldMk cId="1308831168" sldId="358"/>
            <ac:spMk id="2" creationId="{D630B6B2-1DBB-4EB7-BEB6-C289A733945A}"/>
          </ac:spMkLst>
        </pc:spChg>
        <pc:spChg chg="del mod">
          <ac:chgData name="#CHEW SEOW PENG#" userId="301f2121-5341-45c1-8e12-56043ef59e9a" providerId="ADAL" clId="{792DCBFD-6DDF-432D-B4E1-A16CB3A0A078}" dt="2021-04-06T07:15:46.680" v="6093" actId="478"/>
          <ac:spMkLst>
            <pc:docMk/>
            <pc:sldMk cId="1308831168" sldId="358"/>
            <ac:spMk id="5" creationId="{B830397F-43A0-4DB5-AC64-83ED79F141AA}"/>
          </ac:spMkLst>
        </pc:spChg>
        <pc:spChg chg="del mod">
          <ac:chgData name="#CHEW SEOW PENG#" userId="301f2121-5341-45c1-8e12-56043ef59e9a" providerId="ADAL" clId="{792DCBFD-6DDF-432D-B4E1-A16CB3A0A078}" dt="2021-04-06T06:57:26.228" v="5301" actId="478"/>
          <ac:spMkLst>
            <pc:docMk/>
            <pc:sldMk cId="1308831168" sldId="358"/>
            <ac:spMk id="14" creationId="{48732DBA-5A86-404E-A1B5-8D84E440A76E}"/>
          </ac:spMkLst>
        </pc:spChg>
        <pc:spChg chg="add mod">
          <ac:chgData name="#CHEW SEOW PENG#" userId="301f2121-5341-45c1-8e12-56043ef59e9a" providerId="ADAL" clId="{792DCBFD-6DDF-432D-B4E1-A16CB3A0A078}" dt="2021-04-07T11:36:57.474" v="9797" actId="208"/>
          <ac:spMkLst>
            <pc:docMk/>
            <pc:sldMk cId="1308831168" sldId="358"/>
            <ac:spMk id="15" creationId="{B7A9179B-C290-4339-91D8-1356978584BF}"/>
          </ac:spMkLst>
        </pc:spChg>
        <pc:spChg chg="add del mod">
          <ac:chgData name="#CHEW SEOW PENG#" userId="301f2121-5341-45c1-8e12-56043ef59e9a" providerId="ADAL" clId="{792DCBFD-6DDF-432D-B4E1-A16CB3A0A078}" dt="2021-04-06T07:17:12.506" v="6130"/>
          <ac:spMkLst>
            <pc:docMk/>
            <pc:sldMk cId="1308831168" sldId="358"/>
            <ac:spMk id="16" creationId="{689C779B-C974-499A-8942-64467C748F8D}"/>
          </ac:spMkLst>
        </pc:spChg>
        <pc:spChg chg="mod">
          <ac:chgData name="#CHEW SEOW PENG#" userId="301f2121-5341-45c1-8e12-56043ef59e9a" providerId="ADAL" clId="{792DCBFD-6DDF-432D-B4E1-A16CB3A0A078}" dt="2021-04-05T16:00:41.940" v="406" actId="404"/>
          <ac:spMkLst>
            <pc:docMk/>
            <pc:sldMk cId="1308831168" sldId="358"/>
            <ac:spMk id="16" creationId="{CCFC6186-CC27-4E10-8963-D782D483D9D5}"/>
          </ac:spMkLst>
        </pc:spChg>
        <pc:spChg chg="mod">
          <ac:chgData name="#CHEW SEOW PENG#" userId="301f2121-5341-45c1-8e12-56043ef59e9a" providerId="ADAL" clId="{792DCBFD-6DDF-432D-B4E1-A16CB3A0A078}" dt="2021-04-05T16:00:41.940" v="406" actId="404"/>
          <ac:spMkLst>
            <pc:docMk/>
            <pc:sldMk cId="1308831168" sldId="358"/>
            <ac:spMk id="17" creationId="{1D6FFE1C-CF49-4E59-AF8B-99DF2CA03298}"/>
          </ac:spMkLst>
        </pc:spChg>
        <pc:spChg chg="add mod">
          <ac:chgData name="#CHEW SEOW PENG#" userId="301f2121-5341-45c1-8e12-56043ef59e9a" providerId="ADAL" clId="{792DCBFD-6DDF-432D-B4E1-A16CB3A0A078}" dt="2021-04-06T07:17:16.902" v="6132" actId="571"/>
          <ac:spMkLst>
            <pc:docMk/>
            <pc:sldMk cId="1308831168" sldId="358"/>
            <ac:spMk id="17" creationId="{7AA08A73-5D59-497F-999C-193264BE4590}"/>
          </ac:spMkLst>
        </pc:spChg>
        <pc:spChg chg="mod">
          <ac:chgData name="#CHEW SEOW PENG#" userId="301f2121-5341-45c1-8e12-56043ef59e9a" providerId="ADAL" clId="{792DCBFD-6DDF-432D-B4E1-A16CB3A0A078}" dt="2021-04-07T11:36:57.631" v="9798" actId="208"/>
          <ac:spMkLst>
            <pc:docMk/>
            <pc:sldMk cId="1308831168" sldId="358"/>
            <ac:spMk id="18" creationId="{7F1BF967-C161-43E7-B2AA-FE67F6BD0D86}"/>
          </ac:spMkLst>
        </pc:spChg>
        <pc:spChg chg="add mod">
          <ac:chgData name="#CHEW SEOW PENG#" userId="301f2121-5341-45c1-8e12-56043ef59e9a" providerId="ADAL" clId="{792DCBFD-6DDF-432D-B4E1-A16CB3A0A078}" dt="2021-04-07T11:36:57.474" v="9797" actId="208"/>
          <ac:spMkLst>
            <pc:docMk/>
            <pc:sldMk cId="1308831168" sldId="358"/>
            <ac:spMk id="19" creationId="{397E950B-6FEC-4B42-A62C-D81FC394877C}"/>
          </ac:spMkLst>
        </pc:spChg>
        <pc:spChg chg="mod">
          <ac:chgData name="#CHEW SEOW PENG#" userId="301f2121-5341-45c1-8e12-56043ef59e9a" providerId="ADAL" clId="{792DCBFD-6DDF-432D-B4E1-A16CB3A0A078}" dt="2021-04-05T16:00:41.940" v="406" actId="404"/>
          <ac:spMkLst>
            <pc:docMk/>
            <pc:sldMk cId="1308831168" sldId="358"/>
            <ac:spMk id="19" creationId="{9C8BE30E-CB25-4CAA-A5E5-193FAD0486C6}"/>
          </ac:spMkLst>
        </pc:spChg>
        <pc:spChg chg="mod">
          <ac:chgData name="#CHEW SEOW PENG#" userId="301f2121-5341-45c1-8e12-56043ef59e9a" providerId="ADAL" clId="{792DCBFD-6DDF-432D-B4E1-A16CB3A0A078}" dt="2021-04-06T15:11:38.317" v="9051" actId="12788"/>
          <ac:spMkLst>
            <pc:docMk/>
            <pc:sldMk cId="1308831168" sldId="358"/>
            <ac:spMk id="21" creationId="{02D3A628-2DE0-4B17-8A51-8B20D0C830C0}"/>
          </ac:spMkLst>
        </pc:spChg>
        <pc:spChg chg="mod">
          <ac:chgData name="#CHEW SEOW PENG#" userId="301f2121-5341-45c1-8e12-56043ef59e9a" providerId="ADAL" clId="{792DCBFD-6DDF-432D-B4E1-A16CB3A0A078}" dt="2021-04-05T16:00:41.940" v="406" actId="404"/>
          <ac:spMkLst>
            <pc:docMk/>
            <pc:sldMk cId="1308831168" sldId="358"/>
            <ac:spMk id="23" creationId="{FEF558A8-2250-478B-B80D-ADC7C623E5F6}"/>
          </ac:spMkLst>
        </pc:spChg>
        <pc:spChg chg="mod">
          <ac:chgData name="#CHEW SEOW PENG#" userId="301f2121-5341-45c1-8e12-56043ef59e9a" providerId="ADAL" clId="{792DCBFD-6DDF-432D-B4E1-A16CB3A0A078}" dt="2021-04-05T16:00:41.940" v="406" actId="404"/>
          <ac:spMkLst>
            <pc:docMk/>
            <pc:sldMk cId="1308831168" sldId="358"/>
            <ac:spMk id="24" creationId="{961B42B2-AD8A-402F-906D-AD553A8B6CCE}"/>
          </ac:spMkLst>
        </pc:spChg>
        <pc:spChg chg="mod">
          <ac:chgData name="#CHEW SEOW PENG#" userId="301f2121-5341-45c1-8e12-56043ef59e9a" providerId="ADAL" clId="{792DCBFD-6DDF-432D-B4E1-A16CB3A0A078}" dt="2021-04-05T16:00:41.940" v="406" actId="404"/>
          <ac:spMkLst>
            <pc:docMk/>
            <pc:sldMk cId="1308831168" sldId="358"/>
            <ac:spMk id="26" creationId="{E43D06F2-F9CB-4F07-92C8-198E24D83EB4}"/>
          </ac:spMkLst>
        </pc:spChg>
        <pc:spChg chg="add del mod">
          <ac:chgData name="#CHEW SEOW PENG#" userId="301f2121-5341-45c1-8e12-56043ef59e9a" providerId="ADAL" clId="{792DCBFD-6DDF-432D-B4E1-A16CB3A0A078}" dt="2021-04-06T14:57:41.169" v="8457" actId="478"/>
          <ac:spMkLst>
            <pc:docMk/>
            <pc:sldMk cId="1308831168" sldId="358"/>
            <ac:spMk id="29" creationId="{149AD161-C18F-4C62-A043-4E683ED044C6}"/>
          </ac:spMkLst>
        </pc:spChg>
        <pc:spChg chg="mod">
          <ac:chgData name="#CHEW SEOW PENG#" userId="301f2121-5341-45c1-8e12-56043ef59e9a" providerId="ADAL" clId="{792DCBFD-6DDF-432D-B4E1-A16CB3A0A078}" dt="2021-04-05T16:02:18.633" v="455" actId="207"/>
          <ac:spMkLst>
            <pc:docMk/>
            <pc:sldMk cId="1308831168" sldId="358"/>
            <ac:spMk id="30" creationId="{F7649238-B4B9-43EA-8769-0C1DC42BBC4B}"/>
          </ac:spMkLst>
        </pc:spChg>
        <pc:spChg chg="add mod">
          <ac:chgData name="#CHEW SEOW PENG#" userId="301f2121-5341-45c1-8e12-56043ef59e9a" providerId="ADAL" clId="{792DCBFD-6DDF-432D-B4E1-A16CB3A0A078}" dt="2021-04-06T15:01:36.455" v="8605" actId="1076"/>
          <ac:spMkLst>
            <pc:docMk/>
            <pc:sldMk cId="1308831168" sldId="358"/>
            <ac:spMk id="31" creationId="{44B0439F-607D-45DF-92E2-8B47767C3BC6}"/>
          </ac:spMkLst>
        </pc:spChg>
        <pc:spChg chg="mod">
          <ac:chgData name="#CHEW SEOW PENG#" userId="301f2121-5341-45c1-8e12-56043ef59e9a" providerId="ADAL" clId="{792DCBFD-6DDF-432D-B4E1-A16CB3A0A078}" dt="2021-04-05T16:00:49.386" v="409"/>
          <ac:spMkLst>
            <pc:docMk/>
            <pc:sldMk cId="1308831168" sldId="358"/>
            <ac:spMk id="33" creationId="{4CF864D4-EAC3-4022-B926-5FAD52B48AE2}"/>
          </ac:spMkLst>
        </pc:spChg>
        <pc:spChg chg="mod">
          <ac:chgData name="#CHEW SEOW PENG#" userId="301f2121-5341-45c1-8e12-56043ef59e9a" providerId="ADAL" clId="{792DCBFD-6DDF-432D-B4E1-A16CB3A0A078}" dt="2021-04-05T16:02:15.194" v="453" actId="207"/>
          <ac:spMkLst>
            <pc:docMk/>
            <pc:sldMk cId="1308831168" sldId="358"/>
            <ac:spMk id="34" creationId="{0B04D0EE-A013-4046-A034-3F85025A7262}"/>
          </ac:spMkLst>
        </pc:spChg>
        <pc:spChg chg="mod">
          <ac:chgData name="#CHEW SEOW PENG#" userId="301f2121-5341-45c1-8e12-56043ef59e9a" providerId="ADAL" clId="{792DCBFD-6DDF-432D-B4E1-A16CB3A0A078}" dt="2021-04-05T16:00:49.386" v="409"/>
          <ac:spMkLst>
            <pc:docMk/>
            <pc:sldMk cId="1308831168" sldId="358"/>
            <ac:spMk id="35" creationId="{33DE563C-C819-43B5-ADF1-1FA4A47BBFD2}"/>
          </ac:spMkLst>
        </pc:spChg>
        <pc:spChg chg="mod">
          <ac:chgData name="#CHEW SEOW PENG#" userId="301f2121-5341-45c1-8e12-56043ef59e9a" providerId="ADAL" clId="{792DCBFD-6DDF-432D-B4E1-A16CB3A0A078}" dt="2021-04-05T16:00:49.386" v="409"/>
          <ac:spMkLst>
            <pc:docMk/>
            <pc:sldMk cId="1308831168" sldId="358"/>
            <ac:spMk id="36" creationId="{DD183181-CF39-4390-8410-392825DDC16D}"/>
          </ac:spMkLst>
        </pc:spChg>
        <pc:spChg chg="mod">
          <ac:chgData name="#CHEW SEOW PENG#" userId="301f2121-5341-45c1-8e12-56043ef59e9a" providerId="ADAL" clId="{792DCBFD-6DDF-432D-B4E1-A16CB3A0A078}" dt="2021-04-05T16:00:49.386" v="409"/>
          <ac:spMkLst>
            <pc:docMk/>
            <pc:sldMk cId="1308831168" sldId="358"/>
            <ac:spMk id="37" creationId="{D1FE50C5-8F04-4F8D-ACC1-BBE2FC8DECBB}"/>
          </ac:spMkLst>
        </pc:spChg>
        <pc:spChg chg="add mod">
          <ac:chgData name="#CHEW SEOW PENG#" userId="301f2121-5341-45c1-8e12-56043ef59e9a" providerId="ADAL" clId="{792DCBFD-6DDF-432D-B4E1-A16CB3A0A078}" dt="2021-04-07T11:37:07.719" v="9801" actId="1076"/>
          <ac:spMkLst>
            <pc:docMk/>
            <pc:sldMk cId="1308831168" sldId="358"/>
            <ac:spMk id="38" creationId="{A496E742-D603-4EA7-899D-BDCDEB969CAF}"/>
          </ac:spMkLst>
        </pc:spChg>
        <pc:spChg chg="add del mod">
          <ac:chgData name="#CHEW SEOW PENG#" userId="301f2121-5341-45c1-8e12-56043ef59e9a" providerId="ADAL" clId="{792DCBFD-6DDF-432D-B4E1-A16CB3A0A078}" dt="2021-04-06T14:53:52.283" v="8358" actId="478"/>
          <ac:spMkLst>
            <pc:docMk/>
            <pc:sldMk cId="1308831168" sldId="358"/>
            <ac:spMk id="40" creationId="{83075782-4D2D-43BD-B314-8845F55BF716}"/>
          </ac:spMkLst>
        </pc:spChg>
        <pc:spChg chg="add mod">
          <ac:chgData name="#CHEW SEOW PENG#" userId="301f2121-5341-45c1-8e12-56043ef59e9a" providerId="ADAL" clId="{792DCBFD-6DDF-432D-B4E1-A16CB3A0A078}" dt="2021-04-09T03:40:43.344" v="14897" actId="1036"/>
          <ac:spMkLst>
            <pc:docMk/>
            <pc:sldMk cId="1308831168" sldId="358"/>
            <ac:spMk id="41" creationId="{F2CE83F2-27F5-40BF-8E54-E6DFD01EE2BA}"/>
          </ac:spMkLst>
        </pc:spChg>
        <pc:spChg chg="add mod">
          <ac:chgData name="#CHEW SEOW PENG#" userId="301f2121-5341-45c1-8e12-56043ef59e9a" providerId="ADAL" clId="{792DCBFD-6DDF-432D-B4E1-A16CB3A0A078}" dt="2021-04-06T15:10:26.710" v="9027" actId="164"/>
          <ac:spMkLst>
            <pc:docMk/>
            <pc:sldMk cId="1308831168" sldId="358"/>
            <ac:spMk id="42" creationId="{920BD87F-3AFB-4758-8BE9-8EDAD55226AC}"/>
          </ac:spMkLst>
        </pc:spChg>
        <pc:grpChg chg="add del mod">
          <ac:chgData name="#CHEW SEOW PENG#" userId="301f2121-5341-45c1-8e12-56043ef59e9a" providerId="ADAL" clId="{792DCBFD-6DDF-432D-B4E1-A16CB3A0A078}" dt="2021-04-06T15:02:25.479" v="8606" actId="478"/>
          <ac:grpSpMkLst>
            <pc:docMk/>
            <pc:sldMk cId="1308831168" sldId="358"/>
            <ac:grpSpMk id="10" creationId="{234141D3-8284-4CB8-93E1-C730F07436F1}"/>
          </ac:grpSpMkLst>
        </pc:grpChg>
        <pc:grpChg chg="add mod">
          <ac:chgData name="#CHEW SEOW PENG#" userId="301f2121-5341-45c1-8e12-56043ef59e9a" providerId="ADAL" clId="{792DCBFD-6DDF-432D-B4E1-A16CB3A0A078}" dt="2021-04-07T11:37:14.274" v="9803" actId="1076"/>
          <ac:grpSpMkLst>
            <pc:docMk/>
            <pc:sldMk cId="1308831168" sldId="358"/>
            <ac:grpSpMk id="12" creationId="{18CD4420-F911-4567-B5B8-F6BAED93C140}"/>
          </ac:grpSpMkLst>
        </pc:grpChg>
        <pc:grpChg chg="add del mod">
          <ac:chgData name="#CHEW SEOW PENG#" userId="301f2121-5341-45c1-8e12-56043ef59e9a" providerId="ADAL" clId="{792DCBFD-6DDF-432D-B4E1-A16CB3A0A078}" dt="2021-04-05T16:00:49.090" v="408" actId="478"/>
          <ac:grpSpMkLst>
            <pc:docMk/>
            <pc:sldMk cId="1308831168" sldId="358"/>
            <ac:grpSpMk id="15" creationId="{8EFF0A7A-1A1C-42BA-8FD9-20C8DBAFC3F4}"/>
          </ac:grpSpMkLst>
        </pc:grpChg>
        <pc:grpChg chg="add mod">
          <ac:chgData name="#CHEW SEOW PENG#" userId="301f2121-5341-45c1-8e12-56043ef59e9a" providerId="ADAL" clId="{792DCBFD-6DDF-432D-B4E1-A16CB3A0A078}" dt="2021-04-06T15:13:19.847" v="9071" actId="1036"/>
          <ac:grpSpMkLst>
            <pc:docMk/>
            <pc:sldMk cId="1308831168" sldId="358"/>
            <ac:grpSpMk id="16" creationId="{FAC2CF97-FAFD-4392-A41B-784CF4F9766E}"/>
          </ac:grpSpMkLst>
        </pc:grpChg>
        <pc:grpChg chg="del">
          <ac:chgData name="#CHEW SEOW PENG#" userId="301f2121-5341-45c1-8e12-56043ef59e9a" providerId="ADAL" clId="{792DCBFD-6DDF-432D-B4E1-A16CB3A0A078}" dt="2021-04-05T16:00:22.757" v="400" actId="478"/>
          <ac:grpSpMkLst>
            <pc:docMk/>
            <pc:sldMk cId="1308831168" sldId="358"/>
            <ac:grpSpMk id="22" creationId="{E18CBE58-0A3C-4194-9063-F7DFF6D362FC}"/>
          </ac:grpSpMkLst>
        </pc:grpChg>
        <pc:grpChg chg="add del mod">
          <ac:chgData name="#CHEW SEOW PENG#" userId="301f2121-5341-45c1-8e12-56043ef59e9a" providerId="ADAL" clId="{792DCBFD-6DDF-432D-B4E1-A16CB3A0A078}" dt="2021-04-05T16:02:22.263" v="457" actId="478"/>
          <ac:grpSpMkLst>
            <pc:docMk/>
            <pc:sldMk cId="1308831168" sldId="358"/>
            <ac:grpSpMk id="27" creationId="{674571E3-CA5A-43FE-87AD-73C34E44CD7C}"/>
          </ac:grpSpMkLst>
        </pc:grpChg>
        <pc:picChg chg="add del mod modCrop">
          <ac:chgData name="#CHEW SEOW PENG#" userId="301f2121-5341-45c1-8e12-56043ef59e9a" providerId="ADAL" clId="{792DCBFD-6DDF-432D-B4E1-A16CB3A0A078}" dt="2021-04-06T14:55:33.081" v="8376" actId="478"/>
          <ac:picMkLst>
            <pc:docMk/>
            <pc:sldMk cId="1308831168" sldId="358"/>
            <ac:picMk id="3" creationId="{99E44902-E691-4AF8-B97D-5C8A5E9A894C}"/>
          </ac:picMkLst>
        </pc:picChg>
        <pc:picChg chg="add del mod">
          <ac:chgData name="#CHEW SEOW PENG#" userId="301f2121-5341-45c1-8e12-56043ef59e9a" providerId="ADAL" clId="{792DCBFD-6DDF-432D-B4E1-A16CB3A0A078}" dt="2021-04-06T14:56:53.240" v="8440" actId="478"/>
          <ac:picMkLst>
            <pc:docMk/>
            <pc:sldMk cId="1308831168" sldId="358"/>
            <ac:picMk id="6" creationId="{F35C18D3-54B8-4B7E-9339-9511B740A03F}"/>
          </ac:picMkLst>
        </pc:picChg>
        <pc:picChg chg="add mod">
          <ac:chgData name="#CHEW SEOW PENG#" userId="301f2121-5341-45c1-8e12-56043ef59e9a" providerId="ADAL" clId="{792DCBFD-6DDF-432D-B4E1-A16CB3A0A078}" dt="2021-04-06T15:01:36.455" v="8605" actId="1076"/>
          <ac:picMkLst>
            <pc:docMk/>
            <pc:sldMk cId="1308831168" sldId="358"/>
            <ac:picMk id="9" creationId="{FA521376-E59D-4098-AACC-792ABDFBE8C1}"/>
          </ac:picMkLst>
        </pc:picChg>
        <pc:picChg chg="add mod">
          <ac:chgData name="#CHEW SEOW PENG#" userId="301f2121-5341-45c1-8e12-56043ef59e9a" providerId="ADAL" clId="{792DCBFD-6DDF-432D-B4E1-A16CB3A0A078}" dt="2021-04-06T15:10:50.630" v="9034" actId="1076"/>
          <ac:picMkLst>
            <pc:docMk/>
            <pc:sldMk cId="1308831168" sldId="358"/>
            <ac:picMk id="14" creationId="{813951D5-3843-42CB-A984-93159EFB0CB6}"/>
          </ac:picMkLst>
        </pc:picChg>
        <pc:picChg chg="add del mod modCrop">
          <ac:chgData name="#CHEW SEOW PENG#" userId="301f2121-5341-45c1-8e12-56043ef59e9a" providerId="ADAL" clId="{792DCBFD-6DDF-432D-B4E1-A16CB3A0A078}" dt="2021-04-06T14:55:34.258" v="8377" actId="478"/>
          <ac:picMkLst>
            <pc:docMk/>
            <pc:sldMk cId="1308831168" sldId="358"/>
            <ac:picMk id="22" creationId="{C6610B49-55C2-49E6-B19F-3054BA489EFE}"/>
          </ac:picMkLst>
        </pc:picChg>
        <pc:picChg chg="add del mod modCrop">
          <ac:chgData name="#CHEW SEOW PENG#" userId="301f2121-5341-45c1-8e12-56043ef59e9a" providerId="ADAL" clId="{792DCBFD-6DDF-432D-B4E1-A16CB3A0A078}" dt="2021-04-06T14:54:52.729" v="8375" actId="478"/>
          <ac:picMkLst>
            <pc:docMk/>
            <pc:sldMk cId="1308831168" sldId="358"/>
            <ac:picMk id="23" creationId="{640B18A8-892B-4162-8AE7-DF4E2500CAE6}"/>
          </ac:picMkLst>
        </pc:picChg>
        <pc:cxnChg chg="add mod">
          <ac:chgData name="#CHEW SEOW PENG#" userId="301f2121-5341-45c1-8e12-56043ef59e9a" providerId="ADAL" clId="{792DCBFD-6DDF-432D-B4E1-A16CB3A0A078}" dt="2021-04-06T15:11:18.306" v="9044" actId="14100"/>
          <ac:cxnSpMkLst>
            <pc:docMk/>
            <pc:sldMk cId="1308831168" sldId="358"/>
            <ac:cxnSpMk id="4" creationId="{A3DE36EA-1969-406D-B9CA-961AB8EE3FE0}"/>
          </ac:cxnSpMkLst>
        </pc:cxnChg>
        <pc:cxnChg chg="add del mod">
          <ac:chgData name="#CHEW SEOW PENG#" userId="301f2121-5341-45c1-8e12-56043ef59e9a" providerId="ADAL" clId="{792DCBFD-6DDF-432D-B4E1-A16CB3A0A078}" dt="2021-04-06T07:18:12.932" v="6147" actId="478"/>
          <ac:cxnSpMkLst>
            <pc:docMk/>
            <pc:sldMk cId="1308831168" sldId="358"/>
            <ac:cxnSpMk id="7" creationId="{D48BC24D-9EF5-4465-A638-058DAD8B6C16}"/>
          </ac:cxnSpMkLst>
        </pc:cxnChg>
        <pc:cxnChg chg="add del">
          <ac:chgData name="#CHEW SEOW PENG#" userId="301f2121-5341-45c1-8e12-56043ef59e9a" providerId="ADAL" clId="{792DCBFD-6DDF-432D-B4E1-A16CB3A0A078}" dt="2021-04-06T07:18:34.812" v="6149" actId="478"/>
          <ac:cxnSpMkLst>
            <pc:docMk/>
            <pc:sldMk cId="1308831168" sldId="358"/>
            <ac:cxnSpMk id="11" creationId="{83295503-3048-4AA5-91E4-0CA67BB80CCC}"/>
          </ac:cxnSpMkLst>
        </pc:cxnChg>
        <pc:cxnChg chg="add del mod">
          <ac:chgData name="#CHEW SEOW PENG#" userId="301f2121-5341-45c1-8e12-56043ef59e9a" providerId="ADAL" clId="{792DCBFD-6DDF-432D-B4E1-A16CB3A0A078}" dt="2021-04-06T07:18:51.285" v="6153" actId="478"/>
          <ac:cxnSpMkLst>
            <pc:docMk/>
            <pc:sldMk cId="1308831168" sldId="358"/>
            <ac:cxnSpMk id="13" creationId="{5EC7FB27-2869-437D-BC27-BE223666717D}"/>
          </ac:cxnSpMkLst>
        </pc:cxnChg>
        <pc:cxnChg chg="add mod">
          <ac:chgData name="#CHEW SEOW PENG#" userId="301f2121-5341-45c1-8e12-56043ef59e9a" providerId="ADAL" clId="{792DCBFD-6DDF-432D-B4E1-A16CB3A0A078}" dt="2021-04-06T14:55:58.378" v="8435" actId="1038"/>
          <ac:cxnSpMkLst>
            <pc:docMk/>
            <pc:sldMk cId="1308831168" sldId="358"/>
            <ac:cxnSpMk id="28" creationId="{31C2D5A1-DD0C-45C4-9A0C-388A39D263B2}"/>
          </ac:cxnSpMkLst>
        </pc:cxnChg>
        <pc:cxnChg chg="add del mod">
          <ac:chgData name="#CHEW SEOW PENG#" userId="301f2121-5341-45c1-8e12-56043ef59e9a" providerId="ADAL" clId="{792DCBFD-6DDF-432D-B4E1-A16CB3A0A078}" dt="2021-04-06T07:19:19.598" v="6162" actId="478"/>
          <ac:cxnSpMkLst>
            <pc:docMk/>
            <pc:sldMk cId="1308831168" sldId="358"/>
            <ac:cxnSpMk id="31" creationId="{68A14497-4DA3-4450-8C4F-BE039C8BB3DD}"/>
          </ac:cxnSpMkLst>
        </pc:cxnChg>
        <pc:cxnChg chg="add mod">
          <ac:chgData name="#CHEW SEOW PENG#" userId="301f2121-5341-45c1-8e12-56043ef59e9a" providerId="ADAL" clId="{792DCBFD-6DDF-432D-B4E1-A16CB3A0A078}" dt="2021-04-06T14:55:54.816" v="8422" actId="1038"/>
          <ac:cxnSpMkLst>
            <pc:docMk/>
            <pc:sldMk cId="1308831168" sldId="358"/>
            <ac:cxnSpMk id="32" creationId="{39E33AC8-F385-4C27-A225-80B1DD6B0950}"/>
          </ac:cxnSpMkLst>
        </pc:cxnChg>
        <pc:cxnChg chg="add del mod">
          <ac:chgData name="#CHEW SEOW PENG#" userId="301f2121-5341-45c1-8e12-56043ef59e9a" providerId="ADAL" clId="{792DCBFD-6DDF-432D-B4E1-A16CB3A0A078}" dt="2021-04-06T07:19:22.322" v="6164"/>
          <ac:cxnSpMkLst>
            <pc:docMk/>
            <pc:sldMk cId="1308831168" sldId="358"/>
            <ac:cxnSpMk id="38" creationId="{09D2D9C6-6928-4B63-9FBD-AD398EEBC155}"/>
          </ac:cxnSpMkLst>
        </pc:cxnChg>
        <pc:cxnChg chg="add mod">
          <ac:chgData name="#CHEW SEOW PENG#" userId="301f2121-5341-45c1-8e12-56043ef59e9a" providerId="ADAL" clId="{792DCBFD-6DDF-432D-B4E1-A16CB3A0A078}" dt="2021-04-06T14:55:54.816" v="8422" actId="1038"/>
          <ac:cxnSpMkLst>
            <pc:docMk/>
            <pc:sldMk cId="1308831168" sldId="358"/>
            <ac:cxnSpMk id="39" creationId="{CC65D567-092A-4458-B60C-AD949EFEA8DB}"/>
          </ac:cxnSpMkLst>
        </pc:cxnChg>
      </pc:sldChg>
      <pc:sldChg chg="addSp delSp modSp del mod delCm">
        <pc:chgData name="#CHEW SEOW PENG#" userId="301f2121-5341-45c1-8e12-56043ef59e9a" providerId="ADAL" clId="{792DCBFD-6DDF-432D-B4E1-A16CB3A0A078}" dt="2021-04-07T11:37:29.640" v="9804" actId="47"/>
        <pc:sldMkLst>
          <pc:docMk/>
          <pc:sldMk cId="3763466732" sldId="360"/>
        </pc:sldMkLst>
        <pc:spChg chg="del mod">
          <ac:chgData name="#CHEW SEOW PENG#" userId="301f2121-5341-45c1-8e12-56043ef59e9a" providerId="ADAL" clId="{792DCBFD-6DDF-432D-B4E1-A16CB3A0A078}" dt="2021-04-06T04:27:04.960" v="3786" actId="478"/>
          <ac:spMkLst>
            <pc:docMk/>
            <pc:sldMk cId="3763466732" sldId="360"/>
            <ac:spMk id="2" creationId="{2BD09A86-076C-47C8-82EE-CF163C4B4BE2}"/>
          </ac:spMkLst>
        </pc:spChg>
        <pc:spChg chg="del">
          <ac:chgData name="#CHEW SEOW PENG#" userId="301f2121-5341-45c1-8e12-56043ef59e9a" providerId="ADAL" clId="{792DCBFD-6DDF-432D-B4E1-A16CB3A0A078}" dt="2021-04-07T07:40:52.577" v="9410" actId="478"/>
          <ac:spMkLst>
            <pc:docMk/>
            <pc:sldMk cId="3763466732" sldId="360"/>
            <ac:spMk id="2" creationId="{C4A12110-3421-49A2-9399-7F828DB514C1}"/>
          </ac:spMkLst>
        </pc:spChg>
        <pc:spChg chg="mod">
          <ac:chgData name="#CHEW SEOW PENG#" userId="301f2121-5341-45c1-8e12-56043ef59e9a" providerId="ADAL" clId="{792DCBFD-6DDF-432D-B4E1-A16CB3A0A078}" dt="2021-04-06T04:27:52.719" v="3799" actId="14100"/>
          <ac:spMkLst>
            <pc:docMk/>
            <pc:sldMk cId="3763466732" sldId="360"/>
            <ac:spMk id="3" creationId="{136C73BE-A83C-4547-99A1-84FDE9C45CD5}"/>
          </ac:spMkLst>
        </pc:spChg>
        <pc:spChg chg="mod">
          <ac:chgData name="#CHEW SEOW PENG#" userId="301f2121-5341-45c1-8e12-56043ef59e9a" providerId="ADAL" clId="{792DCBFD-6DDF-432D-B4E1-A16CB3A0A078}" dt="2021-04-06T04:28:06.533" v="3803" actId="1076"/>
          <ac:spMkLst>
            <pc:docMk/>
            <pc:sldMk cId="3763466732" sldId="360"/>
            <ac:spMk id="6" creationId="{15E45F31-AF82-4DAA-BC5B-8D0F47F8E2F7}"/>
          </ac:spMkLst>
        </pc:spChg>
        <pc:spChg chg="mod">
          <ac:chgData name="#CHEW SEOW PENG#" userId="301f2121-5341-45c1-8e12-56043ef59e9a" providerId="ADAL" clId="{792DCBFD-6DDF-432D-B4E1-A16CB3A0A078}" dt="2021-04-05T16:03:22.596" v="467" actId="20577"/>
          <ac:spMkLst>
            <pc:docMk/>
            <pc:sldMk cId="3763466732" sldId="360"/>
            <ac:spMk id="20" creationId="{878AA51E-1686-AF4D-A82F-E9FB44E347AF}"/>
          </ac:spMkLst>
        </pc:spChg>
        <pc:spChg chg="mod">
          <ac:chgData name="#CHEW SEOW PENG#" userId="301f2121-5341-45c1-8e12-56043ef59e9a" providerId="ADAL" clId="{792DCBFD-6DDF-432D-B4E1-A16CB3A0A078}" dt="2021-04-06T04:27:32.276" v="3793" actId="12788"/>
          <ac:spMkLst>
            <pc:docMk/>
            <pc:sldMk cId="3763466732" sldId="360"/>
            <ac:spMk id="26" creationId="{299E66A8-1CED-48CB-BD00-C9FC51DE5CA7}"/>
          </ac:spMkLst>
        </pc:spChg>
        <pc:spChg chg="mod">
          <ac:chgData name="#CHEW SEOW PENG#" userId="301f2121-5341-45c1-8e12-56043ef59e9a" providerId="ADAL" clId="{792DCBFD-6DDF-432D-B4E1-A16CB3A0A078}" dt="2021-04-07T07:40:49.636" v="9409" actId="2711"/>
          <ac:spMkLst>
            <pc:docMk/>
            <pc:sldMk cId="3763466732" sldId="360"/>
            <ac:spMk id="31" creationId="{0D46B12E-0098-4DC5-8427-0FDDA92061C3}"/>
          </ac:spMkLst>
        </pc:spChg>
        <pc:spChg chg="mod">
          <ac:chgData name="#CHEW SEOW PENG#" userId="301f2121-5341-45c1-8e12-56043ef59e9a" providerId="ADAL" clId="{792DCBFD-6DDF-432D-B4E1-A16CB3A0A078}" dt="2021-04-07T07:40:49.636" v="9409" actId="2711"/>
          <ac:spMkLst>
            <pc:docMk/>
            <pc:sldMk cId="3763466732" sldId="360"/>
            <ac:spMk id="32" creationId="{315CFF45-012E-463A-BE14-F4DF3A843CDF}"/>
          </ac:spMkLst>
        </pc:spChg>
        <pc:spChg chg="mod">
          <ac:chgData name="#CHEW SEOW PENG#" userId="301f2121-5341-45c1-8e12-56043ef59e9a" providerId="ADAL" clId="{792DCBFD-6DDF-432D-B4E1-A16CB3A0A078}" dt="2021-04-07T07:40:49.636" v="9409" actId="2711"/>
          <ac:spMkLst>
            <pc:docMk/>
            <pc:sldMk cId="3763466732" sldId="360"/>
            <ac:spMk id="33" creationId="{BB9A4D1F-2854-4FA5-B5DF-6C6773591CBE}"/>
          </ac:spMkLst>
        </pc:spChg>
        <pc:spChg chg="mod">
          <ac:chgData name="#CHEW SEOW PENG#" userId="301f2121-5341-45c1-8e12-56043ef59e9a" providerId="ADAL" clId="{792DCBFD-6DDF-432D-B4E1-A16CB3A0A078}" dt="2021-04-07T07:40:49.636" v="9409" actId="2711"/>
          <ac:spMkLst>
            <pc:docMk/>
            <pc:sldMk cId="3763466732" sldId="360"/>
            <ac:spMk id="34" creationId="{BEB593DC-442C-43D6-A010-795D30BBB678}"/>
          </ac:spMkLst>
        </pc:spChg>
        <pc:spChg chg="mod">
          <ac:chgData name="#CHEW SEOW PENG#" userId="301f2121-5341-45c1-8e12-56043ef59e9a" providerId="ADAL" clId="{792DCBFD-6DDF-432D-B4E1-A16CB3A0A078}" dt="2021-04-07T07:40:49.636" v="9409" actId="2711"/>
          <ac:spMkLst>
            <pc:docMk/>
            <pc:sldMk cId="3763466732" sldId="360"/>
            <ac:spMk id="35" creationId="{2F141029-E125-4D52-B151-25D898630535}"/>
          </ac:spMkLst>
        </pc:spChg>
        <pc:spChg chg="mod">
          <ac:chgData name="#CHEW SEOW PENG#" userId="301f2121-5341-45c1-8e12-56043ef59e9a" providerId="ADAL" clId="{792DCBFD-6DDF-432D-B4E1-A16CB3A0A078}" dt="2021-04-07T07:40:49.636" v="9409" actId="2711"/>
          <ac:spMkLst>
            <pc:docMk/>
            <pc:sldMk cId="3763466732" sldId="360"/>
            <ac:spMk id="36" creationId="{3A59735A-6B6B-4389-8675-92F84DD7B515}"/>
          </ac:spMkLst>
        </pc:spChg>
        <pc:spChg chg="mod">
          <ac:chgData name="#CHEW SEOW PENG#" userId="301f2121-5341-45c1-8e12-56043ef59e9a" providerId="ADAL" clId="{792DCBFD-6DDF-432D-B4E1-A16CB3A0A078}" dt="2021-04-07T07:40:49.636" v="9409" actId="2711"/>
          <ac:spMkLst>
            <pc:docMk/>
            <pc:sldMk cId="3763466732" sldId="360"/>
            <ac:spMk id="37" creationId="{2A5F2283-2AF7-448A-8890-53EA6004F6B6}"/>
          </ac:spMkLst>
        </pc:spChg>
        <pc:spChg chg="mod">
          <ac:chgData name="#CHEW SEOW PENG#" userId="301f2121-5341-45c1-8e12-56043ef59e9a" providerId="ADAL" clId="{792DCBFD-6DDF-432D-B4E1-A16CB3A0A078}" dt="2021-04-07T07:40:49.636" v="9409" actId="2711"/>
          <ac:spMkLst>
            <pc:docMk/>
            <pc:sldMk cId="3763466732" sldId="360"/>
            <ac:spMk id="38" creationId="{FCB3AF77-454F-4DD7-AFA2-D6A1A194ECCE}"/>
          </ac:spMkLst>
        </pc:spChg>
        <pc:spChg chg="mod">
          <ac:chgData name="#CHEW SEOW PENG#" userId="301f2121-5341-45c1-8e12-56043ef59e9a" providerId="ADAL" clId="{792DCBFD-6DDF-432D-B4E1-A16CB3A0A078}" dt="2021-04-07T07:40:49.636" v="9409" actId="2711"/>
          <ac:spMkLst>
            <pc:docMk/>
            <pc:sldMk cId="3763466732" sldId="360"/>
            <ac:spMk id="39" creationId="{0F1B1028-1E71-455B-BE18-7FB3E583D5E0}"/>
          </ac:spMkLst>
        </pc:spChg>
        <pc:spChg chg="add mod">
          <ac:chgData name="#CHEW SEOW PENG#" userId="301f2121-5341-45c1-8e12-56043ef59e9a" providerId="ADAL" clId="{792DCBFD-6DDF-432D-B4E1-A16CB3A0A078}" dt="2021-04-07T07:40:49.636" v="9409" actId="2711"/>
          <ac:spMkLst>
            <pc:docMk/>
            <pc:sldMk cId="3763466732" sldId="360"/>
            <ac:spMk id="40" creationId="{20557F4C-8ABC-4CF0-8B05-6F29F5B7DFBF}"/>
          </ac:spMkLst>
        </pc:spChg>
        <pc:spChg chg="mod">
          <ac:chgData name="#CHEW SEOW PENG#" userId="301f2121-5341-45c1-8e12-56043ef59e9a" providerId="ADAL" clId="{792DCBFD-6DDF-432D-B4E1-A16CB3A0A078}" dt="2021-04-06T04:28:13.341" v="3805" actId="1076"/>
          <ac:spMkLst>
            <pc:docMk/>
            <pc:sldMk cId="3763466732" sldId="360"/>
            <ac:spMk id="41" creationId="{C276E3C8-447C-405F-9CDB-F93F54948A8D}"/>
          </ac:spMkLst>
        </pc:spChg>
        <pc:spChg chg="add del mod">
          <ac:chgData name="#CHEW SEOW PENG#" userId="301f2121-5341-45c1-8e12-56043ef59e9a" providerId="ADAL" clId="{792DCBFD-6DDF-432D-B4E1-A16CB3A0A078}" dt="2021-04-06T04:22:39.142" v="3668" actId="478"/>
          <ac:spMkLst>
            <pc:docMk/>
            <pc:sldMk cId="3763466732" sldId="360"/>
            <ac:spMk id="42" creationId="{1C4FBFC6-52FB-4B14-A6DB-0DF2C8196D8F}"/>
          </ac:spMkLst>
        </pc:spChg>
        <pc:spChg chg="mod">
          <ac:chgData name="#CHEW SEOW PENG#" userId="301f2121-5341-45c1-8e12-56043ef59e9a" providerId="ADAL" clId="{792DCBFD-6DDF-432D-B4E1-A16CB3A0A078}" dt="2021-04-06T16:04:43.933" v="9366" actId="20577"/>
          <ac:spMkLst>
            <pc:docMk/>
            <pc:sldMk cId="3763466732" sldId="360"/>
            <ac:spMk id="45" creationId="{ABE04285-DB47-45DB-9F00-7195EA9DA33D}"/>
          </ac:spMkLst>
        </pc:spChg>
        <pc:spChg chg="mod">
          <ac:chgData name="#CHEW SEOW PENG#" userId="301f2121-5341-45c1-8e12-56043ef59e9a" providerId="ADAL" clId="{792DCBFD-6DDF-432D-B4E1-A16CB3A0A078}" dt="2021-04-05T16:03:20.679" v="465"/>
          <ac:spMkLst>
            <pc:docMk/>
            <pc:sldMk cId="3763466732" sldId="360"/>
            <ac:spMk id="49" creationId="{06F1AE1D-1FFE-4A79-B4ED-B6AE4073E27E}"/>
          </ac:spMkLst>
        </pc:spChg>
        <pc:spChg chg="mod">
          <ac:chgData name="#CHEW SEOW PENG#" userId="301f2121-5341-45c1-8e12-56043ef59e9a" providerId="ADAL" clId="{792DCBFD-6DDF-432D-B4E1-A16CB3A0A078}" dt="2021-04-05T16:03:20.679" v="465"/>
          <ac:spMkLst>
            <pc:docMk/>
            <pc:sldMk cId="3763466732" sldId="360"/>
            <ac:spMk id="50" creationId="{9CC68073-E356-444B-8BF6-81DE23EA84F4}"/>
          </ac:spMkLst>
        </pc:spChg>
        <pc:spChg chg="mod">
          <ac:chgData name="#CHEW SEOW PENG#" userId="301f2121-5341-45c1-8e12-56043ef59e9a" providerId="ADAL" clId="{792DCBFD-6DDF-432D-B4E1-A16CB3A0A078}" dt="2021-04-05T16:03:20.679" v="465"/>
          <ac:spMkLst>
            <pc:docMk/>
            <pc:sldMk cId="3763466732" sldId="360"/>
            <ac:spMk id="51" creationId="{E6BB883A-BEEC-43C2-8C72-8CF102C09D7E}"/>
          </ac:spMkLst>
        </pc:spChg>
        <pc:spChg chg="mod">
          <ac:chgData name="#CHEW SEOW PENG#" userId="301f2121-5341-45c1-8e12-56043ef59e9a" providerId="ADAL" clId="{792DCBFD-6DDF-432D-B4E1-A16CB3A0A078}" dt="2021-04-05T16:03:20.679" v="465"/>
          <ac:spMkLst>
            <pc:docMk/>
            <pc:sldMk cId="3763466732" sldId="360"/>
            <ac:spMk id="52" creationId="{16EBB184-7967-409C-99E4-EE3B87BE715C}"/>
          </ac:spMkLst>
        </pc:spChg>
        <pc:spChg chg="mod">
          <ac:chgData name="#CHEW SEOW PENG#" userId="301f2121-5341-45c1-8e12-56043ef59e9a" providerId="ADAL" clId="{792DCBFD-6DDF-432D-B4E1-A16CB3A0A078}" dt="2021-04-05T16:03:20.679" v="465"/>
          <ac:spMkLst>
            <pc:docMk/>
            <pc:sldMk cId="3763466732" sldId="360"/>
            <ac:spMk id="53" creationId="{06A59FE6-45DC-403F-8BE3-1E6B5724B9B2}"/>
          </ac:spMkLst>
        </pc:spChg>
        <pc:spChg chg="mod">
          <ac:chgData name="#CHEW SEOW PENG#" userId="301f2121-5341-45c1-8e12-56043ef59e9a" providerId="ADAL" clId="{792DCBFD-6DDF-432D-B4E1-A16CB3A0A078}" dt="2021-04-05T16:03:20.679" v="465"/>
          <ac:spMkLst>
            <pc:docMk/>
            <pc:sldMk cId="3763466732" sldId="360"/>
            <ac:spMk id="54" creationId="{A066ABE6-112E-4E84-A139-C07EB5859B1D}"/>
          </ac:spMkLst>
        </pc:spChg>
        <pc:grpChg chg="del">
          <ac:chgData name="#CHEW SEOW PENG#" userId="301f2121-5341-45c1-8e12-56043ef59e9a" providerId="ADAL" clId="{792DCBFD-6DDF-432D-B4E1-A16CB3A0A078}" dt="2021-04-05T16:03:20.372" v="464" actId="478"/>
          <ac:grpSpMkLst>
            <pc:docMk/>
            <pc:sldMk cId="3763466732" sldId="360"/>
            <ac:grpSpMk id="40" creationId="{A40C61F5-60FA-4E4F-AB5A-324CEA4CAF07}"/>
          </ac:grpSpMkLst>
        </pc:grpChg>
        <pc:grpChg chg="add mod">
          <ac:chgData name="#CHEW SEOW PENG#" userId="301f2121-5341-45c1-8e12-56043ef59e9a" providerId="ADAL" clId="{792DCBFD-6DDF-432D-B4E1-A16CB3A0A078}" dt="2021-04-05T16:03:20.679" v="465"/>
          <ac:grpSpMkLst>
            <pc:docMk/>
            <pc:sldMk cId="3763466732" sldId="360"/>
            <ac:grpSpMk id="48" creationId="{D6AF59D5-CF8F-4DBF-9AB6-239F0345B0D0}"/>
          </ac:grpSpMkLst>
        </pc:grpChg>
      </pc:sldChg>
      <pc:sldChg chg="addSp delSp modSp del mod">
        <pc:chgData name="#CHEW SEOW PENG#" userId="301f2121-5341-45c1-8e12-56043ef59e9a" providerId="ADAL" clId="{792DCBFD-6DDF-432D-B4E1-A16CB3A0A078}" dt="2021-04-07T12:38:04.007" v="11990" actId="47"/>
        <pc:sldMkLst>
          <pc:docMk/>
          <pc:sldMk cId="3853485162" sldId="361"/>
        </pc:sldMkLst>
        <pc:spChg chg="mod">
          <ac:chgData name="#CHEW SEOW PENG#" userId="301f2121-5341-45c1-8e12-56043ef59e9a" providerId="ADAL" clId="{792DCBFD-6DDF-432D-B4E1-A16CB3A0A078}" dt="2021-04-07T11:59:12.421" v="10202" actId="1076"/>
          <ac:spMkLst>
            <pc:docMk/>
            <pc:sldMk cId="3853485162" sldId="361"/>
            <ac:spMk id="10" creationId="{AA648DEA-9ABD-4A58-9B40-6D4818F4330D}"/>
          </ac:spMkLst>
        </pc:spChg>
        <pc:spChg chg="mod">
          <ac:chgData name="#CHEW SEOW PENG#" userId="301f2121-5341-45c1-8e12-56043ef59e9a" providerId="ADAL" clId="{792DCBFD-6DDF-432D-B4E1-A16CB3A0A078}" dt="2021-04-05T16:06:56.305" v="738"/>
          <ac:spMkLst>
            <pc:docMk/>
            <pc:sldMk cId="3853485162" sldId="361"/>
            <ac:spMk id="16" creationId="{5D152675-C343-40BF-B192-B4829C3DF483}"/>
          </ac:spMkLst>
        </pc:spChg>
        <pc:spChg chg="mod">
          <ac:chgData name="#CHEW SEOW PENG#" userId="301f2121-5341-45c1-8e12-56043ef59e9a" providerId="ADAL" clId="{792DCBFD-6DDF-432D-B4E1-A16CB3A0A078}" dt="2021-04-05T16:06:56.305" v="738"/>
          <ac:spMkLst>
            <pc:docMk/>
            <pc:sldMk cId="3853485162" sldId="361"/>
            <ac:spMk id="17" creationId="{DFC5503D-F245-414D-B3BD-742CBB8E3613}"/>
          </ac:spMkLst>
        </pc:spChg>
        <pc:spChg chg="mod">
          <ac:chgData name="#CHEW SEOW PENG#" userId="301f2121-5341-45c1-8e12-56043ef59e9a" providerId="ADAL" clId="{792DCBFD-6DDF-432D-B4E1-A16CB3A0A078}" dt="2021-04-07T12:35:37.780" v="11925" actId="1076"/>
          <ac:spMkLst>
            <pc:docMk/>
            <pc:sldMk cId="3853485162" sldId="361"/>
            <ac:spMk id="18" creationId="{E8999591-80F5-4491-A726-792E33A15236}"/>
          </ac:spMkLst>
        </pc:spChg>
        <pc:spChg chg="mod">
          <ac:chgData name="#CHEW SEOW PENG#" userId="301f2121-5341-45c1-8e12-56043ef59e9a" providerId="ADAL" clId="{792DCBFD-6DDF-432D-B4E1-A16CB3A0A078}" dt="2021-04-05T16:05:07.941" v="582" actId="20577"/>
          <ac:spMkLst>
            <pc:docMk/>
            <pc:sldMk cId="3853485162" sldId="361"/>
            <ac:spMk id="20" creationId="{878AA51E-1686-AF4D-A82F-E9FB44E347AF}"/>
          </ac:spMkLst>
        </pc:spChg>
        <pc:spChg chg="mod">
          <ac:chgData name="#CHEW SEOW PENG#" userId="301f2121-5341-45c1-8e12-56043ef59e9a" providerId="ADAL" clId="{792DCBFD-6DDF-432D-B4E1-A16CB3A0A078}" dt="2021-04-05T16:06:56.305" v="738"/>
          <ac:spMkLst>
            <pc:docMk/>
            <pc:sldMk cId="3853485162" sldId="361"/>
            <ac:spMk id="26" creationId="{C118E8F3-5785-43EB-AF32-1D4622C57D73}"/>
          </ac:spMkLst>
        </pc:spChg>
        <pc:spChg chg="mod">
          <ac:chgData name="#CHEW SEOW PENG#" userId="301f2121-5341-45c1-8e12-56043ef59e9a" providerId="ADAL" clId="{792DCBFD-6DDF-432D-B4E1-A16CB3A0A078}" dt="2021-04-05T16:06:56.305" v="738"/>
          <ac:spMkLst>
            <pc:docMk/>
            <pc:sldMk cId="3853485162" sldId="361"/>
            <ac:spMk id="27" creationId="{D12FCB8B-2818-42DE-9C31-DF88A7F4419D}"/>
          </ac:spMkLst>
        </pc:spChg>
        <pc:spChg chg="mod">
          <ac:chgData name="#CHEW SEOW PENG#" userId="301f2121-5341-45c1-8e12-56043ef59e9a" providerId="ADAL" clId="{792DCBFD-6DDF-432D-B4E1-A16CB3A0A078}" dt="2021-04-05T16:06:56.305" v="738"/>
          <ac:spMkLst>
            <pc:docMk/>
            <pc:sldMk cId="3853485162" sldId="361"/>
            <ac:spMk id="28" creationId="{91841C7D-02DC-4604-8D70-645E0F4EE834}"/>
          </ac:spMkLst>
        </pc:spChg>
        <pc:spChg chg="mod">
          <ac:chgData name="#CHEW SEOW PENG#" userId="301f2121-5341-45c1-8e12-56043ef59e9a" providerId="ADAL" clId="{792DCBFD-6DDF-432D-B4E1-A16CB3A0A078}" dt="2021-04-05T16:06:56.305" v="738"/>
          <ac:spMkLst>
            <pc:docMk/>
            <pc:sldMk cId="3853485162" sldId="361"/>
            <ac:spMk id="29" creationId="{AF88980C-DF1C-4708-8B2D-C7F926097DE7}"/>
          </ac:spMkLst>
        </pc:spChg>
        <pc:spChg chg="mod">
          <ac:chgData name="#CHEW SEOW PENG#" userId="301f2121-5341-45c1-8e12-56043ef59e9a" providerId="ADAL" clId="{792DCBFD-6DDF-432D-B4E1-A16CB3A0A078}" dt="2021-04-07T12:35:34.038" v="11923" actId="14100"/>
          <ac:spMkLst>
            <pc:docMk/>
            <pc:sldMk cId="3853485162" sldId="361"/>
            <ac:spMk id="31" creationId="{9B87A712-4C16-44B5-B270-0A219139A7C4}"/>
          </ac:spMkLst>
        </pc:spChg>
        <pc:grpChg chg="add mod">
          <ac:chgData name="#CHEW SEOW PENG#" userId="301f2121-5341-45c1-8e12-56043ef59e9a" providerId="ADAL" clId="{792DCBFD-6DDF-432D-B4E1-A16CB3A0A078}" dt="2021-04-05T16:06:56.305" v="738"/>
          <ac:grpSpMkLst>
            <pc:docMk/>
            <pc:sldMk cId="3853485162" sldId="361"/>
            <ac:grpSpMk id="15" creationId="{E20BE58E-DED2-4008-A98D-9C43F3994DC8}"/>
          </ac:grpSpMkLst>
        </pc:grpChg>
        <pc:grpChg chg="del">
          <ac:chgData name="#CHEW SEOW PENG#" userId="301f2121-5341-45c1-8e12-56043ef59e9a" providerId="ADAL" clId="{792DCBFD-6DDF-432D-B4E1-A16CB3A0A078}" dt="2021-04-05T16:06:56.088" v="737" actId="478"/>
          <ac:grpSpMkLst>
            <pc:docMk/>
            <pc:sldMk cId="3853485162" sldId="361"/>
            <ac:grpSpMk id="19" creationId="{EFE8FA24-06B7-44D5-987A-C8A072360C95}"/>
          </ac:grpSpMkLst>
        </pc:grpChg>
        <pc:graphicFrameChg chg="mod modGraphic">
          <ac:chgData name="#CHEW SEOW PENG#" userId="301f2121-5341-45c1-8e12-56043ef59e9a" providerId="ADAL" clId="{792DCBFD-6DDF-432D-B4E1-A16CB3A0A078}" dt="2021-04-07T12:37:38.697" v="11988" actId="14734"/>
          <ac:graphicFrameMkLst>
            <pc:docMk/>
            <pc:sldMk cId="3853485162" sldId="361"/>
            <ac:graphicFrameMk id="2" creationId="{C8B03DF6-B20A-4CCD-BA52-DE232F90FC3B}"/>
          </ac:graphicFrameMkLst>
        </pc:graphicFrameChg>
        <pc:graphicFrameChg chg="mod modGraphic">
          <ac:chgData name="#CHEW SEOW PENG#" userId="301f2121-5341-45c1-8e12-56043ef59e9a" providerId="ADAL" clId="{792DCBFD-6DDF-432D-B4E1-A16CB3A0A078}" dt="2021-04-07T12:35:30.477" v="11922" actId="14100"/>
          <ac:graphicFrameMkLst>
            <pc:docMk/>
            <pc:sldMk cId="3853485162" sldId="361"/>
            <ac:graphicFrameMk id="3" creationId="{89C134D2-BE49-4B1F-8D77-A2B41E9D46D3}"/>
          </ac:graphicFrameMkLst>
        </pc:graphicFrameChg>
        <pc:picChg chg="add del mod">
          <ac:chgData name="#CHEW SEOW PENG#" userId="301f2121-5341-45c1-8e12-56043ef59e9a" providerId="ADAL" clId="{792DCBFD-6DDF-432D-B4E1-A16CB3A0A078}" dt="2021-04-07T12:29:31.245" v="11745" actId="21"/>
          <ac:picMkLst>
            <pc:docMk/>
            <pc:sldMk cId="3853485162" sldId="361"/>
            <ac:picMk id="5" creationId="{5C3D7418-87F9-4429-A122-9604184F6059}"/>
          </ac:picMkLst>
        </pc:picChg>
        <pc:picChg chg="add del mod">
          <ac:chgData name="#CHEW SEOW PENG#" userId="301f2121-5341-45c1-8e12-56043ef59e9a" providerId="ADAL" clId="{792DCBFD-6DDF-432D-B4E1-A16CB3A0A078}" dt="2021-04-07T12:29:31.245" v="11745" actId="21"/>
          <ac:picMkLst>
            <pc:docMk/>
            <pc:sldMk cId="3853485162" sldId="361"/>
            <ac:picMk id="7" creationId="{F04B6310-ADF1-4074-AD99-2A1CBF47B46F}"/>
          </ac:picMkLst>
        </pc:picChg>
        <pc:picChg chg="mod">
          <ac:chgData name="#CHEW SEOW PENG#" userId="301f2121-5341-45c1-8e12-56043ef59e9a" providerId="ADAL" clId="{792DCBFD-6DDF-432D-B4E1-A16CB3A0A078}" dt="2021-04-07T11:59:12.421" v="10202" actId="1076"/>
          <ac:picMkLst>
            <pc:docMk/>
            <pc:sldMk cId="3853485162" sldId="361"/>
            <ac:picMk id="9" creationId="{E071B913-C578-447B-A062-609C9F5835E3}"/>
          </ac:picMkLst>
        </pc:picChg>
      </pc:sldChg>
      <pc:sldChg chg="addSp delSp modSp mod">
        <pc:chgData name="#CHEW SEOW PENG#" userId="301f2121-5341-45c1-8e12-56043ef59e9a" providerId="ADAL" clId="{792DCBFD-6DDF-432D-B4E1-A16CB3A0A078}" dt="2021-04-05T15:48:56.519" v="20" actId="21"/>
        <pc:sldMkLst>
          <pc:docMk/>
          <pc:sldMk cId="4246498825" sldId="363"/>
        </pc:sldMkLst>
        <pc:spChg chg="add del mod">
          <ac:chgData name="#CHEW SEOW PENG#" userId="301f2121-5341-45c1-8e12-56043ef59e9a" providerId="ADAL" clId="{792DCBFD-6DDF-432D-B4E1-A16CB3A0A078}" dt="2021-04-05T15:48:56.519" v="20" actId="21"/>
          <ac:spMkLst>
            <pc:docMk/>
            <pc:sldMk cId="4246498825" sldId="363"/>
            <ac:spMk id="5" creationId="{B5A9E585-F36C-4EA2-A053-7DAF93E1F4DC}"/>
          </ac:spMkLst>
        </pc:spChg>
        <pc:graphicFrameChg chg="add del mod modGraphic">
          <ac:chgData name="#CHEW SEOW PENG#" userId="301f2121-5341-45c1-8e12-56043ef59e9a" providerId="ADAL" clId="{792DCBFD-6DDF-432D-B4E1-A16CB3A0A078}" dt="2021-04-05T15:48:28.345" v="14" actId="478"/>
          <ac:graphicFrameMkLst>
            <pc:docMk/>
            <pc:sldMk cId="4246498825" sldId="363"/>
            <ac:graphicFrameMk id="3" creationId="{A769CF8F-87B5-4435-9651-764C41136803}"/>
          </ac:graphicFrameMkLst>
        </pc:graphicFrameChg>
      </pc:sldChg>
      <pc:sldChg chg="addSp delSp modSp mod">
        <pc:chgData name="#CHEW SEOW PENG#" userId="301f2121-5341-45c1-8e12-56043ef59e9a" providerId="ADAL" clId="{792DCBFD-6DDF-432D-B4E1-A16CB3A0A078}" dt="2021-04-09T03:38:12.230" v="14874" actId="1036"/>
        <pc:sldMkLst>
          <pc:docMk/>
          <pc:sldMk cId="575851131" sldId="364"/>
        </pc:sldMkLst>
        <pc:spChg chg="mod">
          <ac:chgData name="#CHEW SEOW PENG#" userId="301f2121-5341-45c1-8e12-56043ef59e9a" providerId="ADAL" clId="{792DCBFD-6DDF-432D-B4E1-A16CB3A0A078}" dt="2021-04-08T07:07:57.056" v="13451" actId="1076"/>
          <ac:spMkLst>
            <pc:docMk/>
            <pc:sldMk cId="575851131" sldId="364"/>
            <ac:spMk id="7" creationId="{EAFC9E84-867D-CF4D-A381-9CFC6ABD618F}"/>
          </ac:spMkLst>
        </pc:spChg>
        <pc:spChg chg="mod">
          <ac:chgData name="#CHEW SEOW PENG#" userId="301f2121-5341-45c1-8e12-56043ef59e9a" providerId="ADAL" clId="{792DCBFD-6DDF-432D-B4E1-A16CB3A0A078}" dt="2021-04-08T07:08:03.610" v="13453" actId="1076"/>
          <ac:spMkLst>
            <pc:docMk/>
            <pc:sldMk cId="575851131" sldId="364"/>
            <ac:spMk id="8" creationId="{E3DA4024-18F0-8546-82EA-085EB170428B}"/>
          </ac:spMkLst>
        </pc:spChg>
        <pc:spChg chg="mod">
          <ac:chgData name="#CHEW SEOW PENG#" userId="301f2121-5341-45c1-8e12-56043ef59e9a" providerId="ADAL" clId="{792DCBFD-6DDF-432D-B4E1-A16CB3A0A078}" dt="2021-04-09T03:38:12.230" v="14874" actId="1036"/>
          <ac:spMkLst>
            <pc:docMk/>
            <pc:sldMk cId="575851131" sldId="364"/>
            <ac:spMk id="9" creationId="{AD38E96B-5486-944D-B3B9-2D6871A33773}"/>
          </ac:spMkLst>
        </pc:spChg>
        <pc:spChg chg="mod">
          <ac:chgData name="#CHEW SEOW PENG#" userId="301f2121-5341-45c1-8e12-56043ef59e9a" providerId="ADAL" clId="{792DCBFD-6DDF-432D-B4E1-A16CB3A0A078}" dt="2021-04-09T03:38:12.230" v="14874" actId="1036"/>
          <ac:spMkLst>
            <pc:docMk/>
            <pc:sldMk cId="575851131" sldId="364"/>
            <ac:spMk id="10" creationId="{246B4DD4-9B35-BE44-8215-D3748D62EC20}"/>
          </ac:spMkLst>
        </pc:spChg>
        <pc:spChg chg="add del mod">
          <ac:chgData name="#CHEW SEOW PENG#" userId="301f2121-5341-45c1-8e12-56043ef59e9a" providerId="ADAL" clId="{792DCBFD-6DDF-432D-B4E1-A16CB3A0A078}" dt="2021-04-05T15:50:32.229" v="46" actId="478"/>
          <ac:spMkLst>
            <pc:docMk/>
            <pc:sldMk cId="575851131" sldId="364"/>
            <ac:spMk id="14" creationId="{26449B9D-9826-47DA-97A5-00F32F30CB24}"/>
          </ac:spMkLst>
        </pc:spChg>
        <pc:spChg chg="add del mod">
          <ac:chgData name="#CHEW SEOW PENG#" userId="301f2121-5341-45c1-8e12-56043ef59e9a" providerId="ADAL" clId="{792DCBFD-6DDF-432D-B4E1-A16CB3A0A078}" dt="2021-04-05T15:50:33.107" v="47" actId="478"/>
          <ac:spMkLst>
            <pc:docMk/>
            <pc:sldMk cId="575851131" sldId="364"/>
            <ac:spMk id="15" creationId="{4586094E-DED6-4C96-80B7-ADED08095237}"/>
          </ac:spMkLst>
        </pc:spChg>
        <pc:spChg chg="add mod">
          <ac:chgData name="#CHEW SEOW PENG#" userId="301f2121-5341-45c1-8e12-56043ef59e9a" providerId="ADAL" clId="{792DCBFD-6DDF-432D-B4E1-A16CB3A0A078}" dt="2021-04-05T15:53:03.211" v="194" actId="404"/>
          <ac:spMkLst>
            <pc:docMk/>
            <pc:sldMk cId="575851131" sldId="364"/>
            <ac:spMk id="16" creationId="{4EF7643A-FAEC-450C-80E2-A64A2639DF69}"/>
          </ac:spMkLst>
        </pc:spChg>
        <pc:spChg chg="add del mod">
          <ac:chgData name="#CHEW SEOW PENG#" userId="301f2121-5341-45c1-8e12-56043ef59e9a" providerId="ADAL" clId="{792DCBFD-6DDF-432D-B4E1-A16CB3A0A078}" dt="2021-04-05T15:50:28.945" v="45" actId="478"/>
          <ac:spMkLst>
            <pc:docMk/>
            <pc:sldMk cId="575851131" sldId="364"/>
            <ac:spMk id="17" creationId="{50F5FF72-63FC-4831-A84E-4598125CA5A8}"/>
          </ac:spMkLst>
        </pc:spChg>
        <pc:spChg chg="add del mod">
          <ac:chgData name="#CHEW SEOW PENG#" userId="301f2121-5341-45c1-8e12-56043ef59e9a" providerId="ADAL" clId="{792DCBFD-6DDF-432D-B4E1-A16CB3A0A078}" dt="2021-04-05T15:50:28.141" v="44" actId="478"/>
          <ac:spMkLst>
            <pc:docMk/>
            <pc:sldMk cId="575851131" sldId="364"/>
            <ac:spMk id="18" creationId="{2A62EB81-2A32-4866-8D13-0F84794AC56B}"/>
          </ac:spMkLst>
        </pc:spChg>
        <pc:spChg chg="add mod">
          <ac:chgData name="#CHEW SEOW PENG#" userId="301f2121-5341-45c1-8e12-56043ef59e9a" providerId="ADAL" clId="{792DCBFD-6DDF-432D-B4E1-A16CB3A0A078}" dt="2021-04-05T15:53:03.211" v="194" actId="404"/>
          <ac:spMkLst>
            <pc:docMk/>
            <pc:sldMk cId="575851131" sldId="364"/>
            <ac:spMk id="19" creationId="{1E0E5DE1-7E9D-40D2-B701-16AC98D2738B}"/>
          </ac:spMkLst>
        </pc:spChg>
        <pc:spChg chg="add mod">
          <ac:chgData name="#CHEW SEOW PENG#" userId="301f2121-5341-45c1-8e12-56043ef59e9a" providerId="ADAL" clId="{792DCBFD-6DDF-432D-B4E1-A16CB3A0A078}" dt="2021-04-05T15:53:03.211" v="194" actId="404"/>
          <ac:spMkLst>
            <pc:docMk/>
            <pc:sldMk cId="575851131" sldId="364"/>
            <ac:spMk id="20" creationId="{A7B8629E-573B-4CB9-9D2F-7E4BC3D78DF5}"/>
          </ac:spMkLst>
        </pc:spChg>
        <pc:spChg chg="add mod">
          <ac:chgData name="#CHEW SEOW PENG#" userId="301f2121-5341-45c1-8e12-56043ef59e9a" providerId="ADAL" clId="{792DCBFD-6DDF-432D-B4E1-A16CB3A0A078}" dt="2021-04-05T15:53:03.211" v="194" actId="404"/>
          <ac:spMkLst>
            <pc:docMk/>
            <pc:sldMk cId="575851131" sldId="364"/>
            <ac:spMk id="23" creationId="{908C6344-F196-4BCD-8995-99C42BF94508}"/>
          </ac:spMkLst>
        </pc:spChg>
        <pc:spChg chg="add mod">
          <ac:chgData name="#CHEW SEOW PENG#" userId="301f2121-5341-45c1-8e12-56043ef59e9a" providerId="ADAL" clId="{792DCBFD-6DDF-432D-B4E1-A16CB3A0A078}" dt="2021-04-05T15:53:03.211" v="194" actId="404"/>
          <ac:spMkLst>
            <pc:docMk/>
            <pc:sldMk cId="575851131" sldId="364"/>
            <ac:spMk id="24" creationId="{FE92869B-8899-412C-8B58-79160A3E4684}"/>
          </ac:spMkLst>
        </pc:spChg>
        <pc:spChg chg="add mod">
          <ac:chgData name="#CHEW SEOW PENG#" userId="301f2121-5341-45c1-8e12-56043ef59e9a" providerId="ADAL" clId="{792DCBFD-6DDF-432D-B4E1-A16CB3A0A078}" dt="2021-04-05T15:53:03.211" v="194" actId="404"/>
          <ac:spMkLst>
            <pc:docMk/>
            <pc:sldMk cId="575851131" sldId="364"/>
            <ac:spMk id="25" creationId="{E9247809-498A-4DEF-B452-DAC7802F0CAB}"/>
          </ac:spMkLst>
        </pc:spChg>
        <pc:spChg chg="mod">
          <ac:chgData name="#CHEW SEOW PENG#" userId="301f2121-5341-45c1-8e12-56043ef59e9a" providerId="ADAL" clId="{792DCBFD-6DDF-432D-B4E1-A16CB3A0A078}" dt="2021-04-08T07:07:58.762" v="13452" actId="1076"/>
          <ac:spMkLst>
            <pc:docMk/>
            <pc:sldMk cId="575851131" sldId="364"/>
            <ac:spMk id="29" creationId="{8B70FF31-CB04-4203-8FC6-1468D857DDB5}"/>
          </ac:spMkLst>
        </pc:spChg>
        <pc:grpChg chg="add del mod">
          <ac:chgData name="#CHEW SEOW PENG#" userId="301f2121-5341-45c1-8e12-56043ef59e9a" providerId="ADAL" clId="{792DCBFD-6DDF-432D-B4E1-A16CB3A0A078}" dt="2021-04-05T15:53:12.648" v="195" actId="21"/>
          <ac:grpSpMkLst>
            <pc:docMk/>
            <pc:sldMk cId="575851131" sldId="364"/>
            <ac:grpSpMk id="2" creationId="{C9E32D09-4833-475D-8094-B7D6472ECB82}"/>
          </ac:grpSpMkLst>
        </pc:grpChg>
        <pc:graphicFrameChg chg="mod modGraphic">
          <ac:chgData name="#CHEW SEOW PENG#" userId="301f2121-5341-45c1-8e12-56043ef59e9a" providerId="ADAL" clId="{792DCBFD-6DDF-432D-B4E1-A16CB3A0A078}" dt="2021-04-08T07:07:29.886" v="13443" actId="20577"/>
          <ac:graphicFrameMkLst>
            <pc:docMk/>
            <pc:sldMk cId="575851131" sldId="364"/>
            <ac:graphicFrameMk id="21" creationId="{21983DCD-3E35-4ED7-A0CF-77BD3D2D0448}"/>
          </ac:graphicFrameMkLst>
        </pc:graphicFrameChg>
        <pc:graphicFrameChg chg="mod modGraphic">
          <ac:chgData name="#CHEW SEOW PENG#" userId="301f2121-5341-45c1-8e12-56043ef59e9a" providerId="ADAL" clId="{792DCBFD-6DDF-432D-B4E1-A16CB3A0A078}" dt="2021-04-06T16:14:05.372" v="9381"/>
          <ac:graphicFrameMkLst>
            <pc:docMk/>
            <pc:sldMk cId="575851131" sldId="364"/>
            <ac:graphicFrameMk id="37" creationId="{FA0E0180-8327-4E52-9A42-741169A94AE9}"/>
          </ac:graphicFrameMkLst>
        </pc:graphicFrameChg>
      </pc:sldChg>
      <pc:sldChg chg="addSp delSp modSp mod">
        <pc:chgData name="#CHEW SEOW PENG#" userId="301f2121-5341-45c1-8e12-56043ef59e9a" providerId="ADAL" clId="{792DCBFD-6DDF-432D-B4E1-A16CB3A0A078}" dt="2021-04-09T03:57:22.695" v="15443" actId="478"/>
        <pc:sldMkLst>
          <pc:docMk/>
          <pc:sldMk cId="2724454924" sldId="365"/>
        </pc:sldMkLst>
        <pc:spChg chg="add del mod ord">
          <ac:chgData name="#CHEW SEOW PENG#" userId="301f2121-5341-45c1-8e12-56043ef59e9a" providerId="ADAL" clId="{792DCBFD-6DDF-432D-B4E1-A16CB3A0A078}" dt="2021-04-07T12:23:14.867" v="11497" actId="478"/>
          <ac:spMkLst>
            <pc:docMk/>
            <pc:sldMk cId="2724454924" sldId="365"/>
            <ac:spMk id="2" creationId="{8B24E56E-DE9D-48CC-BC4D-BDC5FEE3C337}"/>
          </ac:spMkLst>
        </pc:spChg>
        <pc:spChg chg="add mod">
          <ac:chgData name="#CHEW SEOW PENG#" userId="301f2121-5341-45c1-8e12-56043ef59e9a" providerId="ADAL" clId="{792DCBFD-6DDF-432D-B4E1-A16CB3A0A078}" dt="2021-04-07T12:38:37.186" v="12061" actId="1076"/>
          <ac:spMkLst>
            <pc:docMk/>
            <pc:sldMk cId="2724454924" sldId="365"/>
            <ac:spMk id="3" creationId="{53333A97-90A1-445B-AEEA-D7238B5D67C8}"/>
          </ac:spMkLst>
        </pc:spChg>
        <pc:spChg chg="mod">
          <ac:chgData name="#CHEW SEOW PENG#" userId="301f2121-5341-45c1-8e12-56043ef59e9a" providerId="ADAL" clId="{792DCBFD-6DDF-432D-B4E1-A16CB3A0A078}" dt="2021-04-07T12:32:48.472" v="11862" actId="20577"/>
          <ac:spMkLst>
            <pc:docMk/>
            <pc:sldMk cId="2724454924" sldId="365"/>
            <ac:spMk id="6" creationId="{C4D23925-F1CA-438A-88C4-7FFA43AE3048}"/>
          </ac:spMkLst>
        </pc:spChg>
        <pc:spChg chg="add mod">
          <ac:chgData name="#CHEW SEOW PENG#" userId="301f2121-5341-45c1-8e12-56043ef59e9a" providerId="ADAL" clId="{792DCBFD-6DDF-432D-B4E1-A16CB3A0A078}" dt="2021-04-09T03:47:18.996" v="15207" actId="1036"/>
          <ac:spMkLst>
            <pc:docMk/>
            <pc:sldMk cId="2724454924" sldId="365"/>
            <ac:spMk id="14" creationId="{E0BC02D5-1981-453F-96A0-2FC1B4349E3B}"/>
          </ac:spMkLst>
        </pc:spChg>
        <pc:spChg chg="add del mod ord">
          <ac:chgData name="#CHEW SEOW PENG#" userId="301f2121-5341-45c1-8e12-56043ef59e9a" providerId="ADAL" clId="{792DCBFD-6DDF-432D-B4E1-A16CB3A0A078}" dt="2021-04-07T12:23:13.640" v="11496" actId="478"/>
          <ac:spMkLst>
            <pc:docMk/>
            <pc:sldMk cId="2724454924" sldId="365"/>
            <ac:spMk id="17" creationId="{DF987AFC-8192-47C1-9118-2B607D3D8A45}"/>
          </ac:spMkLst>
        </pc:spChg>
        <pc:spChg chg="mod">
          <ac:chgData name="#CHEW SEOW PENG#" userId="301f2121-5341-45c1-8e12-56043ef59e9a" providerId="ADAL" clId="{792DCBFD-6DDF-432D-B4E1-A16CB3A0A078}" dt="2021-04-05T16:07:11.628" v="740"/>
          <ac:spMkLst>
            <pc:docMk/>
            <pc:sldMk cId="2724454924" sldId="365"/>
            <ac:spMk id="19" creationId="{0A433FF5-2DD5-4F9F-87C7-3F4F83881903}"/>
          </ac:spMkLst>
        </pc:spChg>
        <pc:spChg chg="mod">
          <ac:chgData name="#CHEW SEOW PENG#" userId="301f2121-5341-45c1-8e12-56043ef59e9a" providerId="ADAL" clId="{792DCBFD-6DDF-432D-B4E1-A16CB3A0A078}" dt="2021-04-05T16:06:40.832" v="736" actId="20577"/>
          <ac:spMkLst>
            <pc:docMk/>
            <pc:sldMk cId="2724454924" sldId="365"/>
            <ac:spMk id="20" creationId="{878AA51E-1686-AF4D-A82F-E9FB44E347AF}"/>
          </ac:spMkLst>
        </pc:spChg>
        <pc:spChg chg="mod">
          <ac:chgData name="#CHEW SEOW PENG#" userId="301f2121-5341-45c1-8e12-56043ef59e9a" providerId="ADAL" clId="{792DCBFD-6DDF-432D-B4E1-A16CB3A0A078}" dt="2021-04-05T16:07:11.628" v="740"/>
          <ac:spMkLst>
            <pc:docMk/>
            <pc:sldMk cId="2724454924" sldId="365"/>
            <ac:spMk id="21" creationId="{309D1C5E-7E09-4321-86D5-7C80EA8CE7EF}"/>
          </ac:spMkLst>
        </pc:spChg>
        <pc:spChg chg="mod">
          <ac:chgData name="#CHEW SEOW PENG#" userId="301f2121-5341-45c1-8e12-56043ef59e9a" providerId="ADAL" clId="{792DCBFD-6DDF-432D-B4E1-A16CB3A0A078}" dt="2021-04-05T16:07:11.628" v="740"/>
          <ac:spMkLst>
            <pc:docMk/>
            <pc:sldMk cId="2724454924" sldId="365"/>
            <ac:spMk id="22" creationId="{287C9DA8-A90E-479D-B58D-22A4B0FD9E01}"/>
          </ac:spMkLst>
        </pc:spChg>
        <pc:spChg chg="mod">
          <ac:chgData name="#CHEW SEOW PENG#" userId="301f2121-5341-45c1-8e12-56043ef59e9a" providerId="ADAL" clId="{792DCBFD-6DDF-432D-B4E1-A16CB3A0A078}" dt="2021-04-05T16:07:11.628" v="740"/>
          <ac:spMkLst>
            <pc:docMk/>
            <pc:sldMk cId="2724454924" sldId="365"/>
            <ac:spMk id="23" creationId="{27FEABB2-B413-4589-9B43-B11989807153}"/>
          </ac:spMkLst>
        </pc:spChg>
        <pc:spChg chg="mod">
          <ac:chgData name="#CHEW SEOW PENG#" userId="301f2121-5341-45c1-8e12-56043ef59e9a" providerId="ADAL" clId="{792DCBFD-6DDF-432D-B4E1-A16CB3A0A078}" dt="2021-04-05T16:07:11.628" v="740"/>
          <ac:spMkLst>
            <pc:docMk/>
            <pc:sldMk cId="2724454924" sldId="365"/>
            <ac:spMk id="24" creationId="{31E30622-DD4D-4F78-BE63-CF948620ED36}"/>
          </ac:spMkLst>
        </pc:spChg>
        <pc:spChg chg="mod">
          <ac:chgData name="#CHEW SEOW PENG#" userId="301f2121-5341-45c1-8e12-56043ef59e9a" providerId="ADAL" clId="{792DCBFD-6DDF-432D-B4E1-A16CB3A0A078}" dt="2021-04-05T16:07:11.628" v="740"/>
          <ac:spMkLst>
            <pc:docMk/>
            <pc:sldMk cId="2724454924" sldId="365"/>
            <ac:spMk id="25" creationId="{72316266-51D6-4AA8-AD09-BF8CE37D3DB9}"/>
          </ac:spMkLst>
        </pc:spChg>
        <pc:spChg chg="add mod">
          <ac:chgData name="#CHEW SEOW PENG#" userId="301f2121-5341-45c1-8e12-56043ef59e9a" providerId="ADAL" clId="{792DCBFD-6DDF-432D-B4E1-A16CB3A0A078}" dt="2021-04-09T03:47:18.996" v="15207" actId="1036"/>
          <ac:spMkLst>
            <pc:docMk/>
            <pc:sldMk cId="2724454924" sldId="365"/>
            <ac:spMk id="26" creationId="{B5B1C303-4372-4564-B68D-9190526C3724}"/>
          </ac:spMkLst>
        </pc:spChg>
        <pc:spChg chg="del">
          <ac:chgData name="#CHEW SEOW PENG#" userId="301f2121-5341-45c1-8e12-56043ef59e9a" providerId="ADAL" clId="{792DCBFD-6DDF-432D-B4E1-A16CB3A0A078}" dt="2021-04-07T12:10:21.644" v="10815" actId="478"/>
          <ac:spMkLst>
            <pc:docMk/>
            <pc:sldMk cId="2724454924" sldId="365"/>
            <ac:spMk id="27" creationId="{33141207-57F6-42E4-B378-E08376544FE9}"/>
          </ac:spMkLst>
        </pc:spChg>
        <pc:spChg chg="add del">
          <ac:chgData name="#CHEW SEOW PENG#" userId="301f2121-5341-45c1-8e12-56043ef59e9a" providerId="ADAL" clId="{792DCBFD-6DDF-432D-B4E1-A16CB3A0A078}" dt="2021-04-09T03:45:53.622" v="15104" actId="22"/>
          <ac:spMkLst>
            <pc:docMk/>
            <pc:sldMk cId="2724454924" sldId="365"/>
            <ac:spMk id="27" creationId="{974BA6D7-BF5F-48C8-95E9-FB78119F37E4}"/>
          </ac:spMkLst>
        </pc:spChg>
        <pc:spChg chg="add mod">
          <ac:chgData name="#CHEW SEOW PENG#" userId="301f2121-5341-45c1-8e12-56043ef59e9a" providerId="ADAL" clId="{792DCBFD-6DDF-432D-B4E1-A16CB3A0A078}" dt="2021-04-07T12:26:42.303" v="11714" actId="1076"/>
          <ac:spMkLst>
            <pc:docMk/>
            <pc:sldMk cId="2724454924" sldId="365"/>
            <ac:spMk id="28" creationId="{176CAC5F-FDF7-47C9-B454-7F595E76ADCC}"/>
          </ac:spMkLst>
        </pc:spChg>
        <pc:spChg chg="add mod">
          <ac:chgData name="#CHEW SEOW PENG#" userId="301f2121-5341-45c1-8e12-56043ef59e9a" providerId="ADAL" clId="{792DCBFD-6DDF-432D-B4E1-A16CB3A0A078}" dt="2021-04-09T03:47:09.256" v="15193" actId="1076"/>
          <ac:spMkLst>
            <pc:docMk/>
            <pc:sldMk cId="2724454924" sldId="365"/>
            <ac:spMk id="29" creationId="{CE68DFA1-802C-4B86-85D5-BAC6E4F2D61B}"/>
          </ac:spMkLst>
        </pc:spChg>
        <pc:spChg chg="add mod">
          <ac:chgData name="#CHEW SEOW PENG#" userId="301f2121-5341-45c1-8e12-56043ef59e9a" providerId="ADAL" clId="{792DCBFD-6DDF-432D-B4E1-A16CB3A0A078}" dt="2021-04-09T03:47:47.011" v="15240" actId="20577"/>
          <ac:spMkLst>
            <pc:docMk/>
            <pc:sldMk cId="2724454924" sldId="365"/>
            <ac:spMk id="30" creationId="{23885B73-18D3-46C7-BAD3-A5D6F183144A}"/>
          </ac:spMkLst>
        </pc:spChg>
        <pc:spChg chg="add mod">
          <ac:chgData name="#CHEW SEOW PENG#" userId="301f2121-5341-45c1-8e12-56043ef59e9a" providerId="ADAL" clId="{792DCBFD-6DDF-432D-B4E1-A16CB3A0A078}" dt="2021-04-09T03:47:18.996" v="15207" actId="1036"/>
          <ac:spMkLst>
            <pc:docMk/>
            <pc:sldMk cId="2724454924" sldId="365"/>
            <ac:spMk id="33" creationId="{CF271445-3E04-4921-A71E-B4FFAE6F0DDB}"/>
          </ac:spMkLst>
        </pc:spChg>
        <pc:spChg chg="add mod">
          <ac:chgData name="#CHEW SEOW PENG#" userId="301f2121-5341-45c1-8e12-56043ef59e9a" providerId="ADAL" clId="{792DCBFD-6DDF-432D-B4E1-A16CB3A0A078}" dt="2021-04-07T12:32:20.188" v="11845" actId="20577"/>
          <ac:spMkLst>
            <pc:docMk/>
            <pc:sldMk cId="2724454924" sldId="365"/>
            <ac:spMk id="34" creationId="{BC017CA1-8896-4059-BE7F-795411459173}"/>
          </ac:spMkLst>
        </pc:spChg>
        <pc:spChg chg="del mod">
          <ac:chgData name="#CHEW SEOW PENG#" userId="301f2121-5341-45c1-8e12-56043ef59e9a" providerId="ADAL" clId="{792DCBFD-6DDF-432D-B4E1-A16CB3A0A078}" dt="2021-04-09T03:57:22.695" v="15443" actId="478"/>
          <ac:spMkLst>
            <pc:docMk/>
            <pc:sldMk cId="2724454924" sldId="365"/>
            <ac:spMk id="39" creationId="{53C1FF44-B7CA-0B41-A51D-743D87106332}"/>
          </ac:spMkLst>
        </pc:spChg>
        <pc:grpChg chg="add mod">
          <ac:chgData name="#CHEW SEOW PENG#" userId="301f2121-5341-45c1-8e12-56043ef59e9a" providerId="ADAL" clId="{792DCBFD-6DDF-432D-B4E1-A16CB3A0A078}" dt="2021-04-05T16:07:11.628" v="740"/>
          <ac:grpSpMkLst>
            <pc:docMk/>
            <pc:sldMk cId="2724454924" sldId="365"/>
            <ac:grpSpMk id="12" creationId="{CE2A85AD-C6D2-4AAA-BDCA-C0089BB74C9A}"/>
          </ac:grpSpMkLst>
        </pc:grpChg>
        <pc:grpChg chg="del">
          <ac:chgData name="#CHEW SEOW PENG#" userId="301f2121-5341-45c1-8e12-56043ef59e9a" providerId="ADAL" clId="{792DCBFD-6DDF-432D-B4E1-A16CB3A0A078}" dt="2021-04-05T16:07:11.334" v="739" actId="478"/>
          <ac:grpSpMkLst>
            <pc:docMk/>
            <pc:sldMk cId="2724454924" sldId="365"/>
            <ac:grpSpMk id="30" creationId="{56644426-7260-5643-8AF2-55B5222FCCCC}"/>
          </ac:grpSpMkLst>
        </pc:grpChg>
        <pc:graphicFrameChg chg="mod modGraphic">
          <ac:chgData name="#CHEW SEOW PENG#" userId="301f2121-5341-45c1-8e12-56043ef59e9a" providerId="ADAL" clId="{792DCBFD-6DDF-432D-B4E1-A16CB3A0A078}" dt="2021-04-07T12:26:28.975" v="11709" actId="1076"/>
          <ac:graphicFrameMkLst>
            <pc:docMk/>
            <pc:sldMk cId="2724454924" sldId="365"/>
            <ac:graphicFrameMk id="4" creationId="{8ED66562-3736-4692-ABA5-5D050984AB72}"/>
          </ac:graphicFrameMkLst>
        </pc:graphicFrameChg>
        <pc:graphicFrameChg chg="add mod modGraphic">
          <ac:chgData name="#CHEW SEOW PENG#" userId="301f2121-5341-45c1-8e12-56043ef59e9a" providerId="ADAL" clId="{792DCBFD-6DDF-432D-B4E1-A16CB3A0A078}" dt="2021-04-09T03:47:18.996" v="15207" actId="1036"/>
          <ac:graphicFrameMkLst>
            <pc:docMk/>
            <pc:sldMk cId="2724454924" sldId="365"/>
            <ac:graphicFrameMk id="15" creationId="{7E16D5A2-A1C0-400F-8212-9BD2E96D02A8}"/>
          </ac:graphicFrameMkLst>
        </pc:graphicFrameChg>
        <pc:graphicFrameChg chg="del">
          <ac:chgData name="#CHEW SEOW PENG#" userId="301f2121-5341-45c1-8e12-56043ef59e9a" providerId="ADAL" clId="{792DCBFD-6DDF-432D-B4E1-A16CB3A0A078}" dt="2021-04-07T12:10:21.644" v="10815" actId="478"/>
          <ac:graphicFrameMkLst>
            <pc:docMk/>
            <pc:sldMk cId="2724454924" sldId="365"/>
            <ac:graphicFrameMk id="18" creationId="{6B8D12D5-1F25-436C-8666-7FCEF871447A}"/>
          </ac:graphicFrameMkLst>
        </pc:graphicFrameChg>
        <pc:picChg chg="add del mod">
          <ac:chgData name="#CHEW SEOW PENG#" userId="301f2121-5341-45c1-8e12-56043ef59e9a" providerId="ADAL" clId="{792DCBFD-6DDF-432D-B4E1-A16CB3A0A078}" dt="2021-04-07T12:29:38.294" v="11747" actId="478"/>
          <ac:picMkLst>
            <pc:docMk/>
            <pc:sldMk cId="2724454924" sldId="365"/>
            <ac:picMk id="29" creationId="{5CF396F1-469F-49B5-A90D-01B546E67ED2}"/>
          </ac:picMkLst>
        </pc:picChg>
        <pc:picChg chg="add del mod">
          <ac:chgData name="#CHEW SEOW PENG#" userId="301f2121-5341-45c1-8e12-56043ef59e9a" providerId="ADAL" clId="{792DCBFD-6DDF-432D-B4E1-A16CB3A0A078}" dt="2021-04-07T12:29:38.294" v="11747" actId="478"/>
          <ac:picMkLst>
            <pc:docMk/>
            <pc:sldMk cId="2724454924" sldId="365"/>
            <ac:picMk id="30" creationId="{8049C684-A9CC-4498-A1A9-1EA969358ADE}"/>
          </ac:picMkLst>
        </pc:picChg>
        <pc:picChg chg="add mod">
          <ac:chgData name="#CHEW SEOW PENG#" userId="301f2121-5341-45c1-8e12-56043ef59e9a" providerId="ADAL" clId="{792DCBFD-6DDF-432D-B4E1-A16CB3A0A078}" dt="2021-04-09T03:47:18.996" v="15207" actId="1036"/>
          <ac:picMkLst>
            <pc:docMk/>
            <pc:sldMk cId="2724454924" sldId="365"/>
            <ac:picMk id="31" creationId="{B6EC5A10-2C03-4CE9-9E7C-B47D34FAE459}"/>
          </ac:picMkLst>
        </pc:picChg>
        <pc:picChg chg="add mod">
          <ac:chgData name="#CHEW SEOW PENG#" userId="301f2121-5341-45c1-8e12-56043ef59e9a" providerId="ADAL" clId="{792DCBFD-6DDF-432D-B4E1-A16CB3A0A078}" dt="2021-04-07T12:32:25.590" v="11856" actId="1037"/>
          <ac:picMkLst>
            <pc:docMk/>
            <pc:sldMk cId="2724454924" sldId="365"/>
            <ac:picMk id="32" creationId="{699F3AC3-62A3-45B9-A7FF-2528AF5BF216}"/>
          </ac:picMkLst>
        </pc:picChg>
      </pc:sldChg>
      <pc:sldChg chg="addSp delSp modSp mod">
        <pc:chgData name="#CHEW SEOW PENG#" userId="301f2121-5341-45c1-8e12-56043ef59e9a" providerId="ADAL" clId="{792DCBFD-6DDF-432D-B4E1-A16CB3A0A078}" dt="2021-04-05T16:02:06.084" v="451" actId="207"/>
        <pc:sldMkLst>
          <pc:docMk/>
          <pc:sldMk cId="3405332978" sldId="366"/>
        </pc:sldMkLst>
        <pc:spChg chg="mod">
          <ac:chgData name="#CHEW SEOW PENG#" userId="301f2121-5341-45c1-8e12-56043ef59e9a" providerId="ADAL" clId="{792DCBFD-6DDF-432D-B4E1-A16CB3A0A078}" dt="2021-04-05T15:54:02.033" v="207" actId="207"/>
          <ac:spMkLst>
            <pc:docMk/>
            <pc:sldMk cId="3405332978" sldId="366"/>
            <ac:spMk id="16" creationId="{B4B6B2D6-4261-4B72-972A-409BEA621237}"/>
          </ac:spMkLst>
        </pc:spChg>
        <pc:spChg chg="mod">
          <ac:chgData name="#CHEW SEOW PENG#" userId="301f2121-5341-45c1-8e12-56043ef59e9a" providerId="ADAL" clId="{792DCBFD-6DDF-432D-B4E1-A16CB3A0A078}" dt="2021-04-05T15:53:57.969" v="206" actId="208"/>
          <ac:spMkLst>
            <pc:docMk/>
            <pc:sldMk cId="3405332978" sldId="366"/>
            <ac:spMk id="17" creationId="{4E29B6EE-9101-407A-9F08-3BB9D4BE3939}"/>
          </ac:spMkLst>
        </pc:spChg>
        <pc:spChg chg="mod">
          <ac:chgData name="#CHEW SEOW PENG#" userId="301f2121-5341-45c1-8e12-56043ef59e9a" providerId="ADAL" clId="{792DCBFD-6DDF-432D-B4E1-A16CB3A0A078}" dt="2021-04-05T15:46:39.021" v="1" actId="1076"/>
          <ac:spMkLst>
            <pc:docMk/>
            <pc:sldMk cId="3405332978" sldId="366"/>
            <ac:spMk id="21" creationId="{9E436D30-E64D-4CB9-8288-14C055F87882}"/>
          </ac:spMkLst>
        </pc:spChg>
        <pc:spChg chg="mod">
          <ac:chgData name="#CHEW SEOW PENG#" userId="301f2121-5341-45c1-8e12-56043ef59e9a" providerId="ADAL" clId="{792DCBFD-6DDF-432D-B4E1-A16CB3A0A078}" dt="2021-04-05T15:47:57.960" v="7" actId="14100"/>
          <ac:spMkLst>
            <pc:docMk/>
            <pc:sldMk cId="3405332978" sldId="366"/>
            <ac:spMk id="22" creationId="{6F936B12-9508-4EAA-B188-25B047FDF50E}"/>
          </ac:spMkLst>
        </pc:spChg>
        <pc:spChg chg="mod">
          <ac:chgData name="#CHEW SEOW PENG#" userId="301f2121-5341-45c1-8e12-56043ef59e9a" providerId="ADAL" clId="{792DCBFD-6DDF-432D-B4E1-A16CB3A0A078}" dt="2021-04-05T15:46:43.563" v="5" actId="1076"/>
          <ac:spMkLst>
            <pc:docMk/>
            <pc:sldMk cId="3405332978" sldId="366"/>
            <ac:spMk id="23" creationId="{F8ACC23F-161E-A249-A0CF-80FE36BD14FC}"/>
          </ac:spMkLst>
        </pc:spChg>
        <pc:spChg chg="mod">
          <ac:chgData name="#CHEW SEOW PENG#" userId="301f2121-5341-45c1-8e12-56043ef59e9a" providerId="ADAL" clId="{792DCBFD-6DDF-432D-B4E1-A16CB3A0A078}" dt="2021-04-05T15:46:41.707" v="3" actId="1076"/>
          <ac:spMkLst>
            <pc:docMk/>
            <pc:sldMk cId="3405332978" sldId="366"/>
            <ac:spMk id="25" creationId="{2A433424-6E58-493B-89C8-7A1EAD89F802}"/>
          </ac:spMkLst>
        </pc:spChg>
        <pc:spChg chg="mod">
          <ac:chgData name="#CHEW SEOW PENG#" userId="301f2121-5341-45c1-8e12-56043ef59e9a" providerId="ADAL" clId="{792DCBFD-6DDF-432D-B4E1-A16CB3A0A078}" dt="2021-04-05T15:53:57.969" v="206" actId="208"/>
          <ac:spMkLst>
            <pc:docMk/>
            <pc:sldMk cId="3405332978" sldId="366"/>
            <ac:spMk id="30" creationId="{D3DA2035-6734-4AC1-8C31-204E2942F074}"/>
          </ac:spMkLst>
        </pc:spChg>
        <pc:spChg chg="mod">
          <ac:chgData name="#CHEW SEOW PENG#" userId="301f2121-5341-45c1-8e12-56043ef59e9a" providerId="ADAL" clId="{792DCBFD-6DDF-432D-B4E1-A16CB3A0A078}" dt="2021-04-05T15:53:57.969" v="206" actId="208"/>
          <ac:spMkLst>
            <pc:docMk/>
            <pc:sldMk cId="3405332978" sldId="366"/>
            <ac:spMk id="31" creationId="{2C9E5708-FA93-4C3D-A9CF-3D2809AF073E}"/>
          </ac:spMkLst>
        </pc:spChg>
        <pc:spChg chg="mod">
          <ac:chgData name="#CHEW SEOW PENG#" userId="301f2121-5341-45c1-8e12-56043ef59e9a" providerId="ADAL" clId="{792DCBFD-6DDF-432D-B4E1-A16CB3A0A078}" dt="2021-04-05T15:53:57.969" v="206" actId="208"/>
          <ac:spMkLst>
            <pc:docMk/>
            <pc:sldMk cId="3405332978" sldId="366"/>
            <ac:spMk id="32" creationId="{84BDF04E-F4D1-4EB8-BDE3-41EE711959A8}"/>
          </ac:spMkLst>
        </pc:spChg>
        <pc:spChg chg="mod">
          <ac:chgData name="#CHEW SEOW PENG#" userId="301f2121-5341-45c1-8e12-56043ef59e9a" providerId="ADAL" clId="{792DCBFD-6DDF-432D-B4E1-A16CB3A0A078}" dt="2021-04-05T15:53:57.969" v="206" actId="208"/>
          <ac:spMkLst>
            <pc:docMk/>
            <pc:sldMk cId="3405332978" sldId="366"/>
            <ac:spMk id="33" creationId="{8913F2CE-51DB-4BE5-8F14-E639EAFDB8AF}"/>
          </ac:spMkLst>
        </pc:spChg>
        <pc:spChg chg="mod">
          <ac:chgData name="#CHEW SEOW PENG#" userId="301f2121-5341-45c1-8e12-56043ef59e9a" providerId="ADAL" clId="{792DCBFD-6DDF-432D-B4E1-A16CB3A0A078}" dt="2021-04-05T16:02:06.084" v="451" actId="207"/>
          <ac:spMkLst>
            <pc:docMk/>
            <pc:sldMk cId="3405332978" sldId="366"/>
            <ac:spMk id="35" creationId="{2F9B33B0-2D87-4817-8A43-8DAB93F55830}"/>
          </ac:spMkLst>
        </pc:spChg>
        <pc:spChg chg="mod">
          <ac:chgData name="#CHEW SEOW PENG#" userId="301f2121-5341-45c1-8e12-56043ef59e9a" providerId="ADAL" clId="{792DCBFD-6DDF-432D-B4E1-A16CB3A0A078}" dt="2021-04-05T16:02:03.207" v="449" actId="207"/>
          <ac:spMkLst>
            <pc:docMk/>
            <pc:sldMk cId="3405332978" sldId="366"/>
            <ac:spMk id="36" creationId="{823CFE8F-2433-4CF0-BC3F-31C60C0A3A78}"/>
          </ac:spMkLst>
        </pc:spChg>
        <pc:spChg chg="mod">
          <ac:chgData name="#CHEW SEOW PENG#" userId="301f2121-5341-45c1-8e12-56043ef59e9a" providerId="ADAL" clId="{792DCBFD-6DDF-432D-B4E1-A16CB3A0A078}" dt="2021-04-05T16:01:59.890" v="447"/>
          <ac:spMkLst>
            <pc:docMk/>
            <pc:sldMk cId="3405332978" sldId="366"/>
            <ac:spMk id="37" creationId="{2B7834B3-242E-4C0C-830A-8CD762860B26}"/>
          </ac:spMkLst>
        </pc:spChg>
        <pc:spChg chg="mod">
          <ac:chgData name="#CHEW SEOW PENG#" userId="301f2121-5341-45c1-8e12-56043ef59e9a" providerId="ADAL" clId="{792DCBFD-6DDF-432D-B4E1-A16CB3A0A078}" dt="2021-04-05T16:01:59.890" v="447"/>
          <ac:spMkLst>
            <pc:docMk/>
            <pc:sldMk cId="3405332978" sldId="366"/>
            <ac:spMk id="38" creationId="{03C29054-09FA-435E-B391-8AB885FFFB9A}"/>
          </ac:spMkLst>
        </pc:spChg>
        <pc:spChg chg="mod">
          <ac:chgData name="#CHEW SEOW PENG#" userId="301f2121-5341-45c1-8e12-56043ef59e9a" providerId="ADAL" clId="{792DCBFD-6DDF-432D-B4E1-A16CB3A0A078}" dt="2021-04-05T16:01:59.890" v="447"/>
          <ac:spMkLst>
            <pc:docMk/>
            <pc:sldMk cId="3405332978" sldId="366"/>
            <ac:spMk id="39" creationId="{CFD623D3-CCC2-405B-859D-710B6D7FB2FB}"/>
          </ac:spMkLst>
        </pc:spChg>
        <pc:spChg chg="mod">
          <ac:chgData name="#CHEW SEOW PENG#" userId="301f2121-5341-45c1-8e12-56043ef59e9a" providerId="ADAL" clId="{792DCBFD-6DDF-432D-B4E1-A16CB3A0A078}" dt="2021-04-05T16:01:59.890" v="447"/>
          <ac:spMkLst>
            <pc:docMk/>
            <pc:sldMk cId="3405332978" sldId="366"/>
            <ac:spMk id="40" creationId="{E77F9A2A-9D57-44B1-824D-FC7F4C571F1A}"/>
          </ac:spMkLst>
        </pc:spChg>
        <pc:grpChg chg="add del mod">
          <ac:chgData name="#CHEW SEOW PENG#" userId="301f2121-5341-45c1-8e12-56043ef59e9a" providerId="ADAL" clId="{792DCBFD-6DDF-432D-B4E1-A16CB3A0A078}" dt="2021-04-05T16:01:59.660" v="446" actId="478"/>
          <ac:grpSpMkLst>
            <pc:docMk/>
            <pc:sldMk cId="3405332978" sldId="366"/>
            <ac:grpSpMk id="15" creationId="{A8345856-00F0-4261-9064-575E6A19AC81}"/>
          </ac:grpSpMkLst>
        </pc:grpChg>
        <pc:grpChg chg="del">
          <ac:chgData name="#CHEW SEOW PENG#" userId="301f2121-5341-45c1-8e12-56043ef59e9a" providerId="ADAL" clId="{792DCBFD-6DDF-432D-B4E1-A16CB3A0A078}" dt="2021-04-05T15:48:06.082" v="8" actId="478"/>
          <ac:grpSpMkLst>
            <pc:docMk/>
            <pc:sldMk cId="3405332978" sldId="366"/>
            <ac:grpSpMk id="18" creationId="{14462C6E-FB73-469E-8EF5-437D0B42954F}"/>
          </ac:grpSpMkLst>
        </pc:grpChg>
        <pc:grpChg chg="add mod">
          <ac:chgData name="#CHEW SEOW PENG#" userId="301f2121-5341-45c1-8e12-56043ef59e9a" providerId="ADAL" clId="{792DCBFD-6DDF-432D-B4E1-A16CB3A0A078}" dt="2021-04-05T16:01:59.890" v="447"/>
          <ac:grpSpMkLst>
            <pc:docMk/>
            <pc:sldMk cId="3405332978" sldId="366"/>
            <ac:grpSpMk id="34" creationId="{A120881C-F3F2-4EA6-A21B-2EC32A1DD3CE}"/>
          </ac:grpSpMkLst>
        </pc:grpChg>
      </pc:sldChg>
      <pc:sldChg chg="addSp modSp mod">
        <pc:chgData name="#CHEW SEOW PENG#" userId="301f2121-5341-45c1-8e12-56043ef59e9a" providerId="ADAL" clId="{792DCBFD-6DDF-432D-B4E1-A16CB3A0A078}" dt="2021-04-05T16:07:46.512" v="753" actId="208"/>
        <pc:sldMkLst>
          <pc:docMk/>
          <pc:sldMk cId="2242633259" sldId="367"/>
        </pc:sldMkLst>
        <pc:spChg chg="mod">
          <ac:chgData name="#CHEW SEOW PENG#" userId="301f2121-5341-45c1-8e12-56043ef59e9a" providerId="ADAL" clId="{792DCBFD-6DDF-432D-B4E1-A16CB3A0A078}" dt="2021-04-05T16:07:29.958" v="749"/>
          <ac:spMkLst>
            <pc:docMk/>
            <pc:sldMk cId="2242633259" sldId="367"/>
            <ac:spMk id="8" creationId="{AAFD9F19-0520-4A9A-AD9C-AE245FE5E79C}"/>
          </ac:spMkLst>
        </pc:spChg>
        <pc:spChg chg="mod">
          <ac:chgData name="#CHEW SEOW PENG#" userId="301f2121-5341-45c1-8e12-56043ef59e9a" providerId="ADAL" clId="{792DCBFD-6DDF-432D-B4E1-A16CB3A0A078}" dt="2021-04-05T16:07:29.958" v="749"/>
          <ac:spMkLst>
            <pc:docMk/>
            <pc:sldMk cId="2242633259" sldId="367"/>
            <ac:spMk id="9" creationId="{E85B810B-9403-420F-8972-D713B6750E48}"/>
          </ac:spMkLst>
        </pc:spChg>
        <pc:spChg chg="mod">
          <ac:chgData name="#CHEW SEOW PENG#" userId="301f2121-5341-45c1-8e12-56043ef59e9a" providerId="ADAL" clId="{792DCBFD-6DDF-432D-B4E1-A16CB3A0A078}" dt="2021-04-05T16:07:29.958" v="749"/>
          <ac:spMkLst>
            <pc:docMk/>
            <pc:sldMk cId="2242633259" sldId="367"/>
            <ac:spMk id="10" creationId="{AAB823C8-D7C2-435C-9CAF-2CAEDEA20AA2}"/>
          </ac:spMkLst>
        </pc:spChg>
        <pc:spChg chg="mod">
          <ac:chgData name="#CHEW SEOW PENG#" userId="301f2121-5341-45c1-8e12-56043ef59e9a" providerId="ADAL" clId="{792DCBFD-6DDF-432D-B4E1-A16CB3A0A078}" dt="2021-04-05T16:07:29.958" v="749"/>
          <ac:spMkLst>
            <pc:docMk/>
            <pc:sldMk cId="2242633259" sldId="367"/>
            <ac:spMk id="11" creationId="{0D356590-6C55-40E0-8586-55ADD393E608}"/>
          </ac:spMkLst>
        </pc:spChg>
        <pc:spChg chg="mod">
          <ac:chgData name="#CHEW SEOW PENG#" userId="301f2121-5341-45c1-8e12-56043ef59e9a" providerId="ADAL" clId="{792DCBFD-6DDF-432D-B4E1-A16CB3A0A078}" dt="2021-04-05T16:07:46.512" v="753" actId="208"/>
          <ac:spMkLst>
            <pc:docMk/>
            <pc:sldMk cId="2242633259" sldId="367"/>
            <ac:spMk id="12" creationId="{037C09E9-CC02-4B44-A86E-B4937D95162F}"/>
          </ac:spMkLst>
        </pc:spChg>
        <pc:spChg chg="mod">
          <ac:chgData name="#CHEW SEOW PENG#" userId="301f2121-5341-45c1-8e12-56043ef59e9a" providerId="ADAL" clId="{792DCBFD-6DDF-432D-B4E1-A16CB3A0A078}" dt="2021-04-05T16:07:46.512" v="753" actId="208"/>
          <ac:spMkLst>
            <pc:docMk/>
            <pc:sldMk cId="2242633259" sldId="367"/>
            <ac:spMk id="13" creationId="{AC7A9166-A0A7-47C9-A10D-DAB7170F89B2}"/>
          </ac:spMkLst>
        </pc:spChg>
        <pc:spChg chg="mod">
          <ac:chgData name="#CHEW SEOW PENG#" userId="301f2121-5341-45c1-8e12-56043ef59e9a" providerId="ADAL" clId="{792DCBFD-6DDF-432D-B4E1-A16CB3A0A078}" dt="2021-04-05T16:07:29.958" v="749"/>
          <ac:spMkLst>
            <pc:docMk/>
            <pc:sldMk cId="2242633259" sldId="367"/>
            <ac:spMk id="14" creationId="{5C8F18AF-7EC7-4810-93CA-C1B409A35CA9}"/>
          </ac:spMkLst>
        </pc:spChg>
        <pc:spChg chg="mod">
          <ac:chgData name="#CHEW SEOW PENG#" userId="301f2121-5341-45c1-8e12-56043ef59e9a" providerId="ADAL" clId="{792DCBFD-6DDF-432D-B4E1-A16CB3A0A078}" dt="2021-04-05T16:07:29.958" v="749"/>
          <ac:spMkLst>
            <pc:docMk/>
            <pc:sldMk cId="2242633259" sldId="367"/>
            <ac:spMk id="15" creationId="{CF5ABB18-E2A0-465A-BFF6-3BA228AE4DCD}"/>
          </ac:spMkLst>
        </pc:spChg>
        <pc:spChg chg="mod">
          <ac:chgData name="#CHEW SEOW PENG#" userId="301f2121-5341-45c1-8e12-56043ef59e9a" providerId="ADAL" clId="{792DCBFD-6DDF-432D-B4E1-A16CB3A0A078}" dt="2021-04-05T16:07:39.526" v="751" actId="14100"/>
          <ac:spMkLst>
            <pc:docMk/>
            <pc:sldMk cId="2242633259" sldId="367"/>
            <ac:spMk id="2633" creationId="{A2ECB059-989A-404A-A663-DA9A599B030F}"/>
          </ac:spMkLst>
        </pc:spChg>
        <pc:grpChg chg="add mod">
          <ac:chgData name="#CHEW SEOW PENG#" userId="301f2121-5341-45c1-8e12-56043ef59e9a" providerId="ADAL" clId="{792DCBFD-6DDF-432D-B4E1-A16CB3A0A078}" dt="2021-04-05T16:07:29.958" v="749"/>
          <ac:grpSpMkLst>
            <pc:docMk/>
            <pc:sldMk cId="2242633259" sldId="367"/>
            <ac:grpSpMk id="7" creationId="{A8E409FF-FDD5-4D5D-B31C-BADF1C3C5F89}"/>
          </ac:grpSpMkLst>
        </pc:grpChg>
      </pc:sldChg>
      <pc:sldChg chg="addSp delSp modSp mod">
        <pc:chgData name="#CHEW SEOW PENG#" userId="301f2121-5341-45c1-8e12-56043ef59e9a" providerId="ADAL" clId="{792DCBFD-6DDF-432D-B4E1-A16CB3A0A078}" dt="2021-04-05T16:07:59.619" v="757" actId="1035"/>
        <pc:sldMkLst>
          <pc:docMk/>
          <pc:sldMk cId="3933140283" sldId="368"/>
        </pc:sldMkLst>
        <pc:spChg chg="mod">
          <ac:chgData name="#CHEW SEOW PENG#" userId="301f2121-5341-45c1-8e12-56043ef59e9a" providerId="ADAL" clId="{792DCBFD-6DDF-432D-B4E1-A16CB3A0A078}" dt="2021-04-05T16:07:52.541" v="755"/>
          <ac:spMkLst>
            <pc:docMk/>
            <pc:sldMk cId="3933140283" sldId="368"/>
            <ac:spMk id="21" creationId="{930EE573-126D-47A6-AD71-F9C97533A070}"/>
          </ac:spMkLst>
        </pc:spChg>
        <pc:spChg chg="mod">
          <ac:chgData name="#CHEW SEOW PENG#" userId="301f2121-5341-45c1-8e12-56043ef59e9a" providerId="ADAL" clId="{792DCBFD-6DDF-432D-B4E1-A16CB3A0A078}" dt="2021-04-05T16:07:52.541" v="755"/>
          <ac:spMkLst>
            <pc:docMk/>
            <pc:sldMk cId="3933140283" sldId="368"/>
            <ac:spMk id="28" creationId="{ACA42940-E348-4E87-872B-5B781D86A1F2}"/>
          </ac:spMkLst>
        </pc:spChg>
        <pc:spChg chg="mod">
          <ac:chgData name="#CHEW SEOW PENG#" userId="301f2121-5341-45c1-8e12-56043ef59e9a" providerId="ADAL" clId="{792DCBFD-6DDF-432D-B4E1-A16CB3A0A078}" dt="2021-04-05T16:07:52.541" v="755"/>
          <ac:spMkLst>
            <pc:docMk/>
            <pc:sldMk cId="3933140283" sldId="368"/>
            <ac:spMk id="29" creationId="{50621D46-31F2-4C1D-8325-9F0E6D6DABAD}"/>
          </ac:spMkLst>
        </pc:spChg>
        <pc:spChg chg="mod">
          <ac:chgData name="#CHEW SEOW PENG#" userId="301f2121-5341-45c1-8e12-56043ef59e9a" providerId="ADAL" clId="{792DCBFD-6DDF-432D-B4E1-A16CB3A0A078}" dt="2021-04-05T16:07:52.541" v="755"/>
          <ac:spMkLst>
            <pc:docMk/>
            <pc:sldMk cId="3933140283" sldId="368"/>
            <ac:spMk id="30" creationId="{02A0D646-F63E-4512-A9CE-2B8D7B82E849}"/>
          </ac:spMkLst>
        </pc:spChg>
        <pc:spChg chg="mod">
          <ac:chgData name="#CHEW SEOW PENG#" userId="301f2121-5341-45c1-8e12-56043ef59e9a" providerId="ADAL" clId="{792DCBFD-6DDF-432D-B4E1-A16CB3A0A078}" dt="2021-04-05T16:07:52.541" v="755"/>
          <ac:spMkLst>
            <pc:docMk/>
            <pc:sldMk cId="3933140283" sldId="368"/>
            <ac:spMk id="31" creationId="{95AA342A-2B4A-4BBE-91AC-F392C87E9413}"/>
          </ac:spMkLst>
        </pc:spChg>
        <pc:spChg chg="mod">
          <ac:chgData name="#CHEW SEOW PENG#" userId="301f2121-5341-45c1-8e12-56043ef59e9a" providerId="ADAL" clId="{792DCBFD-6DDF-432D-B4E1-A16CB3A0A078}" dt="2021-04-05T16:07:52.541" v="755"/>
          <ac:spMkLst>
            <pc:docMk/>
            <pc:sldMk cId="3933140283" sldId="368"/>
            <ac:spMk id="32" creationId="{642CDC93-F389-41F1-A07A-F92B47EF88A4}"/>
          </ac:spMkLst>
        </pc:spChg>
        <pc:grpChg chg="del">
          <ac:chgData name="#CHEW SEOW PENG#" userId="301f2121-5341-45c1-8e12-56043ef59e9a" providerId="ADAL" clId="{792DCBFD-6DDF-432D-B4E1-A16CB3A0A078}" dt="2021-04-05T16:07:52.382" v="754" actId="478"/>
          <ac:grpSpMkLst>
            <pc:docMk/>
            <pc:sldMk cId="3933140283" sldId="368"/>
            <ac:grpSpMk id="12" creationId="{26915270-7F77-4366-B835-40B3FE841F68}"/>
          </ac:grpSpMkLst>
        </pc:grpChg>
        <pc:grpChg chg="add mod">
          <ac:chgData name="#CHEW SEOW PENG#" userId="301f2121-5341-45c1-8e12-56043ef59e9a" providerId="ADAL" clId="{792DCBFD-6DDF-432D-B4E1-A16CB3A0A078}" dt="2021-04-05T16:07:59.619" v="757" actId="1035"/>
          <ac:grpSpMkLst>
            <pc:docMk/>
            <pc:sldMk cId="3933140283" sldId="368"/>
            <ac:grpSpMk id="20" creationId="{AF080BDE-694D-4EC9-AEF6-3B459D1B81C0}"/>
          </ac:grpSpMkLst>
        </pc:grpChg>
      </pc:sldChg>
      <pc:sldChg chg="addSp delSp modSp mod">
        <pc:chgData name="#CHEW SEOW PENG#" userId="301f2121-5341-45c1-8e12-56043ef59e9a" providerId="ADAL" clId="{792DCBFD-6DDF-432D-B4E1-A16CB3A0A078}" dt="2021-04-05T16:07:22.998" v="746" actId="207"/>
        <pc:sldMkLst>
          <pc:docMk/>
          <pc:sldMk cId="3492843233" sldId="370"/>
        </pc:sldMkLst>
        <pc:spChg chg="mod">
          <ac:chgData name="#CHEW SEOW PENG#" userId="301f2121-5341-45c1-8e12-56043ef59e9a" providerId="ADAL" clId="{792DCBFD-6DDF-432D-B4E1-A16CB3A0A078}" dt="2021-04-05T16:07:15.476" v="742"/>
          <ac:spMkLst>
            <pc:docMk/>
            <pc:sldMk cId="3492843233" sldId="370"/>
            <ac:spMk id="21" creationId="{9AC145FF-4C9B-4649-963F-D3E657184647}"/>
          </ac:spMkLst>
        </pc:spChg>
        <pc:spChg chg="mod">
          <ac:chgData name="#CHEW SEOW PENG#" userId="301f2121-5341-45c1-8e12-56043ef59e9a" providerId="ADAL" clId="{792DCBFD-6DDF-432D-B4E1-A16CB3A0A078}" dt="2021-04-05T16:07:15.476" v="742"/>
          <ac:spMkLst>
            <pc:docMk/>
            <pc:sldMk cId="3492843233" sldId="370"/>
            <ac:spMk id="22" creationId="{EDD9D0F7-8E3D-42E4-A1DC-570C54E5FE0A}"/>
          </ac:spMkLst>
        </pc:spChg>
        <pc:spChg chg="mod">
          <ac:chgData name="#CHEW SEOW PENG#" userId="301f2121-5341-45c1-8e12-56043ef59e9a" providerId="ADAL" clId="{792DCBFD-6DDF-432D-B4E1-A16CB3A0A078}" dt="2021-04-05T16:07:15.476" v="742"/>
          <ac:spMkLst>
            <pc:docMk/>
            <pc:sldMk cId="3492843233" sldId="370"/>
            <ac:spMk id="23" creationId="{1783D42F-3444-4382-8CDE-BC04A714005E}"/>
          </ac:spMkLst>
        </pc:spChg>
        <pc:spChg chg="mod">
          <ac:chgData name="#CHEW SEOW PENG#" userId="301f2121-5341-45c1-8e12-56043ef59e9a" providerId="ADAL" clId="{792DCBFD-6DDF-432D-B4E1-A16CB3A0A078}" dt="2021-04-05T16:07:22.998" v="746" actId="207"/>
          <ac:spMkLst>
            <pc:docMk/>
            <pc:sldMk cId="3492843233" sldId="370"/>
            <ac:spMk id="24" creationId="{D2FD7CE1-9ADA-4DD2-A62A-A2E0DB4CD3A8}"/>
          </ac:spMkLst>
        </pc:spChg>
        <pc:spChg chg="mod">
          <ac:chgData name="#CHEW SEOW PENG#" userId="301f2121-5341-45c1-8e12-56043ef59e9a" providerId="ADAL" clId="{792DCBFD-6DDF-432D-B4E1-A16CB3A0A078}" dt="2021-04-05T16:07:19.668" v="744" actId="207"/>
          <ac:spMkLst>
            <pc:docMk/>
            <pc:sldMk cId="3492843233" sldId="370"/>
            <ac:spMk id="25" creationId="{0B0606F7-E1F7-4CC0-B51C-712A9C13E5B7}"/>
          </ac:spMkLst>
        </pc:spChg>
        <pc:spChg chg="mod">
          <ac:chgData name="#CHEW SEOW PENG#" userId="301f2121-5341-45c1-8e12-56043ef59e9a" providerId="ADAL" clId="{792DCBFD-6DDF-432D-B4E1-A16CB3A0A078}" dt="2021-04-05T16:07:15.476" v="742"/>
          <ac:spMkLst>
            <pc:docMk/>
            <pc:sldMk cId="3492843233" sldId="370"/>
            <ac:spMk id="26" creationId="{FD86B6C3-3F6E-4D39-AA64-E9A056C8E3EA}"/>
          </ac:spMkLst>
        </pc:spChg>
        <pc:grpChg chg="del">
          <ac:chgData name="#CHEW SEOW PENG#" userId="301f2121-5341-45c1-8e12-56043ef59e9a" providerId="ADAL" clId="{792DCBFD-6DDF-432D-B4E1-A16CB3A0A078}" dt="2021-04-05T16:07:15.227" v="741" actId="478"/>
          <ac:grpSpMkLst>
            <pc:docMk/>
            <pc:sldMk cId="3492843233" sldId="370"/>
            <ac:grpSpMk id="12" creationId="{26915270-7F77-4366-B835-40B3FE841F68}"/>
          </ac:grpSpMkLst>
        </pc:grpChg>
        <pc:grpChg chg="add mod">
          <ac:chgData name="#CHEW SEOW PENG#" userId="301f2121-5341-45c1-8e12-56043ef59e9a" providerId="ADAL" clId="{792DCBFD-6DDF-432D-B4E1-A16CB3A0A078}" dt="2021-04-05T16:07:15.476" v="742"/>
          <ac:grpSpMkLst>
            <pc:docMk/>
            <pc:sldMk cId="3492843233" sldId="370"/>
            <ac:grpSpMk id="20" creationId="{443950C1-CECD-48CF-8402-90333169DC7B}"/>
          </ac:grpSpMkLst>
        </pc:grpChg>
      </pc:sldChg>
      <pc:sldChg chg="addSp delSp modSp mod ord">
        <pc:chgData name="#CHEW SEOW PENG#" userId="301f2121-5341-45c1-8e12-56043ef59e9a" providerId="ADAL" clId="{792DCBFD-6DDF-432D-B4E1-A16CB3A0A078}" dt="2021-04-05T17:38:34.686" v="3657" actId="14100"/>
        <pc:sldMkLst>
          <pc:docMk/>
          <pc:sldMk cId="2512422616" sldId="371"/>
        </pc:sldMkLst>
        <pc:spChg chg="mod">
          <ac:chgData name="#CHEW SEOW PENG#" userId="301f2121-5341-45c1-8e12-56043ef59e9a" providerId="ADAL" clId="{792DCBFD-6DDF-432D-B4E1-A16CB3A0A078}" dt="2021-04-05T17:38:18.098" v="3654" actId="12788"/>
          <ac:spMkLst>
            <pc:docMk/>
            <pc:sldMk cId="2512422616" sldId="371"/>
            <ac:spMk id="6" creationId="{7659B1B1-A104-4BF8-9632-44D1AB97221C}"/>
          </ac:spMkLst>
        </pc:spChg>
        <pc:spChg chg="mod">
          <ac:chgData name="#CHEW SEOW PENG#" userId="301f2121-5341-45c1-8e12-56043ef59e9a" providerId="ADAL" clId="{792DCBFD-6DDF-432D-B4E1-A16CB3A0A078}" dt="2021-04-05T17:38:18.098" v="3654" actId="12788"/>
          <ac:spMkLst>
            <pc:docMk/>
            <pc:sldMk cId="2512422616" sldId="371"/>
            <ac:spMk id="7" creationId="{AF62D006-8663-4EB4-8343-311E50126B50}"/>
          </ac:spMkLst>
        </pc:spChg>
        <pc:spChg chg="mod">
          <ac:chgData name="#CHEW SEOW PENG#" userId="301f2121-5341-45c1-8e12-56043ef59e9a" providerId="ADAL" clId="{792DCBFD-6DDF-432D-B4E1-A16CB3A0A078}" dt="2021-04-05T17:38:34.686" v="3657" actId="14100"/>
          <ac:spMkLst>
            <pc:docMk/>
            <pc:sldMk cId="2512422616" sldId="371"/>
            <ac:spMk id="13" creationId="{41800F12-90DD-48DA-9DF5-887B5797B65C}"/>
          </ac:spMkLst>
        </pc:spChg>
        <pc:spChg chg="mod">
          <ac:chgData name="#CHEW SEOW PENG#" userId="301f2121-5341-45c1-8e12-56043ef59e9a" providerId="ADAL" clId="{792DCBFD-6DDF-432D-B4E1-A16CB3A0A078}" dt="2021-04-05T15:58:07.409" v="316" actId="14100"/>
          <ac:spMkLst>
            <pc:docMk/>
            <pc:sldMk cId="2512422616" sldId="371"/>
            <ac:spMk id="18" creationId="{42068098-A85E-BB42-B80E-1ACC0D6EDC72}"/>
          </ac:spMkLst>
        </pc:spChg>
        <pc:spChg chg="mod">
          <ac:chgData name="#CHEW SEOW PENG#" userId="301f2121-5341-45c1-8e12-56043ef59e9a" providerId="ADAL" clId="{792DCBFD-6DDF-432D-B4E1-A16CB3A0A078}" dt="2021-04-05T15:54:12.131" v="212"/>
          <ac:spMkLst>
            <pc:docMk/>
            <pc:sldMk cId="2512422616" sldId="371"/>
            <ac:spMk id="20" creationId="{45D2E795-ED72-4538-B2E0-D8F400DD2FBD}"/>
          </ac:spMkLst>
        </pc:spChg>
        <pc:spChg chg="mod">
          <ac:chgData name="#CHEW SEOW PENG#" userId="301f2121-5341-45c1-8e12-56043ef59e9a" providerId="ADAL" clId="{792DCBFD-6DDF-432D-B4E1-A16CB3A0A078}" dt="2021-04-05T15:54:12.131" v="212"/>
          <ac:spMkLst>
            <pc:docMk/>
            <pc:sldMk cId="2512422616" sldId="371"/>
            <ac:spMk id="21" creationId="{FAC094F8-FAF2-4E24-AD5B-89EBA9864051}"/>
          </ac:spMkLst>
        </pc:spChg>
        <pc:spChg chg="mod">
          <ac:chgData name="#CHEW SEOW PENG#" userId="301f2121-5341-45c1-8e12-56043ef59e9a" providerId="ADAL" clId="{792DCBFD-6DDF-432D-B4E1-A16CB3A0A078}" dt="2021-04-05T15:54:12.131" v="212"/>
          <ac:spMkLst>
            <pc:docMk/>
            <pc:sldMk cId="2512422616" sldId="371"/>
            <ac:spMk id="22" creationId="{0D3A638E-5D18-49E5-9FA1-21FC81E4C048}"/>
          </ac:spMkLst>
        </pc:spChg>
        <pc:spChg chg="mod">
          <ac:chgData name="#CHEW SEOW PENG#" userId="301f2121-5341-45c1-8e12-56043ef59e9a" providerId="ADAL" clId="{792DCBFD-6DDF-432D-B4E1-A16CB3A0A078}" dt="2021-04-05T15:54:12.131" v="212"/>
          <ac:spMkLst>
            <pc:docMk/>
            <pc:sldMk cId="2512422616" sldId="371"/>
            <ac:spMk id="23" creationId="{89166E4A-A60C-4B9F-8EBD-F32168CCCAEA}"/>
          </ac:spMkLst>
        </pc:spChg>
        <pc:spChg chg="mod">
          <ac:chgData name="#CHEW SEOW PENG#" userId="301f2121-5341-45c1-8e12-56043ef59e9a" providerId="ADAL" clId="{792DCBFD-6DDF-432D-B4E1-A16CB3A0A078}" dt="2021-04-05T17:38:14.555" v="3653" actId="12788"/>
          <ac:spMkLst>
            <pc:docMk/>
            <pc:sldMk cId="2512422616" sldId="371"/>
            <ac:spMk id="24" creationId="{6432DC44-670D-48BF-9F7A-1FBD8E1195EF}"/>
          </ac:spMkLst>
        </pc:spChg>
        <pc:spChg chg="mod">
          <ac:chgData name="#CHEW SEOW PENG#" userId="301f2121-5341-45c1-8e12-56043ef59e9a" providerId="ADAL" clId="{792DCBFD-6DDF-432D-B4E1-A16CB3A0A078}" dt="2021-04-05T17:38:14.555" v="3653" actId="12788"/>
          <ac:spMkLst>
            <pc:docMk/>
            <pc:sldMk cId="2512422616" sldId="371"/>
            <ac:spMk id="25" creationId="{DA8A1A4B-F4FF-4FCE-A3C8-3FC51EB491A9}"/>
          </ac:spMkLst>
        </pc:spChg>
        <pc:spChg chg="mod">
          <ac:chgData name="#CHEW SEOW PENG#" userId="301f2121-5341-45c1-8e12-56043ef59e9a" providerId="ADAL" clId="{792DCBFD-6DDF-432D-B4E1-A16CB3A0A078}" dt="2021-04-05T15:54:12.131" v="212"/>
          <ac:spMkLst>
            <pc:docMk/>
            <pc:sldMk cId="2512422616" sldId="371"/>
            <ac:spMk id="32" creationId="{A9DC62F1-E296-431A-BEE7-B5BF73F1DABE}"/>
          </ac:spMkLst>
        </pc:spChg>
        <pc:spChg chg="mod">
          <ac:chgData name="#CHEW SEOW PENG#" userId="301f2121-5341-45c1-8e12-56043ef59e9a" providerId="ADAL" clId="{792DCBFD-6DDF-432D-B4E1-A16CB3A0A078}" dt="2021-04-05T17:38:10.097" v="3652" actId="12788"/>
          <ac:spMkLst>
            <pc:docMk/>
            <pc:sldMk cId="2512422616" sldId="371"/>
            <ac:spMk id="33" creationId="{DDA21599-D2E7-49E7-9D5D-D893965369EB}"/>
          </ac:spMkLst>
        </pc:spChg>
        <pc:spChg chg="mod">
          <ac:chgData name="#CHEW SEOW PENG#" userId="301f2121-5341-45c1-8e12-56043ef59e9a" providerId="ADAL" clId="{792DCBFD-6DDF-432D-B4E1-A16CB3A0A078}" dt="2021-04-05T15:54:12.131" v="212"/>
          <ac:spMkLst>
            <pc:docMk/>
            <pc:sldMk cId="2512422616" sldId="371"/>
            <ac:spMk id="34" creationId="{3FD69A8C-9CB8-4D20-B87D-230161F8142B}"/>
          </ac:spMkLst>
        </pc:spChg>
        <pc:spChg chg="mod">
          <ac:chgData name="#CHEW SEOW PENG#" userId="301f2121-5341-45c1-8e12-56043ef59e9a" providerId="ADAL" clId="{792DCBFD-6DDF-432D-B4E1-A16CB3A0A078}" dt="2021-04-05T17:38:10.097" v="3652" actId="12788"/>
          <ac:spMkLst>
            <pc:docMk/>
            <pc:sldMk cId="2512422616" sldId="371"/>
            <ac:spMk id="35" creationId="{BB2D3F77-D327-45D2-B768-4529ECDD36E0}"/>
          </ac:spMkLst>
        </pc:spChg>
        <pc:spChg chg="add del mod">
          <ac:chgData name="#CHEW SEOW PENG#" userId="301f2121-5341-45c1-8e12-56043ef59e9a" providerId="ADAL" clId="{792DCBFD-6DDF-432D-B4E1-A16CB3A0A078}" dt="2021-04-05T15:57:45.527" v="302"/>
          <ac:spMkLst>
            <pc:docMk/>
            <pc:sldMk cId="2512422616" sldId="371"/>
            <ac:spMk id="36" creationId="{6017A808-6208-4739-BC14-1CBAFAE9B86E}"/>
          </ac:spMkLst>
        </pc:spChg>
        <pc:spChg chg="mod">
          <ac:chgData name="#CHEW SEOW PENG#" userId="301f2121-5341-45c1-8e12-56043ef59e9a" providerId="ADAL" clId="{792DCBFD-6DDF-432D-B4E1-A16CB3A0A078}" dt="2021-04-05T16:00:15.557" v="397"/>
          <ac:spMkLst>
            <pc:docMk/>
            <pc:sldMk cId="2512422616" sldId="371"/>
            <ac:spMk id="38" creationId="{ED6D9B93-77F7-4D16-8C27-FC8542365910}"/>
          </ac:spMkLst>
        </pc:spChg>
        <pc:spChg chg="mod">
          <ac:chgData name="#CHEW SEOW PENG#" userId="301f2121-5341-45c1-8e12-56043ef59e9a" providerId="ADAL" clId="{792DCBFD-6DDF-432D-B4E1-A16CB3A0A078}" dt="2021-04-05T16:00:15.557" v="397"/>
          <ac:spMkLst>
            <pc:docMk/>
            <pc:sldMk cId="2512422616" sldId="371"/>
            <ac:spMk id="39" creationId="{860B28B3-54B2-4EA3-9F67-84EB5A9BC629}"/>
          </ac:spMkLst>
        </pc:spChg>
        <pc:spChg chg="mod">
          <ac:chgData name="#CHEW SEOW PENG#" userId="301f2121-5341-45c1-8e12-56043ef59e9a" providerId="ADAL" clId="{792DCBFD-6DDF-432D-B4E1-A16CB3A0A078}" dt="2021-04-05T16:00:15.557" v="397"/>
          <ac:spMkLst>
            <pc:docMk/>
            <pc:sldMk cId="2512422616" sldId="371"/>
            <ac:spMk id="40" creationId="{F1F0C9CE-26B3-4D67-BF58-6DA848D6DE19}"/>
          </ac:spMkLst>
        </pc:spChg>
        <pc:spChg chg="mod">
          <ac:chgData name="#CHEW SEOW PENG#" userId="301f2121-5341-45c1-8e12-56043ef59e9a" providerId="ADAL" clId="{792DCBFD-6DDF-432D-B4E1-A16CB3A0A078}" dt="2021-04-05T16:00:15.557" v="397"/>
          <ac:spMkLst>
            <pc:docMk/>
            <pc:sldMk cId="2512422616" sldId="371"/>
            <ac:spMk id="41" creationId="{B07E5448-D196-4429-9E31-1D8A6C093048}"/>
          </ac:spMkLst>
        </pc:spChg>
        <pc:spChg chg="mod">
          <ac:chgData name="#CHEW SEOW PENG#" userId="301f2121-5341-45c1-8e12-56043ef59e9a" providerId="ADAL" clId="{792DCBFD-6DDF-432D-B4E1-A16CB3A0A078}" dt="2021-04-05T16:00:15.557" v="397"/>
          <ac:spMkLst>
            <pc:docMk/>
            <pc:sldMk cId="2512422616" sldId="371"/>
            <ac:spMk id="42" creationId="{4347D5AF-2FE1-48D5-A0BA-DF0B17437C43}"/>
          </ac:spMkLst>
        </pc:spChg>
        <pc:spChg chg="mod">
          <ac:chgData name="#CHEW SEOW PENG#" userId="301f2121-5341-45c1-8e12-56043ef59e9a" providerId="ADAL" clId="{792DCBFD-6DDF-432D-B4E1-A16CB3A0A078}" dt="2021-04-05T16:00:15.557" v="397"/>
          <ac:spMkLst>
            <pc:docMk/>
            <pc:sldMk cId="2512422616" sldId="371"/>
            <ac:spMk id="43" creationId="{F50BE956-F906-485D-85A5-8A67A6707478}"/>
          </ac:spMkLst>
        </pc:spChg>
        <pc:spChg chg="mod">
          <ac:chgData name="#CHEW SEOW PENG#" userId="301f2121-5341-45c1-8e12-56043ef59e9a" providerId="ADAL" clId="{792DCBFD-6DDF-432D-B4E1-A16CB3A0A078}" dt="2021-04-05T16:01:19.674" v="425" actId="207"/>
          <ac:spMkLst>
            <pc:docMk/>
            <pc:sldMk cId="2512422616" sldId="371"/>
            <ac:spMk id="45" creationId="{78A7AADF-6128-43E1-84C2-ADC2980F6859}"/>
          </ac:spMkLst>
        </pc:spChg>
        <pc:spChg chg="mod">
          <ac:chgData name="#CHEW SEOW PENG#" userId="301f2121-5341-45c1-8e12-56043ef59e9a" providerId="ADAL" clId="{792DCBFD-6DDF-432D-B4E1-A16CB3A0A078}" dt="2021-04-05T16:01:15.855" v="423" actId="207"/>
          <ac:spMkLst>
            <pc:docMk/>
            <pc:sldMk cId="2512422616" sldId="371"/>
            <ac:spMk id="46" creationId="{2F7DDBED-CA17-4127-BED5-ABA300F47C11}"/>
          </ac:spMkLst>
        </pc:spChg>
        <pc:spChg chg="mod">
          <ac:chgData name="#CHEW SEOW PENG#" userId="301f2121-5341-45c1-8e12-56043ef59e9a" providerId="ADAL" clId="{792DCBFD-6DDF-432D-B4E1-A16CB3A0A078}" dt="2021-04-05T16:00:54.910" v="413"/>
          <ac:spMkLst>
            <pc:docMk/>
            <pc:sldMk cId="2512422616" sldId="371"/>
            <ac:spMk id="47" creationId="{1FC7A825-900B-4317-863C-737ACC4D5F09}"/>
          </ac:spMkLst>
        </pc:spChg>
        <pc:spChg chg="mod">
          <ac:chgData name="#CHEW SEOW PENG#" userId="301f2121-5341-45c1-8e12-56043ef59e9a" providerId="ADAL" clId="{792DCBFD-6DDF-432D-B4E1-A16CB3A0A078}" dt="2021-04-05T16:00:54.910" v="413"/>
          <ac:spMkLst>
            <pc:docMk/>
            <pc:sldMk cId="2512422616" sldId="371"/>
            <ac:spMk id="48" creationId="{C903E109-CA02-4201-B7DA-95520FD0344C}"/>
          </ac:spMkLst>
        </pc:spChg>
        <pc:spChg chg="mod">
          <ac:chgData name="#CHEW SEOW PENG#" userId="301f2121-5341-45c1-8e12-56043ef59e9a" providerId="ADAL" clId="{792DCBFD-6DDF-432D-B4E1-A16CB3A0A078}" dt="2021-04-05T16:00:54.910" v="413"/>
          <ac:spMkLst>
            <pc:docMk/>
            <pc:sldMk cId="2512422616" sldId="371"/>
            <ac:spMk id="49" creationId="{D37936B2-12D5-4F0E-867B-B712574EC519}"/>
          </ac:spMkLst>
        </pc:spChg>
        <pc:spChg chg="mod">
          <ac:chgData name="#CHEW SEOW PENG#" userId="301f2121-5341-45c1-8e12-56043ef59e9a" providerId="ADAL" clId="{792DCBFD-6DDF-432D-B4E1-A16CB3A0A078}" dt="2021-04-05T16:00:54.910" v="413"/>
          <ac:spMkLst>
            <pc:docMk/>
            <pc:sldMk cId="2512422616" sldId="371"/>
            <ac:spMk id="50" creationId="{B43949FE-C910-4AFD-A124-CB9607BA3DFF}"/>
          </ac:spMkLst>
        </pc:spChg>
        <pc:spChg chg="mod">
          <ac:chgData name="#CHEW SEOW PENG#" userId="301f2121-5341-45c1-8e12-56043ef59e9a" providerId="ADAL" clId="{792DCBFD-6DDF-432D-B4E1-A16CB3A0A078}" dt="2021-04-05T16:01:25.590" v="426"/>
          <ac:spMkLst>
            <pc:docMk/>
            <pc:sldMk cId="2512422616" sldId="371"/>
            <ac:spMk id="52" creationId="{21CCD248-E612-4413-8105-E8F62966AF37}"/>
          </ac:spMkLst>
        </pc:spChg>
        <pc:spChg chg="add del mod">
          <ac:chgData name="#CHEW SEOW PENG#" userId="301f2121-5341-45c1-8e12-56043ef59e9a" providerId="ADAL" clId="{792DCBFD-6DDF-432D-B4E1-A16CB3A0A078}" dt="2021-04-05T16:01:45.680" v="438" actId="478"/>
          <ac:spMkLst>
            <pc:docMk/>
            <pc:sldMk cId="2512422616" sldId="371"/>
            <ac:spMk id="53" creationId="{B33B7E4D-0047-48AB-9870-771F07E50C0D}"/>
          </ac:spMkLst>
        </pc:spChg>
        <pc:spChg chg="mod">
          <ac:chgData name="#CHEW SEOW PENG#" userId="301f2121-5341-45c1-8e12-56043ef59e9a" providerId="ADAL" clId="{792DCBFD-6DDF-432D-B4E1-A16CB3A0A078}" dt="2021-04-05T16:01:25.590" v="426"/>
          <ac:spMkLst>
            <pc:docMk/>
            <pc:sldMk cId="2512422616" sldId="371"/>
            <ac:spMk id="54" creationId="{854ADE76-100C-4EB1-945A-0F4183B66A94}"/>
          </ac:spMkLst>
        </pc:spChg>
        <pc:spChg chg="mod">
          <ac:chgData name="#CHEW SEOW PENG#" userId="301f2121-5341-45c1-8e12-56043ef59e9a" providerId="ADAL" clId="{792DCBFD-6DDF-432D-B4E1-A16CB3A0A078}" dt="2021-04-05T16:01:25.590" v="426"/>
          <ac:spMkLst>
            <pc:docMk/>
            <pc:sldMk cId="2512422616" sldId="371"/>
            <ac:spMk id="55" creationId="{E85B8E42-F839-450C-A734-21CEFBE640F0}"/>
          </ac:spMkLst>
        </pc:spChg>
        <pc:spChg chg="mod">
          <ac:chgData name="#CHEW SEOW PENG#" userId="301f2121-5341-45c1-8e12-56043ef59e9a" providerId="ADAL" clId="{792DCBFD-6DDF-432D-B4E1-A16CB3A0A078}" dt="2021-04-05T16:01:25.590" v="426"/>
          <ac:spMkLst>
            <pc:docMk/>
            <pc:sldMk cId="2512422616" sldId="371"/>
            <ac:spMk id="56" creationId="{0F5ECDAC-4FF6-45E8-8046-D03A4F946F7D}"/>
          </ac:spMkLst>
        </pc:spChg>
        <pc:spChg chg="mod">
          <ac:chgData name="#CHEW SEOW PENG#" userId="301f2121-5341-45c1-8e12-56043ef59e9a" providerId="ADAL" clId="{792DCBFD-6DDF-432D-B4E1-A16CB3A0A078}" dt="2021-04-05T16:01:25.590" v="426"/>
          <ac:spMkLst>
            <pc:docMk/>
            <pc:sldMk cId="2512422616" sldId="371"/>
            <ac:spMk id="57" creationId="{74E082AB-02E9-43CA-9D76-1BECD307ABAF}"/>
          </ac:spMkLst>
        </pc:spChg>
        <pc:grpChg chg="add del mod">
          <ac:chgData name="#CHEW SEOW PENG#" userId="301f2121-5341-45c1-8e12-56043ef59e9a" providerId="ADAL" clId="{792DCBFD-6DDF-432D-B4E1-A16CB3A0A078}" dt="2021-04-05T16:00:15.305" v="396" actId="478"/>
          <ac:grpSpMkLst>
            <pc:docMk/>
            <pc:sldMk cId="2512422616" sldId="371"/>
            <ac:grpSpMk id="19" creationId="{B7EAAB19-3603-48DB-9EB8-FA87205782CB}"/>
          </ac:grpSpMkLst>
        </pc:grpChg>
        <pc:grpChg chg="del">
          <ac:chgData name="#CHEW SEOW PENG#" userId="301f2121-5341-45c1-8e12-56043ef59e9a" providerId="ADAL" clId="{792DCBFD-6DDF-432D-B4E1-A16CB3A0A078}" dt="2021-04-05T15:54:11.907" v="211" actId="478"/>
          <ac:grpSpMkLst>
            <pc:docMk/>
            <pc:sldMk cId="2512422616" sldId="371"/>
            <ac:grpSpMk id="26" creationId="{DDBED62C-E996-4107-97A8-FEE569882D19}"/>
          </ac:grpSpMkLst>
        </pc:grpChg>
        <pc:grpChg chg="add del mod">
          <ac:chgData name="#CHEW SEOW PENG#" userId="301f2121-5341-45c1-8e12-56043ef59e9a" providerId="ADAL" clId="{792DCBFD-6DDF-432D-B4E1-A16CB3A0A078}" dt="2021-04-05T16:00:54.662" v="412" actId="478"/>
          <ac:grpSpMkLst>
            <pc:docMk/>
            <pc:sldMk cId="2512422616" sldId="371"/>
            <ac:grpSpMk id="37" creationId="{ABE37215-472E-4E13-91B5-0DF02EB0ABDA}"/>
          </ac:grpSpMkLst>
        </pc:grpChg>
        <pc:grpChg chg="add mod">
          <ac:chgData name="#CHEW SEOW PENG#" userId="301f2121-5341-45c1-8e12-56043ef59e9a" providerId="ADAL" clId="{792DCBFD-6DDF-432D-B4E1-A16CB3A0A078}" dt="2021-04-05T16:00:54.910" v="413"/>
          <ac:grpSpMkLst>
            <pc:docMk/>
            <pc:sldMk cId="2512422616" sldId="371"/>
            <ac:grpSpMk id="44" creationId="{3C23C732-8FE3-401B-8824-86881A66E3E8}"/>
          </ac:grpSpMkLst>
        </pc:grpChg>
        <pc:grpChg chg="add del mod">
          <ac:chgData name="#CHEW SEOW PENG#" userId="301f2121-5341-45c1-8e12-56043ef59e9a" providerId="ADAL" clId="{792DCBFD-6DDF-432D-B4E1-A16CB3A0A078}" dt="2021-04-05T16:01:46.971" v="439" actId="478"/>
          <ac:grpSpMkLst>
            <pc:docMk/>
            <pc:sldMk cId="2512422616" sldId="371"/>
            <ac:grpSpMk id="51" creationId="{953728E0-9412-4E48-80E2-608B03C02E7E}"/>
          </ac:grpSpMkLst>
        </pc:grpChg>
        <pc:picChg chg="mod">
          <ac:chgData name="#CHEW SEOW PENG#" userId="301f2121-5341-45c1-8e12-56043ef59e9a" providerId="ADAL" clId="{792DCBFD-6DDF-432D-B4E1-A16CB3A0A078}" dt="2021-04-05T17:38:18.098" v="3654" actId="12788"/>
          <ac:picMkLst>
            <pc:docMk/>
            <pc:sldMk cId="2512422616" sldId="371"/>
            <ac:picMk id="10" creationId="{8BF75699-D197-477A-B98D-E39AA9E4B0E2}"/>
          </ac:picMkLst>
        </pc:picChg>
        <pc:picChg chg="mod ord">
          <ac:chgData name="#CHEW SEOW PENG#" userId="301f2121-5341-45c1-8e12-56043ef59e9a" providerId="ADAL" clId="{792DCBFD-6DDF-432D-B4E1-A16CB3A0A078}" dt="2021-04-05T17:38:14.555" v="3653" actId="12788"/>
          <ac:picMkLst>
            <pc:docMk/>
            <pc:sldMk cId="2512422616" sldId="371"/>
            <ac:picMk id="11" creationId="{EB69F420-B5F1-479C-BB59-402EB33FA26A}"/>
          </ac:picMkLst>
        </pc:picChg>
        <pc:picChg chg="mod">
          <ac:chgData name="#CHEW SEOW PENG#" userId="301f2121-5341-45c1-8e12-56043ef59e9a" providerId="ADAL" clId="{792DCBFD-6DDF-432D-B4E1-A16CB3A0A078}" dt="2021-04-05T17:38:05.689" v="3651" actId="12788"/>
          <ac:picMkLst>
            <pc:docMk/>
            <pc:sldMk cId="2512422616" sldId="371"/>
            <ac:picMk id="12" creationId="{A6EE2B93-FE15-44EE-B64F-65EB9ED2D536}"/>
          </ac:picMkLst>
        </pc:picChg>
      </pc:sldChg>
      <pc:sldChg chg="addSp delSp modSp mod ord">
        <pc:chgData name="#CHEW SEOW PENG#" userId="301f2121-5341-45c1-8e12-56043ef59e9a" providerId="ADAL" clId="{792DCBFD-6DDF-432D-B4E1-A16CB3A0A078}" dt="2021-04-05T16:01:28.696" v="428"/>
        <pc:sldMkLst>
          <pc:docMk/>
          <pc:sldMk cId="1410057070" sldId="372"/>
        </pc:sldMkLst>
        <pc:spChg chg="mod">
          <ac:chgData name="#CHEW SEOW PENG#" userId="301f2121-5341-45c1-8e12-56043ef59e9a" providerId="ADAL" clId="{792DCBFD-6DDF-432D-B4E1-A16CB3A0A078}" dt="2021-04-05T15:54:14.979" v="214"/>
          <ac:spMkLst>
            <pc:docMk/>
            <pc:sldMk cId="1410057070" sldId="372"/>
            <ac:spMk id="17" creationId="{F3CF5F3F-7F9C-44B4-A1F7-C0DF823B8E00}"/>
          </ac:spMkLst>
        </pc:spChg>
        <pc:spChg chg="mod">
          <ac:chgData name="#CHEW SEOW PENG#" userId="301f2121-5341-45c1-8e12-56043ef59e9a" providerId="ADAL" clId="{792DCBFD-6DDF-432D-B4E1-A16CB3A0A078}" dt="2021-04-05T15:59:55.417" v="391" actId="114"/>
          <ac:spMkLst>
            <pc:docMk/>
            <pc:sldMk cId="1410057070" sldId="372"/>
            <ac:spMk id="18" creationId="{42068098-A85E-BB42-B80E-1ACC0D6EDC72}"/>
          </ac:spMkLst>
        </pc:spChg>
        <pc:spChg chg="mod">
          <ac:chgData name="#CHEW SEOW PENG#" userId="301f2121-5341-45c1-8e12-56043ef59e9a" providerId="ADAL" clId="{792DCBFD-6DDF-432D-B4E1-A16CB3A0A078}" dt="2021-04-05T15:54:14.979" v="214"/>
          <ac:spMkLst>
            <pc:docMk/>
            <pc:sldMk cId="1410057070" sldId="372"/>
            <ac:spMk id="19" creationId="{FFA33BED-2F32-4261-AD72-2EDB3E250C4E}"/>
          </ac:spMkLst>
        </pc:spChg>
        <pc:spChg chg="mod">
          <ac:chgData name="#CHEW SEOW PENG#" userId="301f2121-5341-45c1-8e12-56043ef59e9a" providerId="ADAL" clId="{792DCBFD-6DDF-432D-B4E1-A16CB3A0A078}" dt="2021-04-05T15:54:14.979" v="214"/>
          <ac:spMkLst>
            <pc:docMk/>
            <pc:sldMk cId="1410057070" sldId="372"/>
            <ac:spMk id="20" creationId="{E5E908A2-C6BB-4883-B4DC-BDBCB9028E02}"/>
          </ac:spMkLst>
        </pc:spChg>
        <pc:spChg chg="mod">
          <ac:chgData name="#CHEW SEOW PENG#" userId="301f2121-5341-45c1-8e12-56043ef59e9a" providerId="ADAL" clId="{792DCBFD-6DDF-432D-B4E1-A16CB3A0A078}" dt="2021-04-05T15:54:14.979" v="214"/>
          <ac:spMkLst>
            <pc:docMk/>
            <pc:sldMk cId="1410057070" sldId="372"/>
            <ac:spMk id="21" creationId="{E36A2B46-A7D0-47E3-8A0C-19761B39D41B}"/>
          </ac:spMkLst>
        </pc:spChg>
        <pc:spChg chg="mod">
          <ac:chgData name="#CHEW SEOW PENG#" userId="301f2121-5341-45c1-8e12-56043ef59e9a" providerId="ADAL" clId="{792DCBFD-6DDF-432D-B4E1-A16CB3A0A078}" dt="2021-04-05T15:54:14.979" v="214"/>
          <ac:spMkLst>
            <pc:docMk/>
            <pc:sldMk cId="1410057070" sldId="372"/>
            <ac:spMk id="22" creationId="{5BD61EE3-1925-48FB-9893-A6DEE6E30643}"/>
          </ac:spMkLst>
        </pc:spChg>
        <pc:spChg chg="mod">
          <ac:chgData name="#CHEW SEOW PENG#" userId="301f2121-5341-45c1-8e12-56043ef59e9a" providerId="ADAL" clId="{792DCBFD-6DDF-432D-B4E1-A16CB3A0A078}" dt="2021-04-05T15:54:14.979" v="214"/>
          <ac:spMkLst>
            <pc:docMk/>
            <pc:sldMk cId="1410057070" sldId="372"/>
            <ac:spMk id="23" creationId="{A2450755-8907-49AA-ACA3-D9B5BDB21515}"/>
          </ac:spMkLst>
        </pc:spChg>
        <pc:spChg chg="mod">
          <ac:chgData name="#CHEW SEOW PENG#" userId="301f2121-5341-45c1-8e12-56043ef59e9a" providerId="ADAL" clId="{792DCBFD-6DDF-432D-B4E1-A16CB3A0A078}" dt="2021-04-05T16:00:18.866" v="399"/>
          <ac:spMkLst>
            <pc:docMk/>
            <pc:sldMk cId="1410057070" sldId="372"/>
            <ac:spMk id="25" creationId="{FFA887DF-33B9-4EAE-9C79-DAFD912BE966}"/>
          </ac:spMkLst>
        </pc:spChg>
        <pc:spChg chg="mod">
          <ac:chgData name="#CHEW SEOW PENG#" userId="301f2121-5341-45c1-8e12-56043ef59e9a" providerId="ADAL" clId="{792DCBFD-6DDF-432D-B4E1-A16CB3A0A078}" dt="2021-04-05T16:00:18.866" v="399"/>
          <ac:spMkLst>
            <pc:docMk/>
            <pc:sldMk cId="1410057070" sldId="372"/>
            <ac:spMk id="32" creationId="{6F5F8C4A-25D1-40CB-A3D5-5101A622BB93}"/>
          </ac:spMkLst>
        </pc:spChg>
        <pc:spChg chg="mod">
          <ac:chgData name="#CHEW SEOW PENG#" userId="301f2121-5341-45c1-8e12-56043ef59e9a" providerId="ADAL" clId="{792DCBFD-6DDF-432D-B4E1-A16CB3A0A078}" dt="2021-04-05T16:00:18.866" v="399"/>
          <ac:spMkLst>
            <pc:docMk/>
            <pc:sldMk cId="1410057070" sldId="372"/>
            <ac:spMk id="33" creationId="{013F52D3-562E-402B-8E16-80715C228876}"/>
          </ac:spMkLst>
        </pc:spChg>
        <pc:spChg chg="mod">
          <ac:chgData name="#CHEW SEOW PENG#" userId="301f2121-5341-45c1-8e12-56043ef59e9a" providerId="ADAL" clId="{792DCBFD-6DDF-432D-B4E1-A16CB3A0A078}" dt="2021-04-05T16:00:18.866" v="399"/>
          <ac:spMkLst>
            <pc:docMk/>
            <pc:sldMk cId="1410057070" sldId="372"/>
            <ac:spMk id="34" creationId="{A53238D5-7160-4C39-8295-41AAC0F6E960}"/>
          </ac:spMkLst>
        </pc:spChg>
        <pc:spChg chg="mod">
          <ac:chgData name="#CHEW SEOW PENG#" userId="301f2121-5341-45c1-8e12-56043ef59e9a" providerId="ADAL" clId="{792DCBFD-6DDF-432D-B4E1-A16CB3A0A078}" dt="2021-04-05T16:00:18.866" v="399"/>
          <ac:spMkLst>
            <pc:docMk/>
            <pc:sldMk cId="1410057070" sldId="372"/>
            <ac:spMk id="35" creationId="{C653BB19-5C68-42AB-8D01-64C50434C6F2}"/>
          </ac:spMkLst>
        </pc:spChg>
        <pc:spChg chg="mod">
          <ac:chgData name="#CHEW SEOW PENG#" userId="301f2121-5341-45c1-8e12-56043ef59e9a" providerId="ADAL" clId="{792DCBFD-6DDF-432D-B4E1-A16CB3A0A078}" dt="2021-04-05T16:00:18.866" v="399"/>
          <ac:spMkLst>
            <pc:docMk/>
            <pc:sldMk cId="1410057070" sldId="372"/>
            <ac:spMk id="36" creationId="{31FDDB30-F9BE-4945-B25C-B9D28A922AC5}"/>
          </ac:spMkLst>
        </pc:spChg>
        <pc:spChg chg="mod">
          <ac:chgData name="#CHEW SEOW PENG#" userId="301f2121-5341-45c1-8e12-56043ef59e9a" providerId="ADAL" clId="{792DCBFD-6DDF-432D-B4E1-A16CB3A0A078}" dt="2021-04-05T16:00:52.177" v="411"/>
          <ac:spMkLst>
            <pc:docMk/>
            <pc:sldMk cId="1410057070" sldId="372"/>
            <ac:spMk id="38" creationId="{BA9D93FE-9158-4DDE-B326-D34366766160}"/>
          </ac:spMkLst>
        </pc:spChg>
        <pc:spChg chg="mod">
          <ac:chgData name="#CHEW SEOW PENG#" userId="301f2121-5341-45c1-8e12-56043ef59e9a" providerId="ADAL" clId="{792DCBFD-6DDF-432D-B4E1-A16CB3A0A078}" dt="2021-04-05T16:00:52.177" v="411"/>
          <ac:spMkLst>
            <pc:docMk/>
            <pc:sldMk cId="1410057070" sldId="372"/>
            <ac:spMk id="39" creationId="{C4E007C0-0C0E-4155-92D8-BCC186388857}"/>
          </ac:spMkLst>
        </pc:spChg>
        <pc:spChg chg="mod">
          <ac:chgData name="#CHEW SEOW PENG#" userId="301f2121-5341-45c1-8e12-56043ef59e9a" providerId="ADAL" clId="{792DCBFD-6DDF-432D-B4E1-A16CB3A0A078}" dt="2021-04-05T16:00:52.177" v="411"/>
          <ac:spMkLst>
            <pc:docMk/>
            <pc:sldMk cId="1410057070" sldId="372"/>
            <ac:spMk id="40" creationId="{57ACA872-92E0-4D42-B9ED-8258A6AEE96A}"/>
          </ac:spMkLst>
        </pc:spChg>
        <pc:spChg chg="mod">
          <ac:chgData name="#CHEW SEOW PENG#" userId="301f2121-5341-45c1-8e12-56043ef59e9a" providerId="ADAL" clId="{792DCBFD-6DDF-432D-B4E1-A16CB3A0A078}" dt="2021-04-05T16:00:52.177" v="411"/>
          <ac:spMkLst>
            <pc:docMk/>
            <pc:sldMk cId="1410057070" sldId="372"/>
            <ac:spMk id="41" creationId="{CAAE34F4-2FB3-4A72-90BF-3614FC87CDC8}"/>
          </ac:spMkLst>
        </pc:spChg>
        <pc:spChg chg="mod">
          <ac:chgData name="#CHEW SEOW PENG#" userId="301f2121-5341-45c1-8e12-56043ef59e9a" providerId="ADAL" clId="{792DCBFD-6DDF-432D-B4E1-A16CB3A0A078}" dt="2021-04-05T16:00:52.177" v="411"/>
          <ac:spMkLst>
            <pc:docMk/>
            <pc:sldMk cId="1410057070" sldId="372"/>
            <ac:spMk id="42" creationId="{80D156FA-7105-4CAF-B5F2-071109E8D2EB}"/>
          </ac:spMkLst>
        </pc:spChg>
        <pc:spChg chg="mod">
          <ac:chgData name="#CHEW SEOW PENG#" userId="301f2121-5341-45c1-8e12-56043ef59e9a" providerId="ADAL" clId="{792DCBFD-6DDF-432D-B4E1-A16CB3A0A078}" dt="2021-04-05T16:00:52.177" v="411"/>
          <ac:spMkLst>
            <pc:docMk/>
            <pc:sldMk cId="1410057070" sldId="372"/>
            <ac:spMk id="43" creationId="{7407C3F7-6CCD-4843-977F-CC513CCA81AD}"/>
          </ac:spMkLst>
        </pc:spChg>
        <pc:spChg chg="mod">
          <ac:chgData name="#CHEW SEOW PENG#" userId="301f2121-5341-45c1-8e12-56043ef59e9a" providerId="ADAL" clId="{792DCBFD-6DDF-432D-B4E1-A16CB3A0A078}" dt="2021-04-05T16:01:28.696" v="428"/>
          <ac:spMkLst>
            <pc:docMk/>
            <pc:sldMk cId="1410057070" sldId="372"/>
            <ac:spMk id="45" creationId="{F30A6E70-570D-42D8-9AD4-729C1DADE64D}"/>
          </ac:spMkLst>
        </pc:spChg>
        <pc:spChg chg="mod">
          <ac:chgData name="#CHEW SEOW PENG#" userId="301f2121-5341-45c1-8e12-56043ef59e9a" providerId="ADAL" clId="{792DCBFD-6DDF-432D-B4E1-A16CB3A0A078}" dt="2021-04-05T16:01:28.696" v="428"/>
          <ac:spMkLst>
            <pc:docMk/>
            <pc:sldMk cId="1410057070" sldId="372"/>
            <ac:spMk id="46" creationId="{9C799FFE-FA82-4591-A22F-9600C7FC842A}"/>
          </ac:spMkLst>
        </pc:spChg>
        <pc:spChg chg="mod">
          <ac:chgData name="#CHEW SEOW PENG#" userId="301f2121-5341-45c1-8e12-56043ef59e9a" providerId="ADAL" clId="{792DCBFD-6DDF-432D-B4E1-A16CB3A0A078}" dt="2021-04-05T16:01:28.696" v="428"/>
          <ac:spMkLst>
            <pc:docMk/>
            <pc:sldMk cId="1410057070" sldId="372"/>
            <ac:spMk id="47" creationId="{04BC9519-FF9C-497E-BB58-BFCB75247874}"/>
          </ac:spMkLst>
        </pc:spChg>
        <pc:spChg chg="mod">
          <ac:chgData name="#CHEW SEOW PENG#" userId="301f2121-5341-45c1-8e12-56043ef59e9a" providerId="ADAL" clId="{792DCBFD-6DDF-432D-B4E1-A16CB3A0A078}" dt="2021-04-05T16:01:28.696" v="428"/>
          <ac:spMkLst>
            <pc:docMk/>
            <pc:sldMk cId="1410057070" sldId="372"/>
            <ac:spMk id="48" creationId="{549DDA1F-6ADD-4588-BA62-9C7C24886A2B}"/>
          </ac:spMkLst>
        </pc:spChg>
        <pc:spChg chg="mod">
          <ac:chgData name="#CHEW SEOW PENG#" userId="301f2121-5341-45c1-8e12-56043ef59e9a" providerId="ADAL" clId="{792DCBFD-6DDF-432D-B4E1-A16CB3A0A078}" dt="2021-04-05T16:01:28.696" v="428"/>
          <ac:spMkLst>
            <pc:docMk/>
            <pc:sldMk cId="1410057070" sldId="372"/>
            <ac:spMk id="49" creationId="{C921A22A-EA63-4AD6-AC0F-4802848F50AD}"/>
          </ac:spMkLst>
        </pc:spChg>
        <pc:spChg chg="mod">
          <ac:chgData name="#CHEW SEOW PENG#" userId="301f2121-5341-45c1-8e12-56043ef59e9a" providerId="ADAL" clId="{792DCBFD-6DDF-432D-B4E1-A16CB3A0A078}" dt="2021-04-05T16:01:28.696" v="428"/>
          <ac:spMkLst>
            <pc:docMk/>
            <pc:sldMk cId="1410057070" sldId="372"/>
            <ac:spMk id="50" creationId="{8734F4B2-722C-4668-B713-D4F2914A21C9}"/>
          </ac:spMkLst>
        </pc:spChg>
        <pc:grpChg chg="add del mod">
          <ac:chgData name="#CHEW SEOW PENG#" userId="301f2121-5341-45c1-8e12-56043ef59e9a" providerId="ADAL" clId="{792DCBFD-6DDF-432D-B4E1-A16CB3A0A078}" dt="2021-04-05T16:00:18.607" v="398" actId="478"/>
          <ac:grpSpMkLst>
            <pc:docMk/>
            <pc:sldMk cId="1410057070" sldId="372"/>
            <ac:grpSpMk id="15" creationId="{BD02DA83-F50A-41E7-A978-AAC57BF74088}"/>
          </ac:grpSpMkLst>
        </pc:grpChg>
        <pc:grpChg chg="add del mod">
          <ac:chgData name="#CHEW SEOW PENG#" userId="301f2121-5341-45c1-8e12-56043ef59e9a" providerId="ADAL" clId="{792DCBFD-6DDF-432D-B4E1-A16CB3A0A078}" dt="2021-04-05T16:00:51.918" v="410" actId="478"/>
          <ac:grpSpMkLst>
            <pc:docMk/>
            <pc:sldMk cId="1410057070" sldId="372"/>
            <ac:grpSpMk id="24" creationId="{6618B7B7-5C46-46ED-83F4-87574B79D641}"/>
          </ac:grpSpMkLst>
        </pc:grpChg>
        <pc:grpChg chg="del">
          <ac:chgData name="#CHEW SEOW PENG#" userId="301f2121-5341-45c1-8e12-56043ef59e9a" providerId="ADAL" clId="{792DCBFD-6DDF-432D-B4E1-A16CB3A0A078}" dt="2021-04-05T15:54:14.572" v="213" actId="478"/>
          <ac:grpSpMkLst>
            <pc:docMk/>
            <pc:sldMk cId="1410057070" sldId="372"/>
            <ac:grpSpMk id="26" creationId="{DDBED62C-E996-4107-97A8-FEE569882D19}"/>
          </ac:grpSpMkLst>
        </pc:grpChg>
        <pc:grpChg chg="add del mod">
          <ac:chgData name="#CHEW SEOW PENG#" userId="301f2121-5341-45c1-8e12-56043ef59e9a" providerId="ADAL" clId="{792DCBFD-6DDF-432D-B4E1-A16CB3A0A078}" dt="2021-04-05T16:01:27.993" v="427" actId="478"/>
          <ac:grpSpMkLst>
            <pc:docMk/>
            <pc:sldMk cId="1410057070" sldId="372"/>
            <ac:grpSpMk id="37" creationId="{D44AA4DF-330D-45F0-9031-40CE7337C9C4}"/>
          </ac:grpSpMkLst>
        </pc:grpChg>
        <pc:grpChg chg="add mod">
          <ac:chgData name="#CHEW SEOW PENG#" userId="301f2121-5341-45c1-8e12-56043ef59e9a" providerId="ADAL" clId="{792DCBFD-6DDF-432D-B4E1-A16CB3A0A078}" dt="2021-04-05T16:01:28.696" v="428"/>
          <ac:grpSpMkLst>
            <pc:docMk/>
            <pc:sldMk cId="1410057070" sldId="372"/>
            <ac:grpSpMk id="44" creationId="{BF1236E2-D7A2-4BFF-97F7-34AE81597819}"/>
          </ac:grpSpMkLst>
        </pc:grpChg>
      </pc:sldChg>
      <pc:sldChg chg="addSp delSp modSp mod">
        <pc:chgData name="#CHEW SEOW PENG#" userId="301f2121-5341-45c1-8e12-56043ef59e9a" providerId="ADAL" clId="{792DCBFD-6DDF-432D-B4E1-A16CB3A0A078}" dt="2021-04-05T16:07:26.626" v="748"/>
        <pc:sldMkLst>
          <pc:docMk/>
          <pc:sldMk cId="2921817623" sldId="373"/>
        </pc:sldMkLst>
        <pc:spChg chg="mod">
          <ac:chgData name="#CHEW SEOW PENG#" userId="301f2121-5341-45c1-8e12-56043ef59e9a" providerId="ADAL" clId="{792DCBFD-6DDF-432D-B4E1-A16CB3A0A078}" dt="2021-04-05T16:07:26.626" v="748"/>
          <ac:spMkLst>
            <pc:docMk/>
            <pc:sldMk cId="2921817623" sldId="373"/>
            <ac:spMk id="19" creationId="{83EB3952-C2A6-4BA8-AAC4-1D7DEB462C03}"/>
          </ac:spMkLst>
        </pc:spChg>
        <pc:spChg chg="mod">
          <ac:chgData name="#CHEW SEOW PENG#" userId="301f2121-5341-45c1-8e12-56043ef59e9a" providerId="ADAL" clId="{792DCBFD-6DDF-432D-B4E1-A16CB3A0A078}" dt="2021-04-05T16:07:26.626" v="748"/>
          <ac:spMkLst>
            <pc:docMk/>
            <pc:sldMk cId="2921817623" sldId="373"/>
            <ac:spMk id="20" creationId="{20DE6231-C1FA-4179-A47A-434BA98E143B}"/>
          </ac:spMkLst>
        </pc:spChg>
        <pc:spChg chg="mod">
          <ac:chgData name="#CHEW SEOW PENG#" userId="301f2121-5341-45c1-8e12-56043ef59e9a" providerId="ADAL" clId="{792DCBFD-6DDF-432D-B4E1-A16CB3A0A078}" dt="2021-04-05T16:07:26.626" v="748"/>
          <ac:spMkLst>
            <pc:docMk/>
            <pc:sldMk cId="2921817623" sldId="373"/>
            <ac:spMk id="21" creationId="{15D55757-74D1-4001-8C89-D9CE07516C55}"/>
          </ac:spMkLst>
        </pc:spChg>
        <pc:spChg chg="mod">
          <ac:chgData name="#CHEW SEOW PENG#" userId="301f2121-5341-45c1-8e12-56043ef59e9a" providerId="ADAL" clId="{792DCBFD-6DDF-432D-B4E1-A16CB3A0A078}" dt="2021-04-05T16:07:26.626" v="748"/>
          <ac:spMkLst>
            <pc:docMk/>
            <pc:sldMk cId="2921817623" sldId="373"/>
            <ac:spMk id="23" creationId="{F3A6A517-D9A4-49B0-877B-FD9E25C254AA}"/>
          </ac:spMkLst>
        </pc:spChg>
        <pc:spChg chg="mod">
          <ac:chgData name="#CHEW SEOW PENG#" userId="301f2121-5341-45c1-8e12-56043ef59e9a" providerId="ADAL" clId="{792DCBFD-6DDF-432D-B4E1-A16CB3A0A078}" dt="2021-04-05T16:07:26.626" v="748"/>
          <ac:spMkLst>
            <pc:docMk/>
            <pc:sldMk cId="2921817623" sldId="373"/>
            <ac:spMk id="24" creationId="{2846C9EC-7845-438A-A4BA-3750A609B14E}"/>
          </ac:spMkLst>
        </pc:spChg>
        <pc:spChg chg="mod">
          <ac:chgData name="#CHEW SEOW PENG#" userId="301f2121-5341-45c1-8e12-56043ef59e9a" providerId="ADAL" clId="{792DCBFD-6DDF-432D-B4E1-A16CB3A0A078}" dt="2021-04-05T16:07:26.626" v="748"/>
          <ac:spMkLst>
            <pc:docMk/>
            <pc:sldMk cId="2921817623" sldId="373"/>
            <ac:spMk id="25" creationId="{49503CCB-BB3F-4E0E-8910-43D0DD95F6B8}"/>
          </ac:spMkLst>
        </pc:spChg>
        <pc:grpChg chg="del">
          <ac:chgData name="#CHEW SEOW PENG#" userId="301f2121-5341-45c1-8e12-56043ef59e9a" providerId="ADAL" clId="{792DCBFD-6DDF-432D-B4E1-A16CB3A0A078}" dt="2021-04-05T16:07:26.466" v="747" actId="478"/>
          <ac:grpSpMkLst>
            <pc:docMk/>
            <pc:sldMk cId="2921817623" sldId="373"/>
            <ac:grpSpMk id="12" creationId="{26915270-7F77-4366-B835-40B3FE841F68}"/>
          </ac:grpSpMkLst>
        </pc:grpChg>
        <pc:grpChg chg="add mod">
          <ac:chgData name="#CHEW SEOW PENG#" userId="301f2121-5341-45c1-8e12-56043ef59e9a" providerId="ADAL" clId="{792DCBFD-6DDF-432D-B4E1-A16CB3A0A078}" dt="2021-04-05T16:07:26.626" v="748"/>
          <ac:grpSpMkLst>
            <pc:docMk/>
            <pc:sldMk cId="2921817623" sldId="373"/>
            <ac:grpSpMk id="18" creationId="{BE78B70A-C3D7-4D28-A913-FFF94D50149E}"/>
          </ac:grpSpMkLst>
        </pc:grpChg>
      </pc:sldChg>
      <pc:sldChg chg="addSp delSp modSp mod">
        <pc:chgData name="#CHEW SEOW PENG#" userId="301f2121-5341-45c1-8e12-56043ef59e9a" providerId="ADAL" clId="{792DCBFD-6DDF-432D-B4E1-A16CB3A0A078}" dt="2021-04-06T15:27:40.913" v="9263" actId="478"/>
        <pc:sldMkLst>
          <pc:docMk/>
          <pc:sldMk cId="2426706218" sldId="374"/>
        </pc:sldMkLst>
        <pc:spChg chg="add mod">
          <ac:chgData name="#CHEW SEOW PENG#" userId="301f2121-5341-45c1-8e12-56043ef59e9a" providerId="ADAL" clId="{792DCBFD-6DDF-432D-B4E1-A16CB3A0A078}" dt="2021-04-06T15:27:40.913" v="9263" actId="478"/>
          <ac:spMkLst>
            <pc:docMk/>
            <pc:sldMk cId="2426706218" sldId="374"/>
            <ac:spMk id="4" creationId="{FB24C110-7F51-40B9-BFD9-E54504A13995}"/>
          </ac:spMkLst>
        </pc:spChg>
        <pc:spChg chg="del mod">
          <ac:chgData name="#CHEW SEOW PENG#" userId="301f2121-5341-45c1-8e12-56043ef59e9a" providerId="ADAL" clId="{792DCBFD-6DDF-432D-B4E1-A16CB3A0A078}" dt="2021-04-06T15:27:40.913" v="9263" actId="478"/>
          <ac:spMkLst>
            <pc:docMk/>
            <pc:sldMk cId="2426706218" sldId="374"/>
            <ac:spMk id="12" creationId="{B57C5EFD-20DD-41DC-AB0C-9BE617D63BB5}"/>
          </ac:spMkLst>
        </pc:spChg>
      </pc:sldChg>
      <pc:sldChg chg="addSp delSp modSp mod delCm">
        <pc:chgData name="#CHEW SEOW PENG#" userId="301f2121-5341-45c1-8e12-56043ef59e9a" providerId="ADAL" clId="{792DCBFD-6DDF-432D-B4E1-A16CB3A0A078}" dt="2021-04-09T03:43:24.277" v="15047" actId="6549"/>
        <pc:sldMkLst>
          <pc:docMk/>
          <pc:sldMk cId="2214118408" sldId="375"/>
        </pc:sldMkLst>
        <pc:spChg chg="add mod">
          <ac:chgData name="#CHEW SEOW PENG#" userId="301f2121-5341-45c1-8e12-56043ef59e9a" providerId="ADAL" clId="{792DCBFD-6DDF-432D-B4E1-A16CB3A0A078}" dt="2021-04-09T03:43:06.675" v="15035" actId="20577"/>
          <ac:spMkLst>
            <pc:docMk/>
            <pc:sldMk cId="2214118408" sldId="375"/>
            <ac:spMk id="2" creationId="{9DCE18B8-A411-4804-B70E-06F27CEF68FE}"/>
          </ac:spMkLst>
        </pc:spChg>
        <pc:spChg chg="add mod">
          <ac:chgData name="#CHEW SEOW PENG#" userId="301f2121-5341-45c1-8e12-56043ef59e9a" providerId="ADAL" clId="{792DCBFD-6DDF-432D-B4E1-A16CB3A0A078}" dt="2021-04-07T12:27:58.141" v="11727" actId="1076"/>
          <ac:spMkLst>
            <pc:docMk/>
            <pc:sldMk cId="2214118408" sldId="375"/>
            <ac:spMk id="3" creationId="{FFEABE6E-6801-4EA4-8889-B393FECE6136}"/>
          </ac:spMkLst>
        </pc:spChg>
        <pc:spChg chg="add mod">
          <ac:chgData name="#CHEW SEOW PENG#" userId="301f2121-5341-45c1-8e12-56043ef59e9a" providerId="ADAL" clId="{792DCBFD-6DDF-432D-B4E1-A16CB3A0A078}" dt="2021-04-07T12:28:45.324" v="11740" actId="14100"/>
          <ac:spMkLst>
            <pc:docMk/>
            <pc:sldMk cId="2214118408" sldId="375"/>
            <ac:spMk id="4" creationId="{99EE0235-858B-4B2B-8A0D-5CAA1EFFA01A}"/>
          </ac:spMkLst>
        </pc:spChg>
        <pc:spChg chg="add del mod">
          <ac:chgData name="#CHEW SEOW PENG#" userId="301f2121-5341-45c1-8e12-56043ef59e9a" providerId="ADAL" clId="{792DCBFD-6DDF-432D-B4E1-A16CB3A0A078}" dt="2021-04-06T07:04:48.250" v="5546" actId="478"/>
          <ac:spMkLst>
            <pc:docMk/>
            <pc:sldMk cId="2214118408" sldId="375"/>
            <ac:spMk id="4" creationId="{D7FDD6E4-9089-498D-AD0F-F4F558D52268}"/>
          </ac:spMkLst>
        </pc:spChg>
        <pc:spChg chg="add del mod">
          <ac:chgData name="#CHEW SEOW PENG#" userId="301f2121-5341-45c1-8e12-56043ef59e9a" providerId="ADAL" clId="{792DCBFD-6DDF-432D-B4E1-A16CB3A0A078}" dt="2021-04-06T07:09:16.830" v="5917" actId="478"/>
          <ac:spMkLst>
            <pc:docMk/>
            <pc:sldMk cId="2214118408" sldId="375"/>
            <ac:spMk id="7" creationId="{4FCFDAE7-86A4-4227-B443-1297B9F07DCC}"/>
          </ac:spMkLst>
        </pc:spChg>
        <pc:spChg chg="mod">
          <ac:chgData name="#CHEW SEOW PENG#" userId="301f2121-5341-45c1-8e12-56043ef59e9a" providerId="ADAL" clId="{792DCBFD-6DDF-432D-B4E1-A16CB3A0A078}" dt="2021-04-05T16:03:27.067" v="469"/>
          <ac:spMkLst>
            <pc:docMk/>
            <pc:sldMk cId="2214118408" sldId="375"/>
            <ac:spMk id="11" creationId="{D3614724-FF74-4EFB-848C-3A883F79FA3A}"/>
          </ac:spMkLst>
        </pc:spChg>
        <pc:spChg chg="mod">
          <ac:chgData name="#CHEW SEOW PENG#" userId="301f2121-5341-45c1-8e12-56043ef59e9a" providerId="ADAL" clId="{792DCBFD-6DDF-432D-B4E1-A16CB3A0A078}" dt="2021-04-05T16:03:27.067" v="469"/>
          <ac:spMkLst>
            <pc:docMk/>
            <pc:sldMk cId="2214118408" sldId="375"/>
            <ac:spMk id="12" creationId="{81E1AF8E-881F-4744-8713-4F910854BC8F}"/>
          </ac:spMkLst>
        </pc:spChg>
        <pc:spChg chg="mod">
          <ac:chgData name="#CHEW SEOW PENG#" userId="301f2121-5341-45c1-8e12-56043ef59e9a" providerId="ADAL" clId="{792DCBFD-6DDF-432D-B4E1-A16CB3A0A078}" dt="2021-04-05T16:03:27.067" v="469"/>
          <ac:spMkLst>
            <pc:docMk/>
            <pc:sldMk cId="2214118408" sldId="375"/>
            <ac:spMk id="13" creationId="{576E794C-A482-46F0-8217-62F8F2921201}"/>
          </ac:spMkLst>
        </pc:spChg>
        <pc:spChg chg="mod">
          <ac:chgData name="#CHEW SEOW PENG#" userId="301f2121-5341-45c1-8e12-56043ef59e9a" providerId="ADAL" clId="{792DCBFD-6DDF-432D-B4E1-A16CB3A0A078}" dt="2021-04-05T16:03:27.067" v="469"/>
          <ac:spMkLst>
            <pc:docMk/>
            <pc:sldMk cId="2214118408" sldId="375"/>
            <ac:spMk id="14" creationId="{AAC22A8C-AF0D-4303-A91E-12E8EA77711B}"/>
          </ac:spMkLst>
        </pc:spChg>
        <pc:spChg chg="mod">
          <ac:chgData name="#CHEW SEOW PENG#" userId="301f2121-5341-45c1-8e12-56043ef59e9a" providerId="ADAL" clId="{792DCBFD-6DDF-432D-B4E1-A16CB3A0A078}" dt="2021-04-05T16:03:27.067" v="469"/>
          <ac:spMkLst>
            <pc:docMk/>
            <pc:sldMk cId="2214118408" sldId="375"/>
            <ac:spMk id="15" creationId="{7121EA8C-F9B9-4A69-A168-EE183E6E76C6}"/>
          </ac:spMkLst>
        </pc:spChg>
        <pc:spChg chg="mod">
          <ac:chgData name="#CHEW SEOW PENG#" userId="301f2121-5341-45c1-8e12-56043ef59e9a" providerId="ADAL" clId="{792DCBFD-6DDF-432D-B4E1-A16CB3A0A078}" dt="2021-04-05T16:03:27.067" v="469"/>
          <ac:spMkLst>
            <pc:docMk/>
            <pc:sldMk cId="2214118408" sldId="375"/>
            <ac:spMk id="16" creationId="{DD9EE056-36B8-496F-992D-818C6653FAEC}"/>
          </ac:spMkLst>
        </pc:spChg>
        <pc:spChg chg="add mod">
          <ac:chgData name="#CHEW SEOW PENG#" userId="301f2121-5341-45c1-8e12-56043ef59e9a" providerId="ADAL" clId="{792DCBFD-6DDF-432D-B4E1-A16CB3A0A078}" dt="2021-04-09T03:43:24.277" v="15047" actId="6549"/>
          <ac:spMkLst>
            <pc:docMk/>
            <pc:sldMk cId="2214118408" sldId="375"/>
            <ac:spMk id="17" creationId="{657176D3-8113-41BA-AAC5-337BFC84DBF5}"/>
          </ac:spMkLst>
        </pc:spChg>
        <pc:spChg chg="add mod">
          <ac:chgData name="#CHEW SEOW PENG#" userId="301f2121-5341-45c1-8e12-56043ef59e9a" providerId="ADAL" clId="{792DCBFD-6DDF-432D-B4E1-A16CB3A0A078}" dt="2021-04-09T03:43:18.048" v="15041" actId="20577"/>
          <ac:spMkLst>
            <pc:docMk/>
            <pc:sldMk cId="2214118408" sldId="375"/>
            <ac:spMk id="18" creationId="{8F1095FB-AFBD-41E1-9B50-F83B25E2382A}"/>
          </ac:spMkLst>
        </pc:spChg>
        <pc:spChg chg="add del mod">
          <ac:chgData name="#CHEW SEOW PENG#" userId="301f2121-5341-45c1-8e12-56043ef59e9a" providerId="ADAL" clId="{792DCBFD-6DDF-432D-B4E1-A16CB3A0A078}" dt="2021-04-06T07:03:28.289" v="5457" actId="478"/>
          <ac:spMkLst>
            <pc:docMk/>
            <pc:sldMk cId="2214118408" sldId="375"/>
            <ac:spMk id="19" creationId="{80BE85E1-3821-4502-9ADB-5B0708DBE434}"/>
          </ac:spMkLst>
        </pc:spChg>
        <pc:spChg chg="mod">
          <ac:chgData name="#CHEW SEOW PENG#" userId="301f2121-5341-45c1-8e12-56043ef59e9a" providerId="ADAL" clId="{792DCBFD-6DDF-432D-B4E1-A16CB3A0A078}" dt="2021-04-05T16:06:22.928" v="721" actId="20577"/>
          <ac:spMkLst>
            <pc:docMk/>
            <pc:sldMk cId="2214118408" sldId="375"/>
            <ac:spMk id="20" creationId="{878AA51E-1686-AF4D-A82F-E9FB44E347AF}"/>
          </ac:spMkLst>
        </pc:spChg>
        <pc:spChg chg="add mod">
          <ac:chgData name="#CHEW SEOW PENG#" userId="301f2121-5341-45c1-8e12-56043ef59e9a" providerId="ADAL" clId="{792DCBFD-6DDF-432D-B4E1-A16CB3A0A078}" dt="2021-04-07T12:27:33.130" v="11722" actId="1076"/>
          <ac:spMkLst>
            <pc:docMk/>
            <pc:sldMk cId="2214118408" sldId="375"/>
            <ac:spMk id="21" creationId="{10EF1117-4C68-4D9F-9CE0-CC22DCE7D722}"/>
          </ac:spMkLst>
        </pc:spChg>
        <pc:spChg chg="add del mod">
          <ac:chgData name="#CHEW SEOW PENG#" userId="301f2121-5341-45c1-8e12-56043ef59e9a" providerId="ADAL" clId="{792DCBFD-6DDF-432D-B4E1-A16CB3A0A078}" dt="2021-04-06T07:10:40.243" v="6003" actId="478"/>
          <ac:spMkLst>
            <pc:docMk/>
            <pc:sldMk cId="2214118408" sldId="375"/>
            <ac:spMk id="22" creationId="{0F2953A9-4CB2-4014-B47E-B4664628C678}"/>
          </ac:spMkLst>
        </pc:spChg>
        <pc:spChg chg="add del mod">
          <ac:chgData name="#CHEW SEOW PENG#" userId="301f2121-5341-45c1-8e12-56043ef59e9a" providerId="ADAL" clId="{792DCBFD-6DDF-432D-B4E1-A16CB3A0A078}" dt="2021-04-07T12:27:21.820" v="11720" actId="478"/>
          <ac:spMkLst>
            <pc:docMk/>
            <pc:sldMk cId="2214118408" sldId="375"/>
            <ac:spMk id="22" creationId="{1210A192-49FE-40D9-B276-621C343AAA61}"/>
          </ac:spMkLst>
        </pc:spChg>
        <pc:spChg chg="add mod">
          <ac:chgData name="#CHEW SEOW PENG#" userId="301f2121-5341-45c1-8e12-56043ef59e9a" providerId="ADAL" clId="{792DCBFD-6DDF-432D-B4E1-A16CB3A0A078}" dt="2021-04-07T12:27:33.130" v="11722" actId="1076"/>
          <ac:spMkLst>
            <pc:docMk/>
            <pc:sldMk cId="2214118408" sldId="375"/>
            <ac:spMk id="23" creationId="{2244F071-33AE-48E7-A7C0-CA0F9805328D}"/>
          </ac:spMkLst>
        </pc:spChg>
        <pc:spChg chg="add mod">
          <ac:chgData name="#CHEW SEOW PENG#" userId="301f2121-5341-45c1-8e12-56043ef59e9a" providerId="ADAL" clId="{792DCBFD-6DDF-432D-B4E1-A16CB3A0A078}" dt="2021-04-07T12:27:29.111" v="11721" actId="1076"/>
          <ac:spMkLst>
            <pc:docMk/>
            <pc:sldMk cId="2214118408" sldId="375"/>
            <ac:spMk id="24" creationId="{4F046860-22E6-4D46-83A4-3DA16E702BA1}"/>
          </ac:spMkLst>
        </pc:spChg>
        <pc:spChg chg="add mod">
          <ac:chgData name="#CHEW SEOW PENG#" userId="301f2121-5341-45c1-8e12-56043ef59e9a" providerId="ADAL" clId="{792DCBFD-6DDF-432D-B4E1-A16CB3A0A078}" dt="2021-04-07T12:28:13.397" v="11735" actId="1036"/>
          <ac:spMkLst>
            <pc:docMk/>
            <pc:sldMk cId="2214118408" sldId="375"/>
            <ac:spMk id="25" creationId="{0917AD74-1DBB-4030-A7C3-7D9B8FCB9341}"/>
          </ac:spMkLst>
        </pc:spChg>
        <pc:spChg chg="add mod">
          <ac:chgData name="#CHEW SEOW PENG#" userId="301f2121-5341-45c1-8e12-56043ef59e9a" providerId="ADAL" clId="{792DCBFD-6DDF-432D-B4E1-A16CB3A0A078}" dt="2021-04-06T07:09:14.475" v="5915" actId="571"/>
          <ac:spMkLst>
            <pc:docMk/>
            <pc:sldMk cId="2214118408" sldId="375"/>
            <ac:spMk id="25" creationId="{2E5F6F22-EF2C-485D-958B-F4CAE92D46F4}"/>
          </ac:spMkLst>
        </pc:spChg>
        <pc:spChg chg="add mod">
          <ac:chgData name="#CHEW SEOW PENG#" userId="301f2121-5341-45c1-8e12-56043ef59e9a" providerId="ADAL" clId="{792DCBFD-6DDF-432D-B4E1-A16CB3A0A078}" dt="2021-04-06T07:09:14.475" v="5915" actId="571"/>
          <ac:spMkLst>
            <pc:docMk/>
            <pc:sldMk cId="2214118408" sldId="375"/>
            <ac:spMk id="26" creationId="{FCD534AB-ED77-4D18-B854-BF66044C3943}"/>
          </ac:spMkLst>
        </pc:spChg>
        <pc:spChg chg="add mod">
          <ac:chgData name="#CHEW SEOW PENG#" userId="301f2121-5341-45c1-8e12-56043ef59e9a" providerId="ADAL" clId="{792DCBFD-6DDF-432D-B4E1-A16CB3A0A078}" dt="2021-04-06T07:09:14.475" v="5915" actId="571"/>
          <ac:spMkLst>
            <pc:docMk/>
            <pc:sldMk cId="2214118408" sldId="375"/>
            <ac:spMk id="27" creationId="{5B282D5D-2CCD-49C6-91FE-82458E1B881A}"/>
          </ac:spMkLst>
        </pc:spChg>
        <pc:spChg chg="add mod">
          <ac:chgData name="#CHEW SEOW PENG#" userId="301f2121-5341-45c1-8e12-56043ef59e9a" providerId="ADAL" clId="{792DCBFD-6DDF-432D-B4E1-A16CB3A0A078}" dt="2021-04-06T07:09:14.475" v="5915" actId="571"/>
          <ac:spMkLst>
            <pc:docMk/>
            <pc:sldMk cId="2214118408" sldId="375"/>
            <ac:spMk id="28" creationId="{BBB45403-8343-4B93-AB73-C4ED08D3D029}"/>
          </ac:spMkLst>
        </pc:spChg>
        <pc:spChg chg="add mod">
          <ac:chgData name="#CHEW SEOW PENG#" userId="301f2121-5341-45c1-8e12-56043ef59e9a" providerId="ADAL" clId="{792DCBFD-6DDF-432D-B4E1-A16CB3A0A078}" dt="2021-04-06T07:09:14.475" v="5915" actId="571"/>
          <ac:spMkLst>
            <pc:docMk/>
            <pc:sldMk cId="2214118408" sldId="375"/>
            <ac:spMk id="29" creationId="{C18452C2-65CE-452C-B8E3-F9C28F207549}"/>
          </ac:spMkLst>
        </pc:spChg>
        <pc:spChg chg="add mod">
          <ac:chgData name="#CHEW SEOW PENG#" userId="301f2121-5341-45c1-8e12-56043ef59e9a" providerId="ADAL" clId="{792DCBFD-6DDF-432D-B4E1-A16CB3A0A078}" dt="2021-04-06T07:12:03.040" v="6055" actId="1036"/>
          <ac:spMkLst>
            <pc:docMk/>
            <pc:sldMk cId="2214118408" sldId="375"/>
            <ac:spMk id="30" creationId="{D336DCD5-F131-4A75-B86B-26DB7369854C}"/>
          </ac:spMkLst>
        </pc:spChg>
        <pc:spChg chg="mod">
          <ac:chgData name="#CHEW SEOW PENG#" userId="301f2121-5341-45c1-8e12-56043ef59e9a" providerId="ADAL" clId="{792DCBFD-6DDF-432D-B4E1-A16CB3A0A078}" dt="2021-04-06T07:12:03.040" v="6055" actId="1036"/>
          <ac:spMkLst>
            <pc:docMk/>
            <pc:sldMk cId="2214118408" sldId="375"/>
            <ac:spMk id="45" creationId="{ABE04285-DB47-45DB-9F00-7195EA9DA33D}"/>
          </ac:spMkLst>
        </pc:spChg>
        <pc:grpChg chg="add mod">
          <ac:chgData name="#CHEW SEOW PENG#" userId="301f2121-5341-45c1-8e12-56043ef59e9a" providerId="ADAL" clId="{792DCBFD-6DDF-432D-B4E1-A16CB3A0A078}" dt="2021-04-05T16:03:27.067" v="469"/>
          <ac:grpSpMkLst>
            <pc:docMk/>
            <pc:sldMk cId="2214118408" sldId="375"/>
            <ac:grpSpMk id="10" creationId="{1F37345A-9F93-49FA-BFD0-5DB4BE63C841}"/>
          </ac:grpSpMkLst>
        </pc:grpChg>
        <pc:grpChg chg="del">
          <ac:chgData name="#CHEW SEOW PENG#" userId="301f2121-5341-45c1-8e12-56043ef59e9a" providerId="ADAL" clId="{792DCBFD-6DDF-432D-B4E1-A16CB3A0A078}" dt="2021-04-05T16:03:26.661" v="468" actId="478"/>
          <ac:grpSpMkLst>
            <pc:docMk/>
            <pc:sldMk cId="2214118408" sldId="375"/>
            <ac:grpSpMk id="40" creationId="{A40C61F5-60FA-4E4F-AB5A-324CEA4CAF07}"/>
          </ac:grpSpMkLst>
        </pc:grpChg>
        <pc:picChg chg="add del mod">
          <ac:chgData name="#CHEW SEOW PENG#" userId="301f2121-5341-45c1-8e12-56043ef59e9a" providerId="ADAL" clId="{792DCBFD-6DDF-432D-B4E1-A16CB3A0A078}" dt="2021-04-05T16:53:02.624" v="3576"/>
          <ac:picMkLst>
            <pc:docMk/>
            <pc:sldMk cId="2214118408" sldId="375"/>
            <ac:picMk id="3" creationId="{26634D2C-D15A-4C77-97A6-4575136D854E}"/>
          </ac:picMkLst>
        </pc:picChg>
        <pc:picChg chg="add del mod modCrop">
          <ac:chgData name="#CHEW SEOW PENG#" userId="301f2121-5341-45c1-8e12-56043ef59e9a" providerId="ADAL" clId="{792DCBFD-6DDF-432D-B4E1-A16CB3A0A078}" dt="2021-04-06T15:25:17.612" v="9244" actId="478"/>
          <ac:picMkLst>
            <pc:docMk/>
            <pc:sldMk cId="2214118408" sldId="375"/>
            <ac:picMk id="3" creationId="{D6404B34-C2C0-4D1A-A4B4-631115F13DCC}"/>
          </ac:picMkLst>
        </pc:picChg>
        <pc:picChg chg="add del mod">
          <ac:chgData name="#CHEW SEOW PENG#" userId="301f2121-5341-45c1-8e12-56043ef59e9a" providerId="ADAL" clId="{792DCBFD-6DDF-432D-B4E1-A16CB3A0A078}" dt="2021-04-06T16:06:25.203" v="9375" actId="478"/>
          <ac:picMkLst>
            <pc:docMk/>
            <pc:sldMk cId="2214118408" sldId="375"/>
            <ac:picMk id="5" creationId="{8AC3F479-21D7-4843-856F-93BFE0ABB01A}"/>
          </ac:picMkLst>
        </pc:picChg>
        <pc:picChg chg="add del mod modCrop">
          <ac:chgData name="#CHEW SEOW PENG#" userId="301f2121-5341-45c1-8e12-56043ef59e9a" providerId="ADAL" clId="{792DCBFD-6DDF-432D-B4E1-A16CB3A0A078}" dt="2021-04-07T12:28:23.682" v="11736" actId="1076"/>
          <ac:picMkLst>
            <pc:docMk/>
            <pc:sldMk cId="2214118408" sldId="375"/>
            <ac:picMk id="6" creationId="{B3F3D441-E1B2-4A96-B26C-92B10ACCBAA9}"/>
          </ac:picMkLst>
        </pc:picChg>
        <pc:picChg chg="add mod modCrop">
          <ac:chgData name="#CHEW SEOW PENG#" userId="301f2121-5341-45c1-8e12-56043ef59e9a" providerId="ADAL" clId="{792DCBFD-6DDF-432D-B4E1-A16CB3A0A078}" dt="2021-04-07T12:28:23.682" v="11736" actId="1076"/>
          <ac:picMkLst>
            <pc:docMk/>
            <pc:sldMk cId="2214118408" sldId="375"/>
            <ac:picMk id="7" creationId="{54245575-82A0-483D-8788-2C6983453336}"/>
          </ac:picMkLst>
        </pc:picChg>
        <pc:picChg chg="add mod">
          <ac:chgData name="#CHEW SEOW PENG#" userId="301f2121-5341-45c1-8e12-56043ef59e9a" providerId="ADAL" clId="{792DCBFD-6DDF-432D-B4E1-A16CB3A0A078}" dt="2021-04-06T16:06:27.877" v="9376" actId="1076"/>
          <ac:picMkLst>
            <pc:docMk/>
            <pc:sldMk cId="2214118408" sldId="375"/>
            <ac:picMk id="9" creationId="{74C9C8C5-9805-4D5B-8035-297CE2059E61}"/>
          </ac:picMkLst>
        </pc:picChg>
      </pc:sldChg>
      <pc:sldChg chg="addSp modSp mod addCm modCm">
        <pc:chgData name="#CHEW SEOW PENG#" userId="301f2121-5341-45c1-8e12-56043ef59e9a" providerId="ADAL" clId="{792DCBFD-6DDF-432D-B4E1-A16CB3A0A078}" dt="2021-04-09T04:03:52.942" v="15451"/>
        <pc:sldMkLst>
          <pc:docMk/>
          <pc:sldMk cId="1717053668" sldId="376"/>
        </pc:sldMkLst>
        <pc:spChg chg="mod">
          <ac:chgData name="#CHEW SEOW PENG#" userId="301f2121-5341-45c1-8e12-56043ef59e9a" providerId="ADAL" clId="{792DCBFD-6DDF-432D-B4E1-A16CB3A0A078}" dt="2021-04-05T16:08:06.823" v="758"/>
          <ac:spMkLst>
            <pc:docMk/>
            <pc:sldMk cId="1717053668" sldId="376"/>
            <ac:spMk id="5" creationId="{E69F9EF6-499F-4B6A-B5E3-656111970228}"/>
          </ac:spMkLst>
        </pc:spChg>
        <pc:spChg chg="mod">
          <ac:chgData name="#CHEW SEOW PENG#" userId="301f2121-5341-45c1-8e12-56043ef59e9a" providerId="ADAL" clId="{792DCBFD-6DDF-432D-B4E1-A16CB3A0A078}" dt="2021-04-05T16:08:06.823" v="758"/>
          <ac:spMkLst>
            <pc:docMk/>
            <pc:sldMk cId="1717053668" sldId="376"/>
            <ac:spMk id="6" creationId="{85F3E64B-55E7-4624-9813-B398C47A8AEE}"/>
          </ac:spMkLst>
        </pc:spChg>
        <pc:spChg chg="mod">
          <ac:chgData name="#CHEW SEOW PENG#" userId="301f2121-5341-45c1-8e12-56043ef59e9a" providerId="ADAL" clId="{792DCBFD-6DDF-432D-B4E1-A16CB3A0A078}" dt="2021-04-05T16:08:06.823" v="758"/>
          <ac:spMkLst>
            <pc:docMk/>
            <pc:sldMk cId="1717053668" sldId="376"/>
            <ac:spMk id="7" creationId="{3531875B-6EEB-4492-8AA6-33C6FD728F02}"/>
          </ac:spMkLst>
        </pc:spChg>
        <pc:spChg chg="mod">
          <ac:chgData name="#CHEW SEOW PENG#" userId="301f2121-5341-45c1-8e12-56043ef59e9a" providerId="ADAL" clId="{792DCBFD-6DDF-432D-B4E1-A16CB3A0A078}" dt="2021-04-05T16:08:06.823" v="758"/>
          <ac:spMkLst>
            <pc:docMk/>
            <pc:sldMk cId="1717053668" sldId="376"/>
            <ac:spMk id="8" creationId="{BFF40D21-CC0B-45A5-9CDB-57747CC63445}"/>
          </ac:spMkLst>
        </pc:spChg>
        <pc:spChg chg="mod">
          <ac:chgData name="#CHEW SEOW PENG#" userId="301f2121-5341-45c1-8e12-56043ef59e9a" providerId="ADAL" clId="{792DCBFD-6DDF-432D-B4E1-A16CB3A0A078}" dt="2021-04-05T16:08:09.667" v="760" actId="207"/>
          <ac:spMkLst>
            <pc:docMk/>
            <pc:sldMk cId="1717053668" sldId="376"/>
            <ac:spMk id="9" creationId="{D501E354-93C9-441B-B8DB-85206F47629D}"/>
          </ac:spMkLst>
        </pc:spChg>
        <pc:spChg chg="mod">
          <ac:chgData name="#CHEW SEOW PENG#" userId="301f2121-5341-45c1-8e12-56043ef59e9a" providerId="ADAL" clId="{792DCBFD-6DDF-432D-B4E1-A16CB3A0A078}" dt="2021-04-05T16:08:13.965" v="762" actId="207"/>
          <ac:spMkLst>
            <pc:docMk/>
            <pc:sldMk cId="1717053668" sldId="376"/>
            <ac:spMk id="10" creationId="{0AE59D18-A175-4763-A054-E3807D8709EB}"/>
          </ac:spMkLst>
        </pc:spChg>
        <pc:grpChg chg="add mod">
          <ac:chgData name="#CHEW SEOW PENG#" userId="301f2121-5341-45c1-8e12-56043ef59e9a" providerId="ADAL" clId="{792DCBFD-6DDF-432D-B4E1-A16CB3A0A078}" dt="2021-04-05T16:08:06.823" v="758"/>
          <ac:grpSpMkLst>
            <pc:docMk/>
            <pc:sldMk cId="1717053668" sldId="376"/>
            <ac:grpSpMk id="4" creationId="{61500CA9-B4A8-4961-A08C-FEA8E18E7DA3}"/>
          </ac:grpSpMkLst>
        </pc:grpChg>
      </pc:sldChg>
      <pc:sldChg chg="addSp delSp modSp mod">
        <pc:chgData name="#CHEW SEOW PENG#" userId="301f2121-5341-45c1-8e12-56043ef59e9a" providerId="ADAL" clId="{792DCBFD-6DDF-432D-B4E1-A16CB3A0A078}" dt="2021-04-05T16:01:57.787" v="445"/>
        <pc:sldMkLst>
          <pc:docMk/>
          <pc:sldMk cId="3276385539" sldId="377"/>
        </pc:sldMkLst>
        <pc:spChg chg="mod">
          <ac:chgData name="#CHEW SEOW PENG#" userId="301f2121-5341-45c1-8e12-56043ef59e9a" providerId="ADAL" clId="{792DCBFD-6DDF-432D-B4E1-A16CB3A0A078}" dt="2021-04-05T15:53:19.331" v="198"/>
          <ac:spMkLst>
            <pc:docMk/>
            <pc:sldMk cId="3276385539" sldId="377"/>
            <ac:spMk id="17" creationId="{F8E12787-9251-43B5-9ED4-096B0841986C}"/>
          </ac:spMkLst>
        </pc:spChg>
        <pc:spChg chg="mod">
          <ac:chgData name="#CHEW SEOW PENG#" userId="301f2121-5341-45c1-8e12-56043ef59e9a" providerId="ADAL" clId="{792DCBFD-6DDF-432D-B4E1-A16CB3A0A078}" dt="2021-04-05T15:53:19.331" v="198"/>
          <ac:spMkLst>
            <pc:docMk/>
            <pc:sldMk cId="3276385539" sldId="377"/>
            <ac:spMk id="18" creationId="{1DA6A38C-1EB3-48AC-B2A5-3974B03845E8}"/>
          </ac:spMkLst>
        </pc:spChg>
        <pc:spChg chg="mod">
          <ac:chgData name="#CHEW SEOW PENG#" userId="301f2121-5341-45c1-8e12-56043ef59e9a" providerId="ADAL" clId="{792DCBFD-6DDF-432D-B4E1-A16CB3A0A078}" dt="2021-04-05T15:53:19.331" v="198"/>
          <ac:spMkLst>
            <pc:docMk/>
            <pc:sldMk cId="3276385539" sldId="377"/>
            <ac:spMk id="20" creationId="{2F716FCA-AD22-4F7E-BB18-5DEC6DA7DC8E}"/>
          </ac:spMkLst>
        </pc:spChg>
        <pc:spChg chg="mod">
          <ac:chgData name="#CHEW SEOW PENG#" userId="301f2121-5341-45c1-8e12-56043ef59e9a" providerId="ADAL" clId="{792DCBFD-6DDF-432D-B4E1-A16CB3A0A078}" dt="2021-04-05T15:59:22.978" v="380" actId="113"/>
          <ac:spMkLst>
            <pc:docMk/>
            <pc:sldMk cId="3276385539" sldId="377"/>
            <ac:spMk id="21" creationId="{A99E46B0-AA59-464E-8DC4-C3E90817334D}"/>
          </ac:spMkLst>
        </pc:spChg>
        <pc:spChg chg="mod">
          <ac:chgData name="#CHEW SEOW PENG#" userId="301f2121-5341-45c1-8e12-56043ef59e9a" providerId="ADAL" clId="{792DCBFD-6DDF-432D-B4E1-A16CB3A0A078}" dt="2021-04-05T15:53:19.331" v="198"/>
          <ac:spMkLst>
            <pc:docMk/>
            <pc:sldMk cId="3276385539" sldId="377"/>
            <ac:spMk id="22" creationId="{30265EB6-AB01-4E0E-AF30-51B24B1DE128}"/>
          </ac:spMkLst>
        </pc:spChg>
        <pc:spChg chg="mod">
          <ac:chgData name="#CHEW SEOW PENG#" userId="301f2121-5341-45c1-8e12-56043ef59e9a" providerId="ADAL" clId="{792DCBFD-6DDF-432D-B4E1-A16CB3A0A078}" dt="2021-04-05T15:53:19.331" v="198"/>
          <ac:spMkLst>
            <pc:docMk/>
            <pc:sldMk cId="3276385539" sldId="377"/>
            <ac:spMk id="29" creationId="{D462EEAD-A561-4508-B0C7-16D933F84AC2}"/>
          </ac:spMkLst>
        </pc:spChg>
        <pc:spChg chg="mod">
          <ac:chgData name="#CHEW SEOW PENG#" userId="301f2121-5341-45c1-8e12-56043ef59e9a" providerId="ADAL" clId="{792DCBFD-6DDF-432D-B4E1-A16CB3A0A078}" dt="2021-04-05T15:53:19.331" v="198"/>
          <ac:spMkLst>
            <pc:docMk/>
            <pc:sldMk cId="3276385539" sldId="377"/>
            <ac:spMk id="30" creationId="{0EE1B4D7-411B-4C22-BEFB-E2F14B04600E}"/>
          </ac:spMkLst>
        </pc:spChg>
        <pc:spChg chg="mod">
          <ac:chgData name="#CHEW SEOW PENG#" userId="301f2121-5341-45c1-8e12-56043ef59e9a" providerId="ADAL" clId="{792DCBFD-6DDF-432D-B4E1-A16CB3A0A078}" dt="2021-04-05T15:54:59.961" v="227" actId="113"/>
          <ac:spMkLst>
            <pc:docMk/>
            <pc:sldMk cId="3276385539" sldId="377"/>
            <ac:spMk id="32" creationId="{6D95155A-9877-465E-9F27-CCEB4B4449CD}"/>
          </ac:spMkLst>
        </pc:spChg>
        <pc:spChg chg="mod">
          <ac:chgData name="#CHEW SEOW PENG#" userId="301f2121-5341-45c1-8e12-56043ef59e9a" providerId="ADAL" clId="{792DCBFD-6DDF-432D-B4E1-A16CB3A0A078}" dt="2021-04-05T15:55:02.712" v="228" actId="207"/>
          <ac:spMkLst>
            <pc:docMk/>
            <pc:sldMk cId="3276385539" sldId="377"/>
            <ac:spMk id="33" creationId="{52D4F6C8-F4B9-4C62-B0A9-F7521BD4705F}"/>
          </ac:spMkLst>
        </pc:spChg>
        <pc:spChg chg="mod">
          <ac:chgData name="#CHEW SEOW PENG#" userId="301f2121-5341-45c1-8e12-56043ef59e9a" providerId="ADAL" clId="{792DCBFD-6DDF-432D-B4E1-A16CB3A0A078}" dt="2021-04-05T15:54:06.921" v="208"/>
          <ac:spMkLst>
            <pc:docMk/>
            <pc:sldMk cId="3276385539" sldId="377"/>
            <ac:spMk id="34" creationId="{EA9B1713-AA1A-4486-9FF4-7007598FFE00}"/>
          </ac:spMkLst>
        </pc:spChg>
        <pc:spChg chg="mod">
          <ac:chgData name="#CHEW SEOW PENG#" userId="301f2121-5341-45c1-8e12-56043ef59e9a" providerId="ADAL" clId="{792DCBFD-6DDF-432D-B4E1-A16CB3A0A078}" dt="2021-04-05T15:54:06.921" v="208"/>
          <ac:spMkLst>
            <pc:docMk/>
            <pc:sldMk cId="3276385539" sldId="377"/>
            <ac:spMk id="35" creationId="{5C22E040-7A72-4DF2-A5A8-BABCEC2379D6}"/>
          </ac:spMkLst>
        </pc:spChg>
        <pc:spChg chg="mod">
          <ac:chgData name="#CHEW SEOW PENG#" userId="301f2121-5341-45c1-8e12-56043ef59e9a" providerId="ADAL" clId="{792DCBFD-6DDF-432D-B4E1-A16CB3A0A078}" dt="2021-04-05T15:54:06.921" v="208"/>
          <ac:spMkLst>
            <pc:docMk/>
            <pc:sldMk cId="3276385539" sldId="377"/>
            <ac:spMk id="36" creationId="{089D1EAC-53EA-4E75-9FF0-4AA5F27A69F5}"/>
          </ac:spMkLst>
        </pc:spChg>
        <pc:spChg chg="mod">
          <ac:chgData name="#CHEW SEOW PENG#" userId="301f2121-5341-45c1-8e12-56043ef59e9a" providerId="ADAL" clId="{792DCBFD-6DDF-432D-B4E1-A16CB3A0A078}" dt="2021-04-05T15:54:06.921" v="208"/>
          <ac:spMkLst>
            <pc:docMk/>
            <pc:sldMk cId="3276385539" sldId="377"/>
            <ac:spMk id="37" creationId="{3FB7725A-DC03-40CE-A322-966EFF5FE627}"/>
          </ac:spMkLst>
        </pc:spChg>
        <pc:spChg chg="mod">
          <ac:chgData name="#CHEW SEOW PENG#" userId="301f2121-5341-45c1-8e12-56043ef59e9a" providerId="ADAL" clId="{792DCBFD-6DDF-432D-B4E1-A16CB3A0A078}" dt="2021-04-05T16:01:04.622" v="421"/>
          <ac:spMkLst>
            <pc:docMk/>
            <pc:sldMk cId="3276385539" sldId="377"/>
            <ac:spMk id="39" creationId="{A0B4E3DE-BEC2-462B-960E-76EF5FC74EBB}"/>
          </ac:spMkLst>
        </pc:spChg>
        <pc:spChg chg="mod">
          <ac:chgData name="#CHEW SEOW PENG#" userId="301f2121-5341-45c1-8e12-56043ef59e9a" providerId="ADAL" clId="{792DCBFD-6DDF-432D-B4E1-A16CB3A0A078}" dt="2021-04-05T16:01:04.622" v="421"/>
          <ac:spMkLst>
            <pc:docMk/>
            <pc:sldMk cId="3276385539" sldId="377"/>
            <ac:spMk id="40" creationId="{6F6EF284-4742-4093-B195-8F0986099640}"/>
          </ac:spMkLst>
        </pc:spChg>
        <pc:spChg chg="mod">
          <ac:chgData name="#CHEW SEOW PENG#" userId="301f2121-5341-45c1-8e12-56043ef59e9a" providerId="ADAL" clId="{792DCBFD-6DDF-432D-B4E1-A16CB3A0A078}" dt="2021-04-05T16:01:04.622" v="421"/>
          <ac:spMkLst>
            <pc:docMk/>
            <pc:sldMk cId="3276385539" sldId="377"/>
            <ac:spMk id="41" creationId="{68836880-725B-43EE-ADAA-623D33B8D249}"/>
          </ac:spMkLst>
        </pc:spChg>
        <pc:spChg chg="mod">
          <ac:chgData name="#CHEW SEOW PENG#" userId="301f2121-5341-45c1-8e12-56043ef59e9a" providerId="ADAL" clId="{792DCBFD-6DDF-432D-B4E1-A16CB3A0A078}" dt="2021-04-05T16:01:04.622" v="421"/>
          <ac:spMkLst>
            <pc:docMk/>
            <pc:sldMk cId="3276385539" sldId="377"/>
            <ac:spMk id="42" creationId="{1A667F75-0930-4F03-B04E-D549AE671253}"/>
          </ac:spMkLst>
        </pc:spChg>
        <pc:spChg chg="mod">
          <ac:chgData name="#CHEW SEOW PENG#" userId="301f2121-5341-45c1-8e12-56043ef59e9a" providerId="ADAL" clId="{792DCBFD-6DDF-432D-B4E1-A16CB3A0A078}" dt="2021-04-05T16:01:04.622" v="421"/>
          <ac:spMkLst>
            <pc:docMk/>
            <pc:sldMk cId="3276385539" sldId="377"/>
            <ac:spMk id="43" creationId="{67D02520-848A-4445-AEAC-D0CEF44812D9}"/>
          </ac:spMkLst>
        </pc:spChg>
        <pc:spChg chg="mod">
          <ac:chgData name="#CHEW SEOW PENG#" userId="301f2121-5341-45c1-8e12-56043ef59e9a" providerId="ADAL" clId="{792DCBFD-6DDF-432D-B4E1-A16CB3A0A078}" dt="2021-04-05T16:01:04.622" v="421"/>
          <ac:spMkLst>
            <pc:docMk/>
            <pc:sldMk cId="3276385539" sldId="377"/>
            <ac:spMk id="44" creationId="{2F96E1E5-83F2-468E-8D26-8F0BFEE4DC9B}"/>
          </ac:spMkLst>
        </pc:spChg>
        <pc:spChg chg="mod">
          <ac:chgData name="#CHEW SEOW PENG#" userId="301f2121-5341-45c1-8e12-56043ef59e9a" providerId="ADAL" clId="{792DCBFD-6DDF-432D-B4E1-A16CB3A0A078}" dt="2021-04-05T16:01:40.599" v="436"/>
          <ac:spMkLst>
            <pc:docMk/>
            <pc:sldMk cId="3276385539" sldId="377"/>
            <ac:spMk id="46" creationId="{F01D8554-30CE-47E3-BC70-C9B8B959D0E2}"/>
          </ac:spMkLst>
        </pc:spChg>
        <pc:spChg chg="mod">
          <ac:chgData name="#CHEW SEOW PENG#" userId="301f2121-5341-45c1-8e12-56043ef59e9a" providerId="ADAL" clId="{792DCBFD-6DDF-432D-B4E1-A16CB3A0A078}" dt="2021-04-05T16:01:40.599" v="436"/>
          <ac:spMkLst>
            <pc:docMk/>
            <pc:sldMk cId="3276385539" sldId="377"/>
            <ac:spMk id="47" creationId="{8E4472A0-5BED-4866-BECF-2D877DC0EBA0}"/>
          </ac:spMkLst>
        </pc:spChg>
        <pc:spChg chg="mod">
          <ac:chgData name="#CHEW SEOW PENG#" userId="301f2121-5341-45c1-8e12-56043ef59e9a" providerId="ADAL" clId="{792DCBFD-6DDF-432D-B4E1-A16CB3A0A078}" dt="2021-04-05T16:01:40.599" v="436"/>
          <ac:spMkLst>
            <pc:docMk/>
            <pc:sldMk cId="3276385539" sldId="377"/>
            <ac:spMk id="48" creationId="{644143A4-5F84-4389-B4FD-407E345D15ED}"/>
          </ac:spMkLst>
        </pc:spChg>
        <pc:spChg chg="mod">
          <ac:chgData name="#CHEW SEOW PENG#" userId="301f2121-5341-45c1-8e12-56043ef59e9a" providerId="ADAL" clId="{792DCBFD-6DDF-432D-B4E1-A16CB3A0A078}" dt="2021-04-05T16:01:40.599" v="436"/>
          <ac:spMkLst>
            <pc:docMk/>
            <pc:sldMk cId="3276385539" sldId="377"/>
            <ac:spMk id="49" creationId="{05A5B5A5-7C9A-41DD-90FD-B485332BE072}"/>
          </ac:spMkLst>
        </pc:spChg>
        <pc:spChg chg="mod">
          <ac:chgData name="#CHEW SEOW PENG#" userId="301f2121-5341-45c1-8e12-56043ef59e9a" providerId="ADAL" clId="{792DCBFD-6DDF-432D-B4E1-A16CB3A0A078}" dt="2021-04-05T16:01:40.599" v="436"/>
          <ac:spMkLst>
            <pc:docMk/>
            <pc:sldMk cId="3276385539" sldId="377"/>
            <ac:spMk id="50" creationId="{50597725-F402-4651-B0B9-FF6E6B5C1EF5}"/>
          </ac:spMkLst>
        </pc:spChg>
        <pc:spChg chg="mod">
          <ac:chgData name="#CHEW SEOW PENG#" userId="301f2121-5341-45c1-8e12-56043ef59e9a" providerId="ADAL" clId="{792DCBFD-6DDF-432D-B4E1-A16CB3A0A078}" dt="2021-04-05T16:01:40.599" v="436"/>
          <ac:spMkLst>
            <pc:docMk/>
            <pc:sldMk cId="3276385539" sldId="377"/>
            <ac:spMk id="51" creationId="{35F12C0E-BEA9-4F59-81FB-1AC48BD4CA51}"/>
          </ac:spMkLst>
        </pc:spChg>
        <pc:spChg chg="mod">
          <ac:chgData name="#CHEW SEOW PENG#" userId="301f2121-5341-45c1-8e12-56043ef59e9a" providerId="ADAL" clId="{792DCBFD-6DDF-432D-B4E1-A16CB3A0A078}" dt="2021-04-05T16:01:57.787" v="445"/>
          <ac:spMkLst>
            <pc:docMk/>
            <pc:sldMk cId="3276385539" sldId="377"/>
            <ac:spMk id="53" creationId="{C80132CF-67EC-4CE8-BA8C-75692844B625}"/>
          </ac:spMkLst>
        </pc:spChg>
        <pc:spChg chg="mod">
          <ac:chgData name="#CHEW SEOW PENG#" userId="301f2121-5341-45c1-8e12-56043ef59e9a" providerId="ADAL" clId="{792DCBFD-6DDF-432D-B4E1-A16CB3A0A078}" dt="2021-04-05T16:01:57.787" v="445"/>
          <ac:spMkLst>
            <pc:docMk/>
            <pc:sldMk cId="3276385539" sldId="377"/>
            <ac:spMk id="54" creationId="{80531B18-8286-4104-BEF7-66A87BED9C02}"/>
          </ac:spMkLst>
        </pc:spChg>
        <pc:spChg chg="mod">
          <ac:chgData name="#CHEW SEOW PENG#" userId="301f2121-5341-45c1-8e12-56043ef59e9a" providerId="ADAL" clId="{792DCBFD-6DDF-432D-B4E1-A16CB3A0A078}" dt="2021-04-05T16:01:57.787" v="445"/>
          <ac:spMkLst>
            <pc:docMk/>
            <pc:sldMk cId="3276385539" sldId="377"/>
            <ac:spMk id="55" creationId="{A91557E4-74C2-41C7-80BD-564F43A8E9E8}"/>
          </ac:spMkLst>
        </pc:spChg>
        <pc:spChg chg="mod">
          <ac:chgData name="#CHEW SEOW PENG#" userId="301f2121-5341-45c1-8e12-56043ef59e9a" providerId="ADAL" clId="{792DCBFD-6DDF-432D-B4E1-A16CB3A0A078}" dt="2021-04-05T16:01:57.787" v="445"/>
          <ac:spMkLst>
            <pc:docMk/>
            <pc:sldMk cId="3276385539" sldId="377"/>
            <ac:spMk id="56" creationId="{9FD0D949-6985-4871-B09D-3CBC8F64365A}"/>
          </ac:spMkLst>
        </pc:spChg>
        <pc:spChg chg="mod">
          <ac:chgData name="#CHEW SEOW PENG#" userId="301f2121-5341-45c1-8e12-56043ef59e9a" providerId="ADAL" clId="{792DCBFD-6DDF-432D-B4E1-A16CB3A0A078}" dt="2021-04-05T16:01:57.787" v="445"/>
          <ac:spMkLst>
            <pc:docMk/>
            <pc:sldMk cId="3276385539" sldId="377"/>
            <ac:spMk id="57" creationId="{8886E888-5EBC-44A9-BBA4-81EA0FCF407A}"/>
          </ac:spMkLst>
        </pc:spChg>
        <pc:spChg chg="mod">
          <ac:chgData name="#CHEW SEOW PENG#" userId="301f2121-5341-45c1-8e12-56043ef59e9a" providerId="ADAL" clId="{792DCBFD-6DDF-432D-B4E1-A16CB3A0A078}" dt="2021-04-05T16:01:57.787" v="445"/>
          <ac:spMkLst>
            <pc:docMk/>
            <pc:sldMk cId="3276385539" sldId="377"/>
            <ac:spMk id="58" creationId="{0820BCC7-EF4C-40A6-81FC-9CC21BB7BAC4}"/>
          </ac:spMkLst>
        </pc:spChg>
        <pc:grpChg chg="add del mod">
          <ac:chgData name="#CHEW SEOW PENG#" userId="301f2121-5341-45c1-8e12-56043ef59e9a" providerId="ADAL" clId="{792DCBFD-6DDF-432D-B4E1-A16CB3A0A078}" dt="2021-04-05T15:53:20.643" v="199"/>
          <ac:grpSpMkLst>
            <pc:docMk/>
            <pc:sldMk cId="3276385539" sldId="377"/>
            <ac:grpSpMk id="13" creationId="{C04F6B6B-EDB3-4650-9C18-A058A283EEC0}"/>
          </ac:grpSpMkLst>
        </pc:grpChg>
        <pc:grpChg chg="del">
          <ac:chgData name="#CHEW SEOW PENG#" userId="301f2121-5341-45c1-8e12-56043ef59e9a" providerId="ADAL" clId="{792DCBFD-6DDF-432D-B4E1-A16CB3A0A078}" dt="2021-04-05T15:53:19.012" v="197" actId="478"/>
          <ac:grpSpMkLst>
            <pc:docMk/>
            <pc:sldMk cId="3276385539" sldId="377"/>
            <ac:grpSpMk id="23" creationId="{60D4C409-F67D-4888-8C9E-D78CAF326589}"/>
          </ac:grpSpMkLst>
        </pc:grpChg>
        <pc:grpChg chg="add del mod">
          <ac:chgData name="#CHEW SEOW PENG#" userId="301f2121-5341-45c1-8e12-56043ef59e9a" providerId="ADAL" clId="{792DCBFD-6DDF-432D-B4E1-A16CB3A0A078}" dt="2021-04-05T16:01:04.356" v="420" actId="478"/>
          <ac:grpSpMkLst>
            <pc:docMk/>
            <pc:sldMk cId="3276385539" sldId="377"/>
            <ac:grpSpMk id="31" creationId="{A09B71FF-CE27-45A8-8A99-D01C5E1D050B}"/>
          </ac:grpSpMkLst>
        </pc:grpChg>
        <pc:grpChg chg="add del mod">
          <ac:chgData name="#CHEW SEOW PENG#" userId="301f2121-5341-45c1-8e12-56043ef59e9a" providerId="ADAL" clId="{792DCBFD-6DDF-432D-B4E1-A16CB3A0A078}" dt="2021-04-05T16:01:40.404" v="435" actId="478"/>
          <ac:grpSpMkLst>
            <pc:docMk/>
            <pc:sldMk cId="3276385539" sldId="377"/>
            <ac:grpSpMk id="38" creationId="{4E547869-B930-4D41-93D1-D2ABF417D1F3}"/>
          </ac:grpSpMkLst>
        </pc:grpChg>
        <pc:grpChg chg="add del mod">
          <ac:chgData name="#CHEW SEOW PENG#" userId="301f2121-5341-45c1-8e12-56043ef59e9a" providerId="ADAL" clId="{792DCBFD-6DDF-432D-B4E1-A16CB3A0A078}" dt="2021-04-05T16:01:57.560" v="444" actId="478"/>
          <ac:grpSpMkLst>
            <pc:docMk/>
            <pc:sldMk cId="3276385539" sldId="377"/>
            <ac:grpSpMk id="45" creationId="{3238589D-ED97-4D29-9273-5EE020C67991}"/>
          </ac:grpSpMkLst>
        </pc:grpChg>
        <pc:grpChg chg="add mod">
          <ac:chgData name="#CHEW SEOW PENG#" userId="301f2121-5341-45c1-8e12-56043ef59e9a" providerId="ADAL" clId="{792DCBFD-6DDF-432D-B4E1-A16CB3A0A078}" dt="2021-04-05T16:01:57.787" v="445"/>
          <ac:grpSpMkLst>
            <pc:docMk/>
            <pc:sldMk cId="3276385539" sldId="377"/>
            <ac:grpSpMk id="52" creationId="{378D8F57-6F72-42FF-8C3F-46817F3EDCD0}"/>
          </ac:grpSpMkLst>
        </pc:grpChg>
      </pc:sldChg>
      <pc:sldChg chg="addSp delSp modSp mod">
        <pc:chgData name="#CHEW SEOW PENG#" userId="301f2121-5341-45c1-8e12-56043ef59e9a" providerId="ADAL" clId="{792DCBFD-6DDF-432D-B4E1-A16CB3A0A078}" dt="2021-04-05T16:01:53.986" v="443"/>
        <pc:sldMkLst>
          <pc:docMk/>
          <pc:sldMk cId="2564587086" sldId="378"/>
        </pc:sldMkLst>
        <pc:spChg chg="mod">
          <ac:chgData name="#CHEW SEOW PENG#" userId="301f2121-5341-45c1-8e12-56043ef59e9a" providerId="ADAL" clId="{792DCBFD-6DDF-432D-B4E1-A16CB3A0A078}" dt="2021-04-05T15:54:09.600" v="210"/>
          <ac:spMkLst>
            <pc:docMk/>
            <pc:sldMk cId="2564587086" sldId="378"/>
            <ac:spMk id="25" creationId="{A3AAA278-3796-44B0-91E5-856F63D50F57}"/>
          </ac:spMkLst>
        </pc:spChg>
        <pc:spChg chg="mod">
          <ac:chgData name="#CHEW SEOW PENG#" userId="301f2121-5341-45c1-8e12-56043ef59e9a" providerId="ADAL" clId="{792DCBFD-6DDF-432D-B4E1-A16CB3A0A078}" dt="2021-04-05T15:59:09.273" v="374" actId="20577"/>
          <ac:spMkLst>
            <pc:docMk/>
            <pc:sldMk cId="2564587086" sldId="378"/>
            <ac:spMk id="26" creationId="{8B926511-1302-ED44-A92F-EE5B97D059B2}"/>
          </ac:spMkLst>
        </pc:spChg>
        <pc:spChg chg="mod">
          <ac:chgData name="#CHEW SEOW PENG#" userId="301f2121-5341-45c1-8e12-56043ef59e9a" providerId="ADAL" clId="{792DCBFD-6DDF-432D-B4E1-A16CB3A0A078}" dt="2021-04-05T15:54:09.600" v="210"/>
          <ac:spMkLst>
            <pc:docMk/>
            <pc:sldMk cId="2564587086" sldId="378"/>
            <ac:spMk id="27" creationId="{63DC7110-E49B-44ED-94EF-77E6E37E7A6D}"/>
          </ac:spMkLst>
        </pc:spChg>
        <pc:spChg chg="mod">
          <ac:chgData name="#CHEW SEOW PENG#" userId="301f2121-5341-45c1-8e12-56043ef59e9a" providerId="ADAL" clId="{792DCBFD-6DDF-432D-B4E1-A16CB3A0A078}" dt="2021-04-05T15:54:09.600" v="210"/>
          <ac:spMkLst>
            <pc:docMk/>
            <pc:sldMk cId="2564587086" sldId="378"/>
            <ac:spMk id="28" creationId="{A22C24CE-674A-4A96-BF59-14168603EAE9}"/>
          </ac:spMkLst>
        </pc:spChg>
        <pc:spChg chg="mod">
          <ac:chgData name="#CHEW SEOW PENG#" userId="301f2121-5341-45c1-8e12-56043ef59e9a" providerId="ADAL" clId="{792DCBFD-6DDF-432D-B4E1-A16CB3A0A078}" dt="2021-04-05T15:54:09.600" v="210"/>
          <ac:spMkLst>
            <pc:docMk/>
            <pc:sldMk cId="2564587086" sldId="378"/>
            <ac:spMk id="29" creationId="{48995F56-42FC-4AA8-9246-52D9A8A708D1}"/>
          </ac:spMkLst>
        </pc:spChg>
        <pc:spChg chg="mod">
          <ac:chgData name="#CHEW SEOW PENG#" userId="301f2121-5341-45c1-8e12-56043ef59e9a" providerId="ADAL" clId="{792DCBFD-6DDF-432D-B4E1-A16CB3A0A078}" dt="2021-04-05T15:54:09.600" v="210"/>
          <ac:spMkLst>
            <pc:docMk/>
            <pc:sldMk cId="2564587086" sldId="378"/>
            <ac:spMk id="30" creationId="{5FB0F89F-6EA9-43B4-AE43-56C821201374}"/>
          </ac:spMkLst>
        </pc:spChg>
        <pc:spChg chg="mod">
          <ac:chgData name="#CHEW SEOW PENG#" userId="301f2121-5341-45c1-8e12-56043ef59e9a" providerId="ADAL" clId="{792DCBFD-6DDF-432D-B4E1-A16CB3A0A078}" dt="2021-04-05T15:54:09.600" v="210"/>
          <ac:spMkLst>
            <pc:docMk/>
            <pc:sldMk cId="2564587086" sldId="378"/>
            <ac:spMk id="31" creationId="{F423DE85-0484-438F-8A65-07F67145B5E0}"/>
          </ac:spMkLst>
        </pc:spChg>
        <pc:spChg chg="mod">
          <ac:chgData name="#CHEW SEOW PENG#" userId="301f2121-5341-45c1-8e12-56043ef59e9a" providerId="ADAL" clId="{792DCBFD-6DDF-432D-B4E1-A16CB3A0A078}" dt="2021-04-05T15:55:07.984" v="230"/>
          <ac:spMkLst>
            <pc:docMk/>
            <pc:sldMk cId="2564587086" sldId="378"/>
            <ac:spMk id="33" creationId="{C9A96CDD-8310-4FC9-AAC9-1B55E7DA217D}"/>
          </ac:spMkLst>
        </pc:spChg>
        <pc:spChg chg="mod">
          <ac:chgData name="#CHEW SEOW PENG#" userId="301f2121-5341-45c1-8e12-56043ef59e9a" providerId="ADAL" clId="{792DCBFD-6DDF-432D-B4E1-A16CB3A0A078}" dt="2021-04-05T15:55:07.984" v="230"/>
          <ac:spMkLst>
            <pc:docMk/>
            <pc:sldMk cId="2564587086" sldId="378"/>
            <ac:spMk id="34" creationId="{8C74A88B-EEE3-4AC2-913D-6E7B64A9A235}"/>
          </ac:spMkLst>
        </pc:spChg>
        <pc:spChg chg="mod">
          <ac:chgData name="#CHEW SEOW PENG#" userId="301f2121-5341-45c1-8e12-56043ef59e9a" providerId="ADAL" clId="{792DCBFD-6DDF-432D-B4E1-A16CB3A0A078}" dt="2021-04-05T15:55:07.984" v="230"/>
          <ac:spMkLst>
            <pc:docMk/>
            <pc:sldMk cId="2564587086" sldId="378"/>
            <ac:spMk id="35" creationId="{D9A76123-812E-4D8E-A546-A05AFCFB975D}"/>
          </ac:spMkLst>
        </pc:spChg>
        <pc:spChg chg="mod">
          <ac:chgData name="#CHEW SEOW PENG#" userId="301f2121-5341-45c1-8e12-56043ef59e9a" providerId="ADAL" clId="{792DCBFD-6DDF-432D-B4E1-A16CB3A0A078}" dt="2021-04-05T15:55:07.984" v="230"/>
          <ac:spMkLst>
            <pc:docMk/>
            <pc:sldMk cId="2564587086" sldId="378"/>
            <ac:spMk id="36" creationId="{C7AA5542-14D1-4214-A354-ACF7C3ED0FF8}"/>
          </ac:spMkLst>
        </pc:spChg>
        <pc:spChg chg="mod">
          <ac:chgData name="#CHEW SEOW PENG#" userId="301f2121-5341-45c1-8e12-56043ef59e9a" providerId="ADAL" clId="{792DCBFD-6DDF-432D-B4E1-A16CB3A0A078}" dt="2021-04-05T15:55:07.984" v="230"/>
          <ac:spMkLst>
            <pc:docMk/>
            <pc:sldMk cId="2564587086" sldId="378"/>
            <ac:spMk id="37" creationId="{EECA89BC-56C8-412A-B1FB-52C243842625}"/>
          </ac:spMkLst>
        </pc:spChg>
        <pc:spChg chg="mod">
          <ac:chgData name="#CHEW SEOW PENG#" userId="301f2121-5341-45c1-8e12-56043ef59e9a" providerId="ADAL" clId="{792DCBFD-6DDF-432D-B4E1-A16CB3A0A078}" dt="2021-04-05T15:55:07.984" v="230"/>
          <ac:spMkLst>
            <pc:docMk/>
            <pc:sldMk cId="2564587086" sldId="378"/>
            <ac:spMk id="38" creationId="{3DA75455-ECAC-494F-8C7C-9ECB8E46047F}"/>
          </ac:spMkLst>
        </pc:spChg>
        <pc:spChg chg="mod">
          <ac:chgData name="#CHEW SEOW PENG#" userId="301f2121-5341-45c1-8e12-56043ef59e9a" providerId="ADAL" clId="{792DCBFD-6DDF-432D-B4E1-A16CB3A0A078}" dt="2021-04-05T16:01:02.178" v="419"/>
          <ac:spMkLst>
            <pc:docMk/>
            <pc:sldMk cId="2564587086" sldId="378"/>
            <ac:spMk id="40" creationId="{1BE993C0-39EA-4E49-B23F-5A727E7A41BC}"/>
          </ac:spMkLst>
        </pc:spChg>
        <pc:spChg chg="mod">
          <ac:chgData name="#CHEW SEOW PENG#" userId="301f2121-5341-45c1-8e12-56043ef59e9a" providerId="ADAL" clId="{792DCBFD-6DDF-432D-B4E1-A16CB3A0A078}" dt="2021-04-05T16:01:02.178" v="419"/>
          <ac:spMkLst>
            <pc:docMk/>
            <pc:sldMk cId="2564587086" sldId="378"/>
            <ac:spMk id="41" creationId="{B89EFA92-8E87-4E3C-9493-3B17826BB19D}"/>
          </ac:spMkLst>
        </pc:spChg>
        <pc:spChg chg="mod">
          <ac:chgData name="#CHEW SEOW PENG#" userId="301f2121-5341-45c1-8e12-56043ef59e9a" providerId="ADAL" clId="{792DCBFD-6DDF-432D-B4E1-A16CB3A0A078}" dt="2021-04-05T16:01:02.178" v="419"/>
          <ac:spMkLst>
            <pc:docMk/>
            <pc:sldMk cId="2564587086" sldId="378"/>
            <ac:spMk id="42" creationId="{EDBE6BCF-6D27-4875-9C07-5D02485C0EB1}"/>
          </ac:spMkLst>
        </pc:spChg>
        <pc:spChg chg="mod">
          <ac:chgData name="#CHEW SEOW PENG#" userId="301f2121-5341-45c1-8e12-56043ef59e9a" providerId="ADAL" clId="{792DCBFD-6DDF-432D-B4E1-A16CB3A0A078}" dt="2021-04-05T16:01:02.178" v="419"/>
          <ac:spMkLst>
            <pc:docMk/>
            <pc:sldMk cId="2564587086" sldId="378"/>
            <ac:spMk id="43" creationId="{8425BCD6-357E-4393-9D0B-CC0585C6DB45}"/>
          </ac:spMkLst>
        </pc:spChg>
        <pc:spChg chg="mod">
          <ac:chgData name="#CHEW SEOW PENG#" userId="301f2121-5341-45c1-8e12-56043ef59e9a" providerId="ADAL" clId="{792DCBFD-6DDF-432D-B4E1-A16CB3A0A078}" dt="2021-04-05T16:01:02.178" v="419"/>
          <ac:spMkLst>
            <pc:docMk/>
            <pc:sldMk cId="2564587086" sldId="378"/>
            <ac:spMk id="44" creationId="{35A22721-1DB5-48D7-8EEB-D1CE9B35E4FD}"/>
          </ac:spMkLst>
        </pc:spChg>
        <pc:spChg chg="mod">
          <ac:chgData name="#CHEW SEOW PENG#" userId="301f2121-5341-45c1-8e12-56043ef59e9a" providerId="ADAL" clId="{792DCBFD-6DDF-432D-B4E1-A16CB3A0A078}" dt="2021-04-05T16:01:02.178" v="419"/>
          <ac:spMkLst>
            <pc:docMk/>
            <pc:sldMk cId="2564587086" sldId="378"/>
            <ac:spMk id="45" creationId="{E72BF9D3-2455-485B-8392-DF888E53F6A0}"/>
          </ac:spMkLst>
        </pc:spChg>
        <pc:spChg chg="mod">
          <ac:chgData name="#CHEW SEOW PENG#" userId="301f2121-5341-45c1-8e12-56043ef59e9a" providerId="ADAL" clId="{792DCBFD-6DDF-432D-B4E1-A16CB3A0A078}" dt="2021-04-05T16:01:37.491" v="434"/>
          <ac:spMkLst>
            <pc:docMk/>
            <pc:sldMk cId="2564587086" sldId="378"/>
            <ac:spMk id="47" creationId="{61B93CF9-828C-40DB-8817-577D42A99725}"/>
          </ac:spMkLst>
        </pc:spChg>
        <pc:spChg chg="mod">
          <ac:chgData name="#CHEW SEOW PENG#" userId="301f2121-5341-45c1-8e12-56043ef59e9a" providerId="ADAL" clId="{792DCBFD-6DDF-432D-B4E1-A16CB3A0A078}" dt="2021-04-05T16:01:37.491" v="434"/>
          <ac:spMkLst>
            <pc:docMk/>
            <pc:sldMk cId="2564587086" sldId="378"/>
            <ac:spMk id="48" creationId="{5AE34E23-6AAC-448E-BA88-79F6589DD7E3}"/>
          </ac:spMkLst>
        </pc:spChg>
        <pc:spChg chg="mod">
          <ac:chgData name="#CHEW SEOW PENG#" userId="301f2121-5341-45c1-8e12-56043ef59e9a" providerId="ADAL" clId="{792DCBFD-6DDF-432D-B4E1-A16CB3A0A078}" dt="2021-04-05T16:01:37.491" v="434"/>
          <ac:spMkLst>
            <pc:docMk/>
            <pc:sldMk cId="2564587086" sldId="378"/>
            <ac:spMk id="49" creationId="{A157EF52-EA0B-4EAA-8C74-68A59093FCCF}"/>
          </ac:spMkLst>
        </pc:spChg>
        <pc:spChg chg="mod">
          <ac:chgData name="#CHEW SEOW PENG#" userId="301f2121-5341-45c1-8e12-56043ef59e9a" providerId="ADAL" clId="{792DCBFD-6DDF-432D-B4E1-A16CB3A0A078}" dt="2021-04-05T16:01:37.491" v="434"/>
          <ac:spMkLst>
            <pc:docMk/>
            <pc:sldMk cId="2564587086" sldId="378"/>
            <ac:spMk id="50" creationId="{557B1650-166C-4E24-8980-B2D623DEFB10}"/>
          </ac:spMkLst>
        </pc:spChg>
        <pc:spChg chg="mod">
          <ac:chgData name="#CHEW SEOW PENG#" userId="301f2121-5341-45c1-8e12-56043ef59e9a" providerId="ADAL" clId="{792DCBFD-6DDF-432D-B4E1-A16CB3A0A078}" dt="2021-04-05T16:01:37.491" v="434"/>
          <ac:spMkLst>
            <pc:docMk/>
            <pc:sldMk cId="2564587086" sldId="378"/>
            <ac:spMk id="51" creationId="{762FFEA0-F405-48A7-8C34-AE3F6ABD560A}"/>
          </ac:spMkLst>
        </pc:spChg>
        <pc:spChg chg="mod">
          <ac:chgData name="#CHEW SEOW PENG#" userId="301f2121-5341-45c1-8e12-56043ef59e9a" providerId="ADAL" clId="{792DCBFD-6DDF-432D-B4E1-A16CB3A0A078}" dt="2021-04-05T16:01:37.491" v="434"/>
          <ac:spMkLst>
            <pc:docMk/>
            <pc:sldMk cId="2564587086" sldId="378"/>
            <ac:spMk id="52" creationId="{A27300E1-A07A-4621-BF58-56767B662C3D}"/>
          </ac:spMkLst>
        </pc:spChg>
        <pc:spChg chg="mod">
          <ac:chgData name="#CHEW SEOW PENG#" userId="301f2121-5341-45c1-8e12-56043ef59e9a" providerId="ADAL" clId="{792DCBFD-6DDF-432D-B4E1-A16CB3A0A078}" dt="2021-04-05T16:01:53.986" v="443"/>
          <ac:spMkLst>
            <pc:docMk/>
            <pc:sldMk cId="2564587086" sldId="378"/>
            <ac:spMk id="54" creationId="{E106747E-B276-4282-A8B5-9BF1006AC852}"/>
          </ac:spMkLst>
        </pc:spChg>
        <pc:spChg chg="mod">
          <ac:chgData name="#CHEW SEOW PENG#" userId="301f2121-5341-45c1-8e12-56043ef59e9a" providerId="ADAL" clId="{792DCBFD-6DDF-432D-B4E1-A16CB3A0A078}" dt="2021-04-05T16:01:53.986" v="443"/>
          <ac:spMkLst>
            <pc:docMk/>
            <pc:sldMk cId="2564587086" sldId="378"/>
            <ac:spMk id="55" creationId="{9866A29C-AE17-48A1-9BEF-251FC0982912}"/>
          </ac:spMkLst>
        </pc:spChg>
        <pc:spChg chg="mod">
          <ac:chgData name="#CHEW SEOW PENG#" userId="301f2121-5341-45c1-8e12-56043ef59e9a" providerId="ADAL" clId="{792DCBFD-6DDF-432D-B4E1-A16CB3A0A078}" dt="2021-04-05T16:01:53.986" v="443"/>
          <ac:spMkLst>
            <pc:docMk/>
            <pc:sldMk cId="2564587086" sldId="378"/>
            <ac:spMk id="56" creationId="{9BE93F22-6A8F-4BF7-9F5C-8633D3059976}"/>
          </ac:spMkLst>
        </pc:spChg>
        <pc:spChg chg="mod">
          <ac:chgData name="#CHEW SEOW PENG#" userId="301f2121-5341-45c1-8e12-56043ef59e9a" providerId="ADAL" clId="{792DCBFD-6DDF-432D-B4E1-A16CB3A0A078}" dt="2021-04-05T16:01:53.986" v="443"/>
          <ac:spMkLst>
            <pc:docMk/>
            <pc:sldMk cId="2564587086" sldId="378"/>
            <ac:spMk id="57" creationId="{84F74DFE-0A32-43A3-B7A6-519B61C90175}"/>
          </ac:spMkLst>
        </pc:spChg>
        <pc:spChg chg="mod">
          <ac:chgData name="#CHEW SEOW PENG#" userId="301f2121-5341-45c1-8e12-56043ef59e9a" providerId="ADAL" clId="{792DCBFD-6DDF-432D-B4E1-A16CB3A0A078}" dt="2021-04-05T16:01:53.986" v="443"/>
          <ac:spMkLst>
            <pc:docMk/>
            <pc:sldMk cId="2564587086" sldId="378"/>
            <ac:spMk id="58" creationId="{2127209E-C4BC-4F9F-A855-CD0F031D8118}"/>
          </ac:spMkLst>
        </pc:spChg>
        <pc:spChg chg="mod">
          <ac:chgData name="#CHEW SEOW PENG#" userId="301f2121-5341-45c1-8e12-56043ef59e9a" providerId="ADAL" clId="{792DCBFD-6DDF-432D-B4E1-A16CB3A0A078}" dt="2021-04-05T16:01:53.986" v="443"/>
          <ac:spMkLst>
            <pc:docMk/>
            <pc:sldMk cId="2564587086" sldId="378"/>
            <ac:spMk id="59" creationId="{D5A47863-97E6-4EA9-9E68-97298867C3E5}"/>
          </ac:spMkLst>
        </pc:spChg>
        <pc:grpChg chg="add del mod">
          <ac:chgData name="#CHEW SEOW PENG#" userId="301f2121-5341-45c1-8e12-56043ef59e9a" providerId="ADAL" clId="{792DCBFD-6DDF-432D-B4E1-A16CB3A0A078}" dt="2021-04-05T15:55:07.745" v="229" actId="478"/>
          <ac:grpSpMkLst>
            <pc:docMk/>
            <pc:sldMk cId="2564587086" sldId="378"/>
            <ac:grpSpMk id="17" creationId="{2F730905-1FB7-4882-815A-82FF8FC5246F}"/>
          </ac:grpSpMkLst>
        </pc:grpChg>
        <pc:grpChg chg="del">
          <ac:chgData name="#CHEW SEOW PENG#" userId="301f2121-5341-45c1-8e12-56043ef59e9a" providerId="ADAL" clId="{792DCBFD-6DDF-432D-B4E1-A16CB3A0A078}" dt="2021-04-05T15:54:09.377" v="209" actId="478"/>
          <ac:grpSpMkLst>
            <pc:docMk/>
            <pc:sldMk cId="2564587086" sldId="378"/>
            <ac:grpSpMk id="19" creationId="{64053625-4952-4A88-BB07-3B47D55AD9D8}"/>
          </ac:grpSpMkLst>
        </pc:grpChg>
        <pc:grpChg chg="add del mod">
          <ac:chgData name="#CHEW SEOW PENG#" userId="301f2121-5341-45c1-8e12-56043ef59e9a" providerId="ADAL" clId="{792DCBFD-6DDF-432D-B4E1-A16CB3A0A078}" dt="2021-04-05T16:01:01.937" v="418" actId="478"/>
          <ac:grpSpMkLst>
            <pc:docMk/>
            <pc:sldMk cId="2564587086" sldId="378"/>
            <ac:grpSpMk id="32" creationId="{7BBB34D6-D094-4935-9244-1901E5F67E80}"/>
          </ac:grpSpMkLst>
        </pc:grpChg>
        <pc:grpChg chg="add del mod">
          <ac:chgData name="#CHEW SEOW PENG#" userId="301f2121-5341-45c1-8e12-56043ef59e9a" providerId="ADAL" clId="{792DCBFD-6DDF-432D-B4E1-A16CB3A0A078}" dt="2021-04-05T16:01:37.221" v="433" actId="478"/>
          <ac:grpSpMkLst>
            <pc:docMk/>
            <pc:sldMk cId="2564587086" sldId="378"/>
            <ac:grpSpMk id="39" creationId="{F2A2E8B9-9D1C-40BD-81D6-DD95A3DA369F}"/>
          </ac:grpSpMkLst>
        </pc:grpChg>
        <pc:grpChg chg="add del mod">
          <ac:chgData name="#CHEW SEOW PENG#" userId="301f2121-5341-45c1-8e12-56043ef59e9a" providerId="ADAL" clId="{792DCBFD-6DDF-432D-B4E1-A16CB3A0A078}" dt="2021-04-05T16:01:53.749" v="442" actId="478"/>
          <ac:grpSpMkLst>
            <pc:docMk/>
            <pc:sldMk cId="2564587086" sldId="378"/>
            <ac:grpSpMk id="46" creationId="{FA77AD26-6BFB-4324-A4CD-C0334DDEBF8B}"/>
          </ac:grpSpMkLst>
        </pc:grpChg>
        <pc:grpChg chg="add mod">
          <ac:chgData name="#CHEW SEOW PENG#" userId="301f2121-5341-45c1-8e12-56043ef59e9a" providerId="ADAL" clId="{792DCBFD-6DDF-432D-B4E1-A16CB3A0A078}" dt="2021-04-05T16:01:53.986" v="443"/>
          <ac:grpSpMkLst>
            <pc:docMk/>
            <pc:sldMk cId="2564587086" sldId="378"/>
            <ac:grpSpMk id="53" creationId="{20CD54A4-3CC7-45EE-AD6E-43A32E62E37F}"/>
          </ac:grpSpMkLst>
        </pc:grpChg>
      </pc:sldChg>
      <pc:sldChg chg="addSp delSp modSp add del mod">
        <pc:chgData name="#CHEW SEOW PENG#" userId="301f2121-5341-45c1-8e12-56043ef59e9a" providerId="ADAL" clId="{792DCBFD-6DDF-432D-B4E1-A16CB3A0A078}" dt="2021-04-07T11:54:54.849" v="10124" actId="47"/>
        <pc:sldMkLst>
          <pc:docMk/>
          <pc:sldMk cId="936244466" sldId="379"/>
        </pc:sldMkLst>
        <pc:spChg chg="add del mod">
          <ac:chgData name="#CHEW SEOW PENG#" userId="301f2121-5341-45c1-8e12-56043ef59e9a" providerId="ADAL" clId="{792DCBFD-6DDF-432D-B4E1-A16CB3A0A078}" dt="2021-04-06T07:45:52.824" v="8338" actId="478"/>
          <ac:spMkLst>
            <pc:docMk/>
            <pc:sldMk cId="936244466" sldId="379"/>
            <ac:spMk id="2" creationId="{540BE4AC-D759-416D-8EDE-963030D42CA6}"/>
          </ac:spMkLst>
        </pc:spChg>
        <pc:spChg chg="mod">
          <ac:chgData name="#CHEW SEOW PENG#" userId="301f2121-5341-45c1-8e12-56043ef59e9a" providerId="ADAL" clId="{792DCBFD-6DDF-432D-B4E1-A16CB3A0A078}" dt="2021-04-07T11:45:57.534" v="9855" actId="12789"/>
          <ac:spMkLst>
            <pc:docMk/>
            <pc:sldMk cId="936244466" sldId="379"/>
            <ac:spMk id="4" creationId="{A6B80C9B-BDD6-484B-B627-8F2573D6711D}"/>
          </ac:spMkLst>
        </pc:spChg>
        <pc:spChg chg="del">
          <ac:chgData name="#CHEW SEOW PENG#" userId="301f2121-5341-45c1-8e12-56043ef59e9a" providerId="ADAL" clId="{792DCBFD-6DDF-432D-B4E1-A16CB3A0A078}" dt="2021-04-06T07:41:09.148" v="8185" actId="478"/>
          <ac:spMkLst>
            <pc:docMk/>
            <pc:sldMk cId="936244466" sldId="379"/>
            <ac:spMk id="6" creationId="{065A4B6B-0478-4F79-A6A2-E52169207645}"/>
          </ac:spMkLst>
        </pc:spChg>
        <pc:spChg chg="del mod">
          <ac:chgData name="#CHEW SEOW PENG#" userId="301f2121-5341-45c1-8e12-56043ef59e9a" providerId="ADAL" clId="{792DCBFD-6DDF-432D-B4E1-A16CB3A0A078}" dt="2021-04-07T11:39:42.664" v="9809" actId="478"/>
          <ac:spMkLst>
            <pc:docMk/>
            <pc:sldMk cId="936244466" sldId="379"/>
            <ac:spMk id="16" creationId="{D9F49C50-A1CC-9448-8D89-FD50E0223503}"/>
          </ac:spMkLst>
        </pc:spChg>
        <pc:spChg chg="add mod">
          <ac:chgData name="#CHEW SEOW PENG#" userId="301f2121-5341-45c1-8e12-56043ef59e9a" providerId="ADAL" clId="{792DCBFD-6DDF-432D-B4E1-A16CB3A0A078}" dt="2021-04-06T07:46:00.967" v="8357" actId="1038"/>
          <ac:spMkLst>
            <pc:docMk/>
            <pc:sldMk cId="936244466" sldId="379"/>
            <ac:spMk id="17" creationId="{4CBD6D6D-974B-421B-9BC2-3F1B7EF8F42E}"/>
          </ac:spMkLst>
        </pc:spChg>
        <pc:spChg chg="add mod">
          <ac:chgData name="#CHEW SEOW PENG#" userId="301f2121-5341-45c1-8e12-56043ef59e9a" providerId="ADAL" clId="{792DCBFD-6DDF-432D-B4E1-A16CB3A0A078}" dt="2021-04-06T07:46:00.967" v="8357" actId="1038"/>
          <ac:spMkLst>
            <pc:docMk/>
            <pc:sldMk cId="936244466" sldId="379"/>
            <ac:spMk id="19" creationId="{CB554F02-0522-47CE-96B6-F256DDED9E72}"/>
          </ac:spMkLst>
        </pc:spChg>
        <pc:spChg chg="add mod">
          <ac:chgData name="#CHEW SEOW PENG#" userId="301f2121-5341-45c1-8e12-56043ef59e9a" providerId="ADAL" clId="{792DCBFD-6DDF-432D-B4E1-A16CB3A0A078}" dt="2021-04-06T07:46:00.967" v="8357" actId="1038"/>
          <ac:spMkLst>
            <pc:docMk/>
            <pc:sldMk cId="936244466" sldId="379"/>
            <ac:spMk id="20" creationId="{CC64A2D1-1730-42B4-96CC-7774CD1331E8}"/>
          </ac:spMkLst>
        </pc:spChg>
        <pc:spChg chg="del mod">
          <ac:chgData name="#CHEW SEOW PENG#" userId="301f2121-5341-45c1-8e12-56043ef59e9a" providerId="ADAL" clId="{792DCBFD-6DDF-432D-B4E1-A16CB3A0A078}" dt="2021-04-07T11:44:55.313" v="9826" actId="478"/>
          <ac:spMkLst>
            <pc:docMk/>
            <pc:sldMk cId="936244466" sldId="379"/>
            <ac:spMk id="21" creationId="{8682CA2D-CCC5-554B-BE3A-14D6FBFC7B7F}"/>
          </ac:spMkLst>
        </pc:spChg>
        <pc:spChg chg="mod">
          <ac:chgData name="#CHEW SEOW PENG#" userId="301f2121-5341-45c1-8e12-56043ef59e9a" providerId="ADAL" clId="{792DCBFD-6DDF-432D-B4E1-A16CB3A0A078}" dt="2021-04-07T11:47:15.668" v="9975" actId="12789"/>
          <ac:spMkLst>
            <pc:docMk/>
            <pc:sldMk cId="936244466" sldId="379"/>
            <ac:spMk id="22" creationId="{E10D5B30-F67C-463B-94DB-77BCE509E2B2}"/>
          </ac:spMkLst>
        </pc:spChg>
        <pc:spChg chg="del mod">
          <ac:chgData name="#CHEW SEOW PENG#" userId="301f2121-5341-45c1-8e12-56043ef59e9a" providerId="ADAL" clId="{792DCBFD-6DDF-432D-B4E1-A16CB3A0A078}" dt="2021-04-07T11:39:49.233" v="9813" actId="478"/>
          <ac:spMkLst>
            <pc:docMk/>
            <pc:sldMk cId="936244466" sldId="379"/>
            <ac:spMk id="23" creationId="{52C39600-7BA2-444F-9EE5-C9849A6CFD11}"/>
          </ac:spMkLst>
        </pc:spChg>
        <pc:spChg chg="mod">
          <ac:chgData name="#CHEW SEOW PENG#" userId="301f2121-5341-45c1-8e12-56043ef59e9a" providerId="ADAL" clId="{792DCBFD-6DDF-432D-B4E1-A16CB3A0A078}" dt="2021-04-07T11:48:18.150" v="10011" actId="20577"/>
          <ac:spMkLst>
            <pc:docMk/>
            <pc:sldMk cId="936244466" sldId="379"/>
            <ac:spMk id="26" creationId="{C60C563D-BF9A-40D7-B999-648867EA572A}"/>
          </ac:spMkLst>
        </pc:spChg>
        <pc:spChg chg="del mod">
          <ac:chgData name="#CHEW SEOW PENG#" userId="301f2121-5341-45c1-8e12-56043ef59e9a" providerId="ADAL" clId="{792DCBFD-6DDF-432D-B4E1-A16CB3A0A078}" dt="2021-04-06T07:41:19.330" v="8189" actId="478"/>
          <ac:spMkLst>
            <pc:docMk/>
            <pc:sldMk cId="936244466" sldId="379"/>
            <ac:spMk id="30" creationId="{37CD624F-B918-465B-B4A4-8FA2E8C048B2}"/>
          </ac:spMkLst>
        </pc:spChg>
        <pc:spChg chg="del">
          <ac:chgData name="#CHEW SEOW PENG#" userId="301f2121-5341-45c1-8e12-56043ef59e9a" providerId="ADAL" clId="{792DCBFD-6DDF-432D-B4E1-A16CB3A0A078}" dt="2021-04-06T07:41:15.896" v="8188" actId="478"/>
          <ac:spMkLst>
            <pc:docMk/>
            <pc:sldMk cId="936244466" sldId="379"/>
            <ac:spMk id="31" creationId="{DD0E089D-C8EF-488F-8B4F-7C81173752B2}"/>
          </ac:spMkLst>
        </pc:spChg>
        <pc:picChg chg="add mod">
          <ac:chgData name="#CHEW SEOW PENG#" userId="301f2121-5341-45c1-8e12-56043ef59e9a" providerId="ADAL" clId="{792DCBFD-6DDF-432D-B4E1-A16CB3A0A078}" dt="2021-04-07T11:45:57.534" v="9855" actId="12789"/>
          <ac:picMkLst>
            <pc:docMk/>
            <pc:sldMk cId="936244466" sldId="379"/>
            <ac:picMk id="3" creationId="{8964E1D5-DD43-41D3-A582-0B592357362F}"/>
          </ac:picMkLst>
        </pc:picChg>
        <pc:picChg chg="add mod">
          <ac:chgData name="#CHEW SEOW PENG#" userId="301f2121-5341-45c1-8e12-56043ef59e9a" providerId="ADAL" clId="{792DCBFD-6DDF-432D-B4E1-A16CB3A0A078}" dt="2021-04-07T11:45:17.599" v="9836" actId="12789"/>
          <ac:picMkLst>
            <pc:docMk/>
            <pc:sldMk cId="936244466" sldId="379"/>
            <ac:picMk id="6" creationId="{4FF3FC9D-E1D8-46F9-A300-E7A36BB5FD70}"/>
          </ac:picMkLst>
        </pc:picChg>
        <pc:picChg chg="add mod">
          <ac:chgData name="#CHEW SEOW PENG#" userId="301f2121-5341-45c1-8e12-56043ef59e9a" providerId="ADAL" clId="{792DCBFD-6DDF-432D-B4E1-A16CB3A0A078}" dt="2021-04-07T11:47:15.668" v="9975" actId="12789"/>
          <ac:picMkLst>
            <pc:docMk/>
            <pc:sldMk cId="936244466" sldId="379"/>
            <ac:picMk id="8" creationId="{14AA4DDA-1EAA-4632-A1CF-A0EDE5EFBD97}"/>
          </ac:picMkLst>
        </pc:picChg>
      </pc:sldChg>
      <pc:sldChg chg="addSp delSp modSp add del mod">
        <pc:chgData name="#CHEW SEOW PENG#" userId="301f2121-5341-45c1-8e12-56043ef59e9a" providerId="ADAL" clId="{792DCBFD-6DDF-432D-B4E1-A16CB3A0A078}" dt="2021-04-06T07:20:45.048" v="6198" actId="47"/>
        <pc:sldMkLst>
          <pc:docMk/>
          <pc:sldMk cId="2136941101" sldId="379"/>
        </pc:sldMkLst>
        <pc:spChg chg="del">
          <ac:chgData name="#CHEW SEOW PENG#" userId="301f2121-5341-45c1-8e12-56043ef59e9a" providerId="ADAL" clId="{792DCBFD-6DDF-432D-B4E1-A16CB3A0A078}" dt="2021-04-06T07:13:47.403" v="6059" actId="478"/>
          <ac:spMkLst>
            <pc:docMk/>
            <pc:sldMk cId="2136941101" sldId="379"/>
            <ac:spMk id="2" creationId="{D630B6B2-1DBB-4EB7-BEB6-C289A733945A}"/>
          </ac:spMkLst>
        </pc:spChg>
        <pc:spChg chg="add mod">
          <ac:chgData name="#CHEW SEOW PENG#" userId="301f2121-5341-45c1-8e12-56043ef59e9a" providerId="ADAL" clId="{792DCBFD-6DDF-432D-B4E1-A16CB3A0A078}" dt="2021-04-06T07:15:32.967" v="6092" actId="1076"/>
          <ac:spMkLst>
            <pc:docMk/>
            <pc:sldMk cId="2136941101" sldId="379"/>
            <ac:spMk id="3" creationId="{84E66B84-8C7A-4423-83E7-4508A0906A9C}"/>
          </ac:spMkLst>
        </pc:spChg>
        <pc:spChg chg="del mod">
          <ac:chgData name="#CHEW SEOW PENG#" userId="301f2121-5341-45c1-8e12-56043ef59e9a" providerId="ADAL" clId="{792DCBFD-6DDF-432D-B4E1-A16CB3A0A078}" dt="2021-04-06T07:13:52.265" v="6062" actId="478"/>
          <ac:spMkLst>
            <pc:docMk/>
            <pc:sldMk cId="2136941101" sldId="379"/>
            <ac:spMk id="5" creationId="{B830397F-43A0-4DB5-AC64-83ED79F141AA}"/>
          </ac:spMkLst>
        </pc:spChg>
        <pc:spChg chg="del">
          <ac:chgData name="#CHEW SEOW PENG#" userId="301f2121-5341-45c1-8e12-56043ef59e9a" providerId="ADAL" clId="{792DCBFD-6DDF-432D-B4E1-A16CB3A0A078}" dt="2021-04-06T07:13:47.403" v="6059" actId="478"/>
          <ac:spMkLst>
            <pc:docMk/>
            <pc:sldMk cId="2136941101" sldId="379"/>
            <ac:spMk id="18" creationId="{7F1BF967-C161-43E7-B2AA-FE67F6BD0D86}"/>
          </ac:spMkLst>
        </pc:spChg>
        <pc:spChg chg="del">
          <ac:chgData name="#CHEW SEOW PENG#" userId="301f2121-5341-45c1-8e12-56043ef59e9a" providerId="ADAL" clId="{792DCBFD-6DDF-432D-B4E1-A16CB3A0A078}" dt="2021-04-06T07:13:48.902" v="6060" actId="478"/>
          <ac:spMkLst>
            <pc:docMk/>
            <pc:sldMk cId="2136941101" sldId="379"/>
            <ac:spMk id="21" creationId="{02D3A628-2DE0-4B17-8A51-8B20D0C830C0}"/>
          </ac:spMkLst>
        </pc:spChg>
      </pc:sldChg>
      <pc:sldChg chg="add del">
        <pc:chgData name="#CHEW SEOW PENG#" userId="301f2121-5341-45c1-8e12-56043ef59e9a" providerId="ADAL" clId="{792DCBFD-6DDF-432D-B4E1-A16CB3A0A078}" dt="2021-04-06T07:13:21.803" v="6057" actId="2890"/>
        <pc:sldMkLst>
          <pc:docMk/>
          <pc:sldMk cId="3320247225" sldId="379"/>
        </pc:sldMkLst>
      </pc:sldChg>
      <pc:sldChg chg="addSp delSp modSp mod">
        <pc:chgData name="#CHEW SEOW PENG#" userId="301f2121-5341-45c1-8e12-56043ef59e9a" providerId="ADAL" clId="{792DCBFD-6DDF-432D-B4E1-A16CB3A0A078}" dt="2021-04-09T03:57:53.274" v="15449"/>
        <pc:sldMkLst>
          <pc:docMk/>
          <pc:sldMk cId="4203010632" sldId="385"/>
        </pc:sldMkLst>
        <pc:spChg chg="mod">
          <ac:chgData name="#CHEW SEOW PENG#" userId="301f2121-5341-45c1-8e12-56043ef59e9a" providerId="ADAL" clId="{792DCBFD-6DDF-432D-B4E1-A16CB3A0A078}" dt="2021-04-09T03:39:59.688" v="14891" actId="113"/>
          <ac:spMkLst>
            <pc:docMk/>
            <pc:sldMk cId="4203010632" sldId="385"/>
            <ac:spMk id="4" creationId="{A6B80C9B-BDD6-484B-B627-8F2573D6711D}"/>
          </ac:spMkLst>
        </pc:spChg>
        <pc:spChg chg="mod">
          <ac:chgData name="#CHEW SEOW PENG#" userId="301f2121-5341-45c1-8e12-56043ef59e9a" providerId="ADAL" clId="{792DCBFD-6DDF-432D-B4E1-A16CB3A0A078}" dt="2021-04-09T03:39:35.227" v="14882" actId="207"/>
          <ac:spMkLst>
            <pc:docMk/>
            <pc:sldMk cId="4203010632" sldId="385"/>
            <ac:spMk id="22" creationId="{E10D5B30-F67C-463B-94DB-77BCE509E2B2}"/>
          </ac:spMkLst>
        </pc:spChg>
        <pc:spChg chg="mod">
          <ac:chgData name="#CHEW SEOW PENG#" userId="301f2121-5341-45c1-8e12-56043ef59e9a" providerId="ADAL" clId="{792DCBFD-6DDF-432D-B4E1-A16CB3A0A078}" dt="2021-04-09T03:57:53.274" v="15449"/>
          <ac:spMkLst>
            <pc:docMk/>
            <pc:sldMk cId="4203010632" sldId="385"/>
            <ac:spMk id="26" creationId="{FD598E6B-5D1F-4FF8-A6B8-E3BEDDD7BB1E}"/>
          </ac:spMkLst>
        </pc:spChg>
        <pc:spChg chg="mod">
          <ac:chgData name="#CHEW SEOW PENG#" userId="301f2121-5341-45c1-8e12-56043ef59e9a" providerId="ADAL" clId="{792DCBFD-6DDF-432D-B4E1-A16CB3A0A078}" dt="2021-04-09T03:57:53.274" v="15449"/>
          <ac:spMkLst>
            <pc:docMk/>
            <pc:sldMk cId="4203010632" sldId="385"/>
            <ac:spMk id="27" creationId="{DFC74C1C-B1D0-432F-9A51-266C244C7E5E}"/>
          </ac:spMkLst>
        </pc:spChg>
        <pc:spChg chg="mod">
          <ac:chgData name="#CHEW SEOW PENG#" userId="301f2121-5341-45c1-8e12-56043ef59e9a" providerId="ADAL" clId="{792DCBFD-6DDF-432D-B4E1-A16CB3A0A078}" dt="2021-04-09T03:57:53.274" v="15449"/>
          <ac:spMkLst>
            <pc:docMk/>
            <pc:sldMk cId="4203010632" sldId="385"/>
            <ac:spMk id="28" creationId="{14374F87-A7CD-4AB8-B38A-9AEE36795835}"/>
          </ac:spMkLst>
        </pc:spChg>
        <pc:spChg chg="mod">
          <ac:chgData name="#CHEW SEOW PENG#" userId="301f2121-5341-45c1-8e12-56043ef59e9a" providerId="ADAL" clId="{792DCBFD-6DDF-432D-B4E1-A16CB3A0A078}" dt="2021-04-09T03:57:53.274" v="15449"/>
          <ac:spMkLst>
            <pc:docMk/>
            <pc:sldMk cId="4203010632" sldId="385"/>
            <ac:spMk id="29" creationId="{3D200E8F-49CB-487C-A98B-608559FBBAF8}"/>
          </ac:spMkLst>
        </pc:spChg>
        <pc:spChg chg="mod">
          <ac:chgData name="#CHEW SEOW PENG#" userId="301f2121-5341-45c1-8e12-56043ef59e9a" providerId="ADAL" clId="{792DCBFD-6DDF-432D-B4E1-A16CB3A0A078}" dt="2021-04-09T03:57:53.274" v="15449"/>
          <ac:spMkLst>
            <pc:docMk/>
            <pc:sldMk cId="4203010632" sldId="385"/>
            <ac:spMk id="30" creationId="{CD4B9968-9F18-4A2B-948B-4084A37143D4}"/>
          </ac:spMkLst>
        </pc:spChg>
        <pc:spChg chg="mod">
          <ac:chgData name="#CHEW SEOW PENG#" userId="301f2121-5341-45c1-8e12-56043ef59e9a" providerId="ADAL" clId="{792DCBFD-6DDF-432D-B4E1-A16CB3A0A078}" dt="2021-04-09T03:57:53.274" v="15449"/>
          <ac:spMkLst>
            <pc:docMk/>
            <pc:sldMk cId="4203010632" sldId="385"/>
            <ac:spMk id="31" creationId="{21105690-6EF9-4097-B183-7B2596F081BD}"/>
          </ac:spMkLst>
        </pc:spChg>
        <pc:grpChg chg="add mod">
          <ac:chgData name="#CHEW SEOW PENG#" userId="301f2121-5341-45c1-8e12-56043ef59e9a" providerId="ADAL" clId="{792DCBFD-6DDF-432D-B4E1-A16CB3A0A078}" dt="2021-04-09T03:57:53.274" v="15449"/>
          <ac:grpSpMkLst>
            <pc:docMk/>
            <pc:sldMk cId="4203010632" sldId="385"/>
            <ac:grpSpMk id="23" creationId="{1DFFEA1B-9D84-4050-8E1D-C979113B1604}"/>
          </ac:grpSpMkLst>
        </pc:grpChg>
        <pc:grpChg chg="del mod">
          <ac:chgData name="#CHEW SEOW PENG#" userId="301f2121-5341-45c1-8e12-56043ef59e9a" providerId="ADAL" clId="{792DCBFD-6DDF-432D-B4E1-A16CB3A0A078}" dt="2021-04-09T03:57:52.823" v="15448" actId="478"/>
          <ac:grpSpMkLst>
            <pc:docMk/>
            <pc:sldMk cId="4203010632" sldId="385"/>
            <ac:grpSpMk id="53" creationId="{AD51DD08-DC3F-4466-ABC5-DE2E39FE7BF4}"/>
          </ac:grpSpMkLst>
        </pc:grpChg>
      </pc:sldChg>
      <pc:sldChg chg="addSp delSp modSp add mod">
        <pc:chgData name="#CHEW SEOW PENG#" userId="301f2121-5341-45c1-8e12-56043ef59e9a" providerId="ADAL" clId="{792DCBFD-6DDF-432D-B4E1-A16CB3A0A078}" dt="2021-04-09T03:42:49.675" v="15019" actId="1035"/>
        <pc:sldMkLst>
          <pc:docMk/>
          <pc:sldMk cId="3591870352" sldId="387"/>
        </pc:sldMkLst>
        <pc:spChg chg="add del mod">
          <ac:chgData name="#CHEW SEOW PENG#" userId="301f2121-5341-45c1-8e12-56043ef59e9a" providerId="ADAL" clId="{792DCBFD-6DDF-432D-B4E1-A16CB3A0A078}" dt="2021-04-07T08:29:45.139" v="9752" actId="478"/>
          <ac:spMkLst>
            <pc:docMk/>
            <pc:sldMk cId="3591870352" sldId="387"/>
            <ac:spMk id="2" creationId="{4AF28DA9-57CF-411B-9AFB-4F05CBDDD740}"/>
          </ac:spMkLst>
        </pc:spChg>
        <pc:spChg chg="add mod">
          <ac:chgData name="#CHEW SEOW PENG#" userId="301f2121-5341-45c1-8e12-56043ef59e9a" providerId="ADAL" clId="{792DCBFD-6DDF-432D-B4E1-A16CB3A0A078}" dt="2021-04-07T11:58:19.923" v="10197" actId="1076"/>
          <ac:spMkLst>
            <pc:docMk/>
            <pc:sldMk cId="3591870352" sldId="387"/>
            <ac:spMk id="2" creationId="{B17B10DA-E7BC-4E09-B969-0DCAD33C859D}"/>
          </ac:spMkLst>
        </pc:spChg>
        <pc:spChg chg="del">
          <ac:chgData name="#CHEW SEOW PENG#" userId="301f2121-5341-45c1-8e12-56043ef59e9a" providerId="ADAL" clId="{792DCBFD-6DDF-432D-B4E1-A16CB3A0A078}" dt="2021-04-07T08:23:30.739" v="9418" actId="478"/>
          <ac:spMkLst>
            <pc:docMk/>
            <pc:sldMk cId="3591870352" sldId="387"/>
            <ac:spMk id="3" creationId="{136C73BE-A83C-4547-99A1-84FDE9C45CD5}"/>
          </ac:spMkLst>
        </pc:spChg>
        <pc:spChg chg="del">
          <ac:chgData name="#CHEW SEOW PENG#" userId="301f2121-5341-45c1-8e12-56043ef59e9a" providerId="ADAL" clId="{792DCBFD-6DDF-432D-B4E1-A16CB3A0A078}" dt="2021-04-07T08:23:10.443" v="9412" actId="478"/>
          <ac:spMkLst>
            <pc:docMk/>
            <pc:sldMk cId="3591870352" sldId="387"/>
            <ac:spMk id="5" creationId="{257159FA-79CB-487C-9309-3F937EC10EC4}"/>
          </ac:spMkLst>
        </pc:spChg>
        <pc:spChg chg="del">
          <ac:chgData name="#CHEW SEOW PENG#" userId="301f2121-5341-45c1-8e12-56043ef59e9a" providerId="ADAL" clId="{792DCBFD-6DDF-432D-B4E1-A16CB3A0A078}" dt="2021-04-07T08:27:23.589" v="9740" actId="478"/>
          <ac:spMkLst>
            <pc:docMk/>
            <pc:sldMk cId="3591870352" sldId="387"/>
            <ac:spMk id="6" creationId="{15E45F31-AF82-4DAA-BC5B-8D0F47F8E2F7}"/>
          </ac:spMkLst>
        </pc:spChg>
        <pc:spChg chg="add mod">
          <ac:chgData name="#CHEW SEOW PENG#" userId="301f2121-5341-45c1-8e12-56043ef59e9a" providerId="ADAL" clId="{792DCBFD-6DDF-432D-B4E1-A16CB3A0A078}" dt="2021-04-07T11:56:46.624" v="10145" actId="1076"/>
          <ac:spMkLst>
            <pc:docMk/>
            <pc:sldMk cId="3591870352" sldId="387"/>
            <ac:spMk id="7" creationId="{9CD987D0-2BEF-47EF-9288-733B1DCB3D56}"/>
          </ac:spMkLst>
        </pc:spChg>
        <pc:spChg chg="del">
          <ac:chgData name="#CHEW SEOW PENG#" userId="301f2121-5341-45c1-8e12-56043ef59e9a" providerId="ADAL" clId="{792DCBFD-6DDF-432D-B4E1-A16CB3A0A078}" dt="2021-04-07T08:23:10.443" v="9412" actId="478"/>
          <ac:spMkLst>
            <pc:docMk/>
            <pc:sldMk cId="3591870352" sldId="387"/>
            <ac:spMk id="8" creationId="{5F00CBB3-27CE-4709-9C79-6A5F492F938A}"/>
          </ac:spMkLst>
        </pc:spChg>
        <pc:spChg chg="del">
          <ac:chgData name="#CHEW SEOW PENG#" userId="301f2121-5341-45c1-8e12-56043ef59e9a" providerId="ADAL" clId="{792DCBFD-6DDF-432D-B4E1-A16CB3A0A078}" dt="2021-04-07T08:23:10.443" v="9412" actId="478"/>
          <ac:spMkLst>
            <pc:docMk/>
            <pc:sldMk cId="3591870352" sldId="387"/>
            <ac:spMk id="22" creationId="{BAE15F51-BC99-49F9-B9B0-740B5793D8EB}"/>
          </ac:spMkLst>
        </pc:spChg>
        <pc:spChg chg="del">
          <ac:chgData name="#CHEW SEOW PENG#" userId="301f2121-5341-45c1-8e12-56043ef59e9a" providerId="ADAL" clId="{792DCBFD-6DDF-432D-B4E1-A16CB3A0A078}" dt="2021-04-07T08:23:10.443" v="9412" actId="478"/>
          <ac:spMkLst>
            <pc:docMk/>
            <pc:sldMk cId="3591870352" sldId="387"/>
            <ac:spMk id="23" creationId="{58D641A9-E06F-42D2-8A72-E53988B1E635}"/>
          </ac:spMkLst>
        </pc:spChg>
        <pc:spChg chg="del">
          <ac:chgData name="#CHEW SEOW PENG#" userId="301f2121-5341-45c1-8e12-56043ef59e9a" providerId="ADAL" clId="{792DCBFD-6DDF-432D-B4E1-A16CB3A0A078}" dt="2021-04-07T08:23:10.443" v="9412" actId="478"/>
          <ac:spMkLst>
            <pc:docMk/>
            <pc:sldMk cId="3591870352" sldId="387"/>
            <ac:spMk id="25" creationId="{7F0E9875-C452-4DE5-BC5B-EED05961920A}"/>
          </ac:spMkLst>
        </pc:spChg>
        <pc:spChg chg="del">
          <ac:chgData name="#CHEW SEOW PENG#" userId="301f2121-5341-45c1-8e12-56043ef59e9a" providerId="ADAL" clId="{792DCBFD-6DDF-432D-B4E1-A16CB3A0A078}" dt="2021-04-07T08:23:10.443" v="9412" actId="478"/>
          <ac:spMkLst>
            <pc:docMk/>
            <pc:sldMk cId="3591870352" sldId="387"/>
            <ac:spMk id="26" creationId="{299E66A8-1CED-48CB-BD00-C9FC51DE5CA7}"/>
          </ac:spMkLst>
        </pc:spChg>
        <pc:spChg chg="del">
          <ac:chgData name="#CHEW SEOW PENG#" userId="301f2121-5341-45c1-8e12-56043ef59e9a" providerId="ADAL" clId="{792DCBFD-6DDF-432D-B4E1-A16CB3A0A078}" dt="2021-04-07T08:23:10.443" v="9412" actId="478"/>
          <ac:spMkLst>
            <pc:docMk/>
            <pc:sldMk cId="3591870352" sldId="387"/>
            <ac:spMk id="27" creationId="{AD6F5DE9-9503-4F9A-917E-A9DD85B0F8ED}"/>
          </ac:spMkLst>
        </pc:spChg>
        <pc:spChg chg="mod">
          <ac:chgData name="#CHEW SEOW PENG#" userId="301f2121-5341-45c1-8e12-56043ef59e9a" providerId="ADAL" clId="{792DCBFD-6DDF-432D-B4E1-A16CB3A0A078}" dt="2021-04-07T11:56:38.671" v="10142" actId="242"/>
          <ac:spMkLst>
            <pc:docMk/>
            <pc:sldMk cId="3591870352" sldId="387"/>
            <ac:spMk id="31" creationId="{0D46B12E-0098-4DC5-8427-0FDDA92061C3}"/>
          </ac:spMkLst>
        </pc:spChg>
        <pc:spChg chg="mod">
          <ac:chgData name="#CHEW SEOW PENG#" userId="301f2121-5341-45c1-8e12-56043ef59e9a" providerId="ADAL" clId="{792DCBFD-6DDF-432D-B4E1-A16CB3A0A078}" dt="2021-04-09T03:42:43.051" v="15004" actId="12788"/>
          <ac:spMkLst>
            <pc:docMk/>
            <pc:sldMk cId="3591870352" sldId="387"/>
            <ac:spMk id="32" creationId="{315CFF45-012E-463A-BE14-F4DF3A843CDF}"/>
          </ac:spMkLst>
        </pc:spChg>
        <pc:spChg chg="del">
          <ac:chgData name="#CHEW SEOW PENG#" userId="301f2121-5341-45c1-8e12-56043ef59e9a" providerId="ADAL" clId="{792DCBFD-6DDF-432D-B4E1-A16CB3A0A078}" dt="2021-04-07T08:23:12.983" v="9413" actId="478"/>
          <ac:spMkLst>
            <pc:docMk/>
            <pc:sldMk cId="3591870352" sldId="387"/>
            <ac:spMk id="33" creationId="{BB9A4D1F-2854-4FA5-B5DF-6C6773591CBE}"/>
          </ac:spMkLst>
        </pc:spChg>
        <pc:spChg chg="del">
          <ac:chgData name="#CHEW SEOW PENG#" userId="301f2121-5341-45c1-8e12-56043ef59e9a" providerId="ADAL" clId="{792DCBFD-6DDF-432D-B4E1-A16CB3A0A078}" dt="2021-04-07T08:23:10.443" v="9412" actId="478"/>
          <ac:spMkLst>
            <pc:docMk/>
            <pc:sldMk cId="3591870352" sldId="387"/>
            <ac:spMk id="34" creationId="{BEB593DC-442C-43D6-A010-795D30BBB678}"/>
          </ac:spMkLst>
        </pc:spChg>
        <pc:spChg chg="del">
          <ac:chgData name="#CHEW SEOW PENG#" userId="301f2121-5341-45c1-8e12-56043ef59e9a" providerId="ADAL" clId="{792DCBFD-6DDF-432D-B4E1-A16CB3A0A078}" dt="2021-04-07T08:23:10.443" v="9412" actId="478"/>
          <ac:spMkLst>
            <pc:docMk/>
            <pc:sldMk cId="3591870352" sldId="387"/>
            <ac:spMk id="35" creationId="{2F141029-E125-4D52-B151-25D898630535}"/>
          </ac:spMkLst>
        </pc:spChg>
        <pc:spChg chg="del">
          <ac:chgData name="#CHEW SEOW PENG#" userId="301f2121-5341-45c1-8e12-56043ef59e9a" providerId="ADAL" clId="{792DCBFD-6DDF-432D-B4E1-A16CB3A0A078}" dt="2021-04-07T08:23:10.443" v="9412" actId="478"/>
          <ac:spMkLst>
            <pc:docMk/>
            <pc:sldMk cId="3591870352" sldId="387"/>
            <ac:spMk id="36" creationId="{3A59735A-6B6B-4389-8675-92F84DD7B515}"/>
          </ac:spMkLst>
        </pc:spChg>
        <pc:spChg chg="del">
          <ac:chgData name="#CHEW SEOW PENG#" userId="301f2121-5341-45c1-8e12-56043ef59e9a" providerId="ADAL" clId="{792DCBFD-6DDF-432D-B4E1-A16CB3A0A078}" dt="2021-04-07T08:23:10.443" v="9412" actId="478"/>
          <ac:spMkLst>
            <pc:docMk/>
            <pc:sldMk cId="3591870352" sldId="387"/>
            <ac:spMk id="37" creationId="{2A5F2283-2AF7-448A-8890-53EA6004F6B6}"/>
          </ac:spMkLst>
        </pc:spChg>
        <pc:spChg chg="del">
          <ac:chgData name="#CHEW SEOW PENG#" userId="301f2121-5341-45c1-8e12-56043ef59e9a" providerId="ADAL" clId="{792DCBFD-6DDF-432D-B4E1-A16CB3A0A078}" dt="2021-04-07T08:23:10.443" v="9412" actId="478"/>
          <ac:spMkLst>
            <pc:docMk/>
            <pc:sldMk cId="3591870352" sldId="387"/>
            <ac:spMk id="38" creationId="{FCB3AF77-454F-4DD7-AFA2-D6A1A194ECCE}"/>
          </ac:spMkLst>
        </pc:spChg>
        <pc:spChg chg="del">
          <ac:chgData name="#CHEW SEOW PENG#" userId="301f2121-5341-45c1-8e12-56043ef59e9a" providerId="ADAL" clId="{792DCBFD-6DDF-432D-B4E1-A16CB3A0A078}" dt="2021-04-07T08:23:12.983" v="9413" actId="478"/>
          <ac:spMkLst>
            <pc:docMk/>
            <pc:sldMk cId="3591870352" sldId="387"/>
            <ac:spMk id="39" creationId="{0F1B1028-1E71-455B-BE18-7FB3E583D5E0}"/>
          </ac:spMkLst>
        </pc:spChg>
        <pc:spChg chg="add mod">
          <ac:chgData name="#CHEW SEOW PENG#" userId="301f2121-5341-45c1-8e12-56043ef59e9a" providerId="ADAL" clId="{792DCBFD-6DDF-432D-B4E1-A16CB3A0A078}" dt="2021-04-07T11:58:19.923" v="10197" actId="1076"/>
          <ac:spMkLst>
            <pc:docMk/>
            <pc:sldMk cId="3591870352" sldId="387"/>
            <ac:spMk id="39" creationId="{9B6F1D9D-7212-467C-BD08-3DFF12CFEC03}"/>
          </ac:spMkLst>
        </pc:spChg>
        <pc:spChg chg="mod">
          <ac:chgData name="#CHEW SEOW PENG#" userId="301f2121-5341-45c1-8e12-56043ef59e9a" providerId="ADAL" clId="{792DCBFD-6DDF-432D-B4E1-A16CB3A0A078}" dt="2021-04-07T11:56:38.671" v="10142" actId="242"/>
          <ac:spMkLst>
            <pc:docMk/>
            <pc:sldMk cId="3591870352" sldId="387"/>
            <ac:spMk id="40" creationId="{20557F4C-8ABC-4CF0-8B05-6F29F5B7DFBF}"/>
          </ac:spMkLst>
        </pc:spChg>
        <pc:spChg chg="add mod">
          <ac:chgData name="#CHEW SEOW PENG#" userId="301f2121-5341-45c1-8e12-56043ef59e9a" providerId="ADAL" clId="{792DCBFD-6DDF-432D-B4E1-A16CB3A0A078}" dt="2021-04-07T11:58:19.923" v="10197" actId="1076"/>
          <ac:spMkLst>
            <pc:docMk/>
            <pc:sldMk cId="3591870352" sldId="387"/>
            <ac:spMk id="41" creationId="{A4455426-4B7D-4C66-950E-62BF9EF24864}"/>
          </ac:spMkLst>
        </pc:spChg>
        <pc:spChg chg="del mod">
          <ac:chgData name="#CHEW SEOW PENG#" userId="301f2121-5341-45c1-8e12-56043ef59e9a" providerId="ADAL" clId="{792DCBFD-6DDF-432D-B4E1-A16CB3A0A078}" dt="2021-04-07T08:27:04.849" v="9735" actId="478"/>
          <ac:spMkLst>
            <pc:docMk/>
            <pc:sldMk cId="3591870352" sldId="387"/>
            <ac:spMk id="41" creationId="{C276E3C8-447C-405F-9CDB-F93F54948A8D}"/>
          </ac:spMkLst>
        </pc:spChg>
        <pc:spChg chg="add del mod">
          <ac:chgData name="#CHEW SEOW PENG#" userId="301f2121-5341-45c1-8e12-56043ef59e9a" providerId="ADAL" clId="{792DCBFD-6DDF-432D-B4E1-A16CB3A0A078}" dt="2021-04-07T08:23:26.786" v="9417"/>
          <ac:spMkLst>
            <pc:docMk/>
            <pc:sldMk cId="3591870352" sldId="387"/>
            <ac:spMk id="42" creationId="{23EF0E07-66DB-4F10-906D-47764D52D1DA}"/>
          </ac:spMkLst>
        </pc:spChg>
        <pc:spChg chg="add mod">
          <ac:chgData name="#CHEW SEOW PENG#" userId="301f2121-5341-45c1-8e12-56043ef59e9a" providerId="ADAL" clId="{792DCBFD-6DDF-432D-B4E1-A16CB3A0A078}" dt="2021-04-09T03:42:02.478" v="14969" actId="1076"/>
          <ac:spMkLst>
            <pc:docMk/>
            <pc:sldMk cId="3591870352" sldId="387"/>
            <ac:spMk id="42" creationId="{D4FE9ADC-B3B2-4F32-95D2-B104804F432A}"/>
          </ac:spMkLst>
        </pc:spChg>
        <pc:spChg chg="add del mod">
          <ac:chgData name="#CHEW SEOW PENG#" userId="301f2121-5341-45c1-8e12-56043ef59e9a" providerId="ADAL" clId="{792DCBFD-6DDF-432D-B4E1-A16CB3A0A078}" dt="2021-04-07T08:23:26.786" v="9417"/>
          <ac:spMkLst>
            <pc:docMk/>
            <pc:sldMk cId="3591870352" sldId="387"/>
            <ac:spMk id="43" creationId="{7F146D79-41DD-476E-A583-32E8D6C36E43}"/>
          </ac:spMkLst>
        </pc:spChg>
        <pc:spChg chg="add mod">
          <ac:chgData name="#CHEW SEOW PENG#" userId="301f2121-5341-45c1-8e12-56043ef59e9a" providerId="ADAL" clId="{792DCBFD-6DDF-432D-B4E1-A16CB3A0A078}" dt="2021-04-09T03:42:49.675" v="15019" actId="1035"/>
          <ac:spMkLst>
            <pc:docMk/>
            <pc:sldMk cId="3591870352" sldId="387"/>
            <ac:spMk id="43" creationId="{F52AD8E7-FC9A-4951-ABA9-D60881AD94B1}"/>
          </ac:spMkLst>
        </pc:spChg>
        <pc:spChg chg="add del mod">
          <ac:chgData name="#CHEW SEOW PENG#" userId="301f2121-5341-45c1-8e12-56043ef59e9a" providerId="ADAL" clId="{792DCBFD-6DDF-432D-B4E1-A16CB3A0A078}" dt="2021-04-07T08:23:26.786" v="9417"/>
          <ac:spMkLst>
            <pc:docMk/>
            <pc:sldMk cId="3591870352" sldId="387"/>
            <ac:spMk id="44" creationId="{DC75EFDB-B66B-47A2-9DC3-FEC0904F6007}"/>
          </ac:spMkLst>
        </pc:spChg>
        <pc:spChg chg="mod">
          <ac:chgData name="#CHEW SEOW PENG#" userId="301f2121-5341-45c1-8e12-56043ef59e9a" providerId="ADAL" clId="{792DCBFD-6DDF-432D-B4E1-A16CB3A0A078}" dt="2021-04-07T11:56:12.647" v="10131" actId="14100"/>
          <ac:spMkLst>
            <pc:docMk/>
            <pc:sldMk cId="3591870352" sldId="387"/>
            <ac:spMk id="45" creationId="{ABE04285-DB47-45DB-9F00-7195EA9DA33D}"/>
          </ac:spMkLst>
        </pc:spChg>
        <pc:spChg chg="add del mod">
          <ac:chgData name="#CHEW SEOW PENG#" userId="301f2121-5341-45c1-8e12-56043ef59e9a" providerId="ADAL" clId="{792DCBFD-6DDF-432D-B4E1-A16CB3A0A078}" dt="2021-04-07T08:23:26.786" v="9417"/>
          <ac:spMkLst>
            <pc:docMk/>
            <pc:sldMk cId="3591870352" sldId="387"/>
            <ac:spMk id="46" creationId="{9B0FDD75-F162-4616-8C8E-0E844E9C352B}"/>
          </ac:spMkLst>
        </pc:spChg>
        <pc:spChg chg="add del mod">
          <ac:chgData name="#CHEW SEOW PENG#" userId="301f2121-5341-45c1-8e12-56043ef59e9a" providerId="ADAL" clId="{792DCBFD-6DDF-432D-B4E1-A16CB3A0A078}" dt="2021-04-07T08:23:26.786" v="9417"/>
          <ac:spMkLst>
            <pc:docMk/>
            <pc:sldMk cId="3591870352" sldId="387"/>
            <ac:spMk id="47" creationId="{7352C9BF-0A64-4FA2-A7A6-23A831BBA573}"/>
          </ac:spMkLst>
        </pc:spChg>
        <pc:spChg chg="add del mod">
          <ac:chgData name="#CHEW SEOW PENG#" userId="301f2121-5341-45c1-8e12-56043ef59e9a" providerId="ADAL" clId="{792DCBFD-6DDF-432D-B4E1-A16CB3A0A078}" dt="2021-04-07T08:23:26.786" v="9417"/>
          <ac:spMkLst>
            <pc:docMk/>
            <pc:sldMk cId="3591870352" sldId="387"/>
            <ac:spMk id="55" creationId="{AD0D57A1-5408-4DD8-8C9A-A77A2369F11F}"/>
          </ac:spMkLst>
        </pc:spChg>
        <pc:spChg chg="mod">
          <ac:chgData name="#CHEW SEOW PENG#" userId="301f2121-5341-45c1-8e12-56043ef59e9a" providerId="ADAL" clId="{792DCBFD-6DDF-432D-B4E1-A16CB3A0A078}" dt="2021-04-07T08:23:19.610" v="9414"/>
          <ac:spMkLst>
            <pc:docMk/>
            <pc:sldMk cId="3591870352" sldId="387"/>
            <ac:spMk id="57" creationId="{551A5496-2B54-4189-976F-304992C9D1D5}"/>
          </ac:spMkLst>
        </pc:spChg>
        <pc:spChg chg="mod">
          <ac:chgData name="#CHEW SEOW PENG#" userId="301f2121-5341-45c1-8e12-56043ef59e9a" providerId="ADAL" clId="{792DCBFD-6DDF-432D-B4E1-A16CB3A0A078}" dt="2021-04-07T08:23:19.610" v="9414"/>
          <ac:spMkLst>
            <pc:docMk/>
            <pc:sldMk cId="3591870352" sldId="387"/>
            <ac:spMk id="59" creationId="{83ED741A-A7CA-4C77-BCBF-D08A3E821661}"/>
          </ac:spMkLst>
        </pc:spChg>
        <pc:spChg chg="mod">
          <ac:chgData name="#CHEW SEOW PENG#" userId="301f2121-5341-45c1-8e12-56043ef59e9a" providerId="ADAL" clId="{792DCBFD-6DDF-432D-B4E1-A16CB3A0A078}" dt="2021-04-07T08:23:19.610" v="9414"/>
          <ac:spMkLst>
            <pc:docMk/>
            <pc:sldMk cId="3591870352" sldId="387"/>
            <ac:spMk id="60" creationId="{AAA4E67F-86C4-4260-8D10-7811D9B69E97}"/>
          </ac:spMkLst>
        </pc:spChg>
        <pc:spChg chg="mod">
          <ac:chgData name="#CHEW SEOW PENG#" userId="301f2121-5341-45c1-8e12-56043ef59e9a" providerId="ADAL" clId="{792DCBFD-6DDF-432D-B4E1-A16CB3A0A078}" dt="2021-04-07T08:23:19.610" v="9414"/>
          <ac:spMkLst>
            <pc:docMk/>
            <pc:sldMk cId="3591870352" sldId="387"/>
            <ac:spMk id="61" creationId="{1708669D-37F0-43A3-92AD-F1BCD7D3A3FD}"/>
          </ac:spMkLst>
        </pc:spChg>
        <pc:spChg chg="mod">
          <ac:chgData name="#CHEW SEOW PENG#" userId="301f2121-5341-45c1-8e12-56043ef59e9a" providerId="ADAL" clId="{792DCBFD-6DDF-432D-B4E1-A16CB3A0A078}" dt="2021-04-07T08:23:19.610" v="9414"/>
          <ac:spMkLst>
            <pc:docMk/>
            <pc:sldMk cId="3591870352" sldId="387"/>
            <ac:spMk id="62" creationId="{8FC64322-FF08-4C40-AA55-280D064F6515}"/>
          </ac:spMkLst>
        </pc:spChg>
        <pc:spChg chg="mod">
          <ac:chgData name="#CHEW SEOW PENG#" userId="301f2121-5341-45c1-8e12-56043ef59e9a" providerId="ADAL" clId="{792DCBFD-6DDF-432D-B4E1-A16CB3A0A078}" dt="2021-04-07T08:23:19.610" v="9414"/>
          <ac:spMkLst>
            <pc:docMk/>
            <pc:sldMk cId="3591870352" sldId="387"/>
            <ac:spMk id="63" creationId="{B47709B9-073D-47EE-9EAD-0A0A111E21D8}"/>
          </ac:spMkLst>
        </pc:spChg>
        <pc:spChg chg="mod">
          <ac:chgData name="#CHEW SEOW PENG#" userId="301f2121-5341-45c1-8e12-56043ef59e9a" providerId="ADAL" clId="{792DCBFD-6DDF-432D-B4E1-A16CB3A0A078}" dt="2021-04-07T08:23:19.610" v="9414"/>
          <ac:spMkLst>
            <pc:docMk/>
            <pc:sldMk cId="3591870352" sldId="387"/>
            <ac:spMk id="64" creationId="{5C56B24C-C3DE-457D-A011-793DC4D8BCE1}"/>
          </ac:spMkLst>
        </pc:spChg>
        <pc:spChg chg="add mod">
          <ac:chgData name="#CHEW SEOW PENG#" userId="301f2121-5341-45c1-8e12-56043ef59e9a" providerId="ADAL" clId="{792DCBFD-6DDF-432D-B4E1-A16CB3A0A078}" dt="2021-04-07T08:28:00.309" v="9743" actId="1076"/>
          <ac:spMkLst>
            <pc:docMk/>
            <pc:sldMk cId="3591870352" sldId="387"/>
            <ac:spMk id="72" creationId="{BB24292C-0268-4020-93FB-5DCE392245D3}"/>
          </ac:spMkLst>
        </pc:spChg>
        <pc:spChg chg="add mod">
          <ac:chgData name="#CHEW SEOW PENG#" userId="301f2121-5341-45c1-8e12-56043ef59e9a" providerId="ADAL" clId="{792DCBFD-6DDF-432D-B4E1-A16CB3A0A078}" dt="2021-04-07T08:28:00.309" v="9743" actId="1076"/>
          <ac:spMkLst>
            <pc:docMk/>
            <pc:sldMk cId="3591870352" sldId="387"/>
            <ac:spMk id="73" creationId="{0C16D762-8091-450D-9AEF-B65BD7CECCF7}"/>
          </ac:spMkLst>
        </pc:spChg>
        <pc:spChg chg="add mod">
          <ac:chgData name="#CHEW SEOW PENG#" userId="301f2121-5341-45c1-8e12-56043ef59e9a" providerId="ADAL" clId="{792DCBFD-6DDF-432D-B4E1-A16CB3A0A078}" dt="2021-04-07T08:28:00.309" v="9743" actId="1076"/>
          <ac:spMkLst>
            <pc:docMk/>
            <pc:sldMk cId="3591870352" sldId="387"/>
            <ac:spMk id="74" creationId="{EDB1B689-F0E9-474D-A540-1A1261702CFB}"/>
          </ac:spMkLst>
        </pc:spChg>
        <pc:spChg chg="add mod">
          <ac:chgData name="#CHEW SEOW PENG#" userId="301f2121-5341-45c1-8e12-56043ef59e9a" providerId="ADAL" clId="{792DCBFD-6DDF-432D-B4E1-A16CB3A0A078}" dt="2021-04-07T08:28:00.309" v="9743" actId="1076"/>
          <ac:spMkLst>
            <pc:docMk/>
            <pc:sldMk cId="3591870352" sldId="387"/>
            <ac:spMk id="75" creationId="{3AAC4D7F-FBCF-4BEC-9D31-85D990DB246A}"/>
          </ac:spMkLst>
        </pc:spChg>
        <pc:spChg chg="add mod">
          <ac:chgData name="#CHEW SEOW PENG#" userId="301f2121-5341-45c1-8e12-56043ef59e9a" providerId="ADAL" clId="{792DCBFD-6DDF-432D-B4E1-A16CB3A0A078}" dt="2021-04-07T08:28:00.309" v="9743" actId="1076"/>
          <ac:spMkLst>
            <pc:docMk/>
            <pc:sldMk cId="3591870352" sldId="387"/>
            <ac:spMk id="76" creationId="{80EBE50D-DCC4-4BE9-A0FF-AF0F929DF538}"/>
          </ac:spMkLst>
        </pc:spChg>
        <pc:spChg chg="add mod">
          <ac:chgData name="#CHEW SEOW PENG#" userId="301f2121-5341-45c1-8e12-56043ef59e9a" providerId="ADAL" clId="{792DCBFD-6DDF-432D-B4E1-A16CB3A0A078}" dt="2021-04-07T08:28:00.309" v="9743" actId="1076"/>
          <ac:spMkLst>
            <pc:docMk/>
            <pc:sldMk cId="3591870352" sldId="387"/>
            <ac:spMk id="77" creationId="{DBCEBF7D-0958-42DA-B051-35E33A1CC9FD}"/>
          </ac:spMkLst>
        </pc:spChg>
        <pc:spChg chg="mod">
          <ac:chgData name="#CHEW SEOW PENG#" userId="301f2121-5341-45c1-8e12-56043ef59e9a" providerId="ADAL" clId="{792DCBFD-6DDF-432D-B4E1-A16CB3A0A078}" dt="2021-04-07T08:26:25.662" v="9714" actId="255"/>
          <ac:spMkLst>
            <pc:docMk/>
            <pc:sldMk cId="3591870352" sldId="387"/>
            <ac:spMk id="79" creationId="{1F528844-BA64-45BD-974C-5C407E9CD7C6}"/>
          </ac:spMkLst>
        </pc:spChg>
        <pc:spChg chg="mod">
          <ac:chgData name="#CHEW SEOW PENG#" userId="301f2121-5341-45c1-8e12-56043ef59e9a" providerId="ADAL" clId="{792DCBFD-6DDF-432D-B4E1-A16CB3A0A078}" dt="2021-04-07T08:26:25.662" v="9714" actId="255"/>
          <ac:spMkLst>
            <pc:docMk/>
            <pc:sldMk cId="3591870352" sldId="387"/>
            <ac:spMk id="81" creationId="{1D1C8AE7-8ABE-49E0-BB49-AE88B93A6892}"/>
          </ac:spMkLst>
        </pc:spChg>
        <pc:spChg chg="mod">
          <ac:chgData name="#CHEW SEOW PENG#" userId="301f2121-5341-45c1-8e12-56043ef59e9a" providerId="ADAL" clId="{792DCBFD-6DDF-432D-B4E1-A16CB3A0A078}" dt="2021-04-07T11:55:53.227" v="10128" actId="208"/>
          <ac:spMkLst>
            <pc:docMk/>
            <pc:sldMk cId="3591870352" sldId="387"/>
            <ac:spMk id="82" creationId="{5C24612E-72D2-4EB5-85BD-FC20B90E4777}"/>
          </ac:spMkLst>
        </pc:spChg>
        <pc:spChg chg="mod">
          <ac:chgData name="#CHEW SEOW PENG#" userId="301f2121-5341-45c1-8e12-56043ef59e9a" providerId="ADAL" clId="{792DCBFD-6DDF-432D-B4E1-A16CB3A0A078}" dt="2021-04-07T08:26:25.662" v="9714" actId="255"/>
          <ac:spMkLst>
            <pc:docMk/>
            <pc:sldMk cId="3591870352" sldId="387"/>
            <ac:spMk id="83" creationId="{D1EF7404-4567-40E1-9F24-4022B034074D}"/>
          </ac:spMkLst>
        </pc:spChg>
        <pc:spChg chg="mod">
          <ac:chgData name="#CHEW SEOW PENG#" userId="301f2121-5341-45c1-8e12-56043ef59e9a" providerId="ADAL" clId="{792DCBFD-6DDF-432D-B4E1-A16CB3A0A078}" dt="2021-04-07T11:55:57.522" v="10129" actId="108"/>
          <ac:spMkLst>
            <pc:docMk/>
            <pc:sldMk cId="3591870352" sldId="387"/>
            <ac:spMk id="84" creationId="{BC3967C5-E429-4891-AA52-EED7821FEAA2}"/>
          </ac:spMkLst>
        </pc:spChg>
        <pc:spChg chg="mod">
          <ac:chgData name="#CHEW SEOW PENG#" userId="301f2121-5341-45c1-8e12-56043ef59e9a" providerId="ADAL" clId="{792DCBFD-6DDF-432D-B4E1-A16CB3A0A078}" dt="2021-04-07T11:56:00.102" v="10130" actId="108"/>
          <ac:spMkLst>
            <pc:docMk/>
            <pc:sldMk cId="3591870352" sldId="387"/>
            <ac:spMk id="85" creationId="{C17064C0-E094-493B-BBB8-09F9CF679528}"/>
          </ac:spMkLst>
        </pc:spChg>
        <pc:spChg chg="mod">
          <ac:chgData name="#CHEW SEOW PENG#" userId="301f2121-5341-45c1-8e12-56043ef59e9a" providerId="ADAL" clId="{792DCBFD-6DDF-432D-B4E1-A16CB3A0A078}" dt="2021-04-07T08:26:25.662" v="9714" actId="255"/>
          <ac:spMkLst>
            <pc:docMk/>
            <pc:sldMk cId="3591870352" sldId="387"/>
            <ac:spMk id="86" creationId="{56548C32-E450-49D1-AF67-5446EAE4D02F}"/>
          </ac:spMkLst>
        </pc:spChg>
        <pc:spChg chg="add mod">
          <ac:chgData name="#CHEW SEOW PENG#" userId="301f2121-5341-45c1-8e12-56043ef59e9a" providerId="ADAL" clId="{792DCBFD-6DDF-432D-B4E1-A16CB3A0A078}" dt="2021-04-07T11:56:49.997" v="10146" actId="1076"/>
          <ac:spMkLst>
            <pc:docMk/>
            <pc:sldMk cId="3591870352" sldId="387"/>
            <ac:spMk id="94" creationId="{703F4522-BE09-43B3-BC9F-E82C3405C223}"/>
          </ac:spMkLst>
        </pc:spChg>
        <pc:grpChg chg="add del mod">
          <ac:chgData name="#CHEW SEOW PENG#" userId="301f2121-5341-45c1-8e12-56043ef59e9a" providerId="ADAL" clId="{792DCBFD-6DDF-432D-B4E1-A16CB3A0A078}" dt="2021-04-07T08:23:26.786" v="9417"/>
          <ac:grpSpMkLst>
            <pc:docMk/>
            <pc:sldMk cId="3591870352" sldId="387"/>
            <ac:grpSpMk id="56" creationId="{2A0178B7-FB46-4778-BA30-07EC03FDF115}"/>
          </ac:grpSpMkLst>
        </pc:grpChg>
        <pc:grpChg chg="mod">
          <ac:chgData name="#CHEW SEOW PENG#" userId="301f2121-5341-45c1-8e12-56043ef59e9a" providerId="ADAL" clId="{792DCBFD-6DDF-432D-B4E1-A16CB3A0A078}" dt="2021-04-07T08:23:19.610" v="9414"/>
          <ac:grpSpMkLst>
            <pc:docMk/>
            <pc:sldMk cId="3591870352" sldId="387"/>
            <ac:grpSpMk id="58" creationId="{E29C23B2-C8FB-498D-ACBF-AE0089E0124C}"/>
          </ac:grpSpMkLst>
        </pc:grpChg>
        <pc:grpChg chg="add mod">
          <ac:chgData name="#CHEW SEOW PENG#" userId="301f2121-5341-45c1-8e12-56043ef59e9a" providerId="ADAL" clId="{792DCBFD-6DDF-432D-B4E1-A16CB3A0A078}" dt="2021-04-07T08:28:00.309" v="9743" actId="1076"/>
          <ac:grpSpMkLst>
            <pc:docMk/>
            <pc:sldMk cId="3591870352" sldId="387"/>
            <ac:grpSpMk id="78" creationId="{E87A1D8F-4099-4C3D-BA2F-A1F9EC98C9BC}"/>
          </ac:grpSpMkLst>
        </pc:grpChg>
        <pc:grpChg chg="mod">
          <ac:chgData name="#CHEW SEOW PENG#" userId="301f2121-5341-45c1-8e12-56043ef59e9a" providerId="ADAL" clId="{792DCBFD-6DDF-432D-B4E1-A16CB3A0A078}" dt="2021-04-07T08:23:31.133" v="9419"/>
          <ac:grpSpMkLst>
            <pc:docMk/>
            <pc:sldMk cId="3591870352" sldId="387"/>
            <ac:grpSpMk id="80" creationId="{94B2FA31-7BF8-4E19-AB75-B5E9F56CA298}"/>
          </ac:grpSpMkLst>
        </pc:grpChg>
        <pc:cxnChg chg="del">
          <ac:chgData name="#CHEW SEOW PENG#" userId="301f2121-5341-45c1-8e12-56043ef59e9a" providerId="ADAL" clId="{792DCBFD-6DDF-432D-B4E1-A16CB3A0A078}" dt="2021-04-07T08:23:10.443" v="9412" actId="478"/>
          <ac:cxnSpMkLst>
            <pc:docMk/>
            <pc:sldMk cId="3591870352" sldId="387"/>
            <ac:cxnSpMk id="4" creationId="{5C67DE8F-65B2-4F2F-B174-B887B9834860}"/>
          </ac:cxnSpMkLst>
        </pc:cxnChg>
        <pc:cxnChg chg="add del mod">
          <ac:chgData name="#CHEW SEOW PENG#" userId="301f2121-5341-45c1-8e12-56043ef59e9a" providerId="ADAL" clId="{792DCBFD-6DDF-432D-B4E1-A16CB3A0A078}" dt="2021-04-07T08:23:26.786" v="9417"/>
          <ac:cxnSpMkLst>
            <pc:docMk/>
            <pc:sldMk cId="3591870352" sldId="387"/>
            <ac:cxnSpMk id="65" creationId="{0D0F1508-D6A8-41CB-9A2A-FC80B2804B25}"/>
          </ac:cxnSpMkLst>
        </pc:cxnChg>
        <pc:cxnChg chg="add del mod">
          <ac:chgData name="#CHEW SEOW PENG#" userId="301f2121-5341-45c1-8e12-56043ef59e9a" providerId="ADAL" clId="{792DCBFD-6DDF-432D-B4E1-A16CB3A0A078}" dt="2021-04-07T08:23:26.786" v="9417"/>
          <ac:cxnSpMkLst>
            <pc:docMk/>
            <pc:sldMk cId="3591870352" sldId="387"/>
            <ac:cxnSpMk id="66" creationId="{7767CAEE-B3A4-4263-B41D-59A9202AC076}"/>
          </ac:cxnSpMkLst>
        </pc:cxnChg>
        <pc:cxnChg chg="add del mod">
          <ac:chgData name="#CHEW SEOW PENG#" userId="301f2121-5341-45c1-8e12-56043ef59e9a" providerId="ADAL" clId="{792DCBFD-6DDF-432D-B4E1-A16CB3A0A078}" dt="2021-04-07T08:23:26.786" v="9417"/>
          <ac:cxnSpMkLst>
            <pc:docMk/>
            <pc:sldMk cId="3591870352" sldId="387"/>
            <ac:cxnSpMk id="67" creationId="{164BE1A7-A5AE-40AD-932E-BF61FEE4D38B}"/>
          </ac:cxnSpMkLst>
        </pc:cxnChg>
        <pc:cxnChg chg="add del mod">
          <ac:chgData name="#CHEW SEOW PENG#" userId="301f2121-5341-45c1-8e12-56043ef59e9a" providerId="ADAL" clId="{792DCBFD-6DDF-432D-B4E1-A16CB3A0A078}" dt="2021-04-07T08:23:26.786" v="9417"/>
          <ac:cxnSpMkLst>
            <pc:docMk/>
            <pc:sldMk cId="3591870352" sldId="387"/>
            <ac:cxnSpMk id="68" creationId="{92DBBC68-98F0-4F95-A895-6E4E8FDC7585}"/>
          </ac:cxnSpMkLst>
        </pc:cxnChg>
        <pc:cxnChg chg="add del mod">
          <ac:chgData name="#CHEW SEOW PENG#" userId="301f2121-5341-45c1-8e12-56043ef59e9a" providerId="ADAL" clId="{792DCBFD-6DDF-432D-B4E1-A16CB3A0A078}" dt="2021-04-07T08:23:26.786" v="9417"/>
          <ac:cxnSpMkLst>
            <pc:docMk/>
            <pc:sldMk cId="3591870352" sldId="387"/>
            <ac:cxnSpMk id="69" creationId="{F4D1F090-3C65-4C29-83F4-68F95DE29E17}"/>
          </ac:cxnSpMkLst>
        </pc:cxnChg>
        <pc:cxnChg chg="add del mod">
          <ac:chgData name="#CHEW SEOW PENG#" userId="301f2121-5341-45c1-8e12-56043ef59e9a" providerId="ADAL" clId="{792DCBFD-6DDF-432D-B4E1-A16CB3A0A078}" dt="2021-04-07T08:23:26.786" v="9417"/>
          <ac:cxnSpMkLst>
            <pc:docMk/>
            <pc:sldMk cId="3591870352" sldId="387"/>
            <ac:cxnSpMk id="70" creationId="{C4BB63FC-E6A3-4D1C-97BD-A1DD2843378B}"/>
          </ac:cxnSpMkLst>
        </pc:cxnChg>
        <pc:cxnChg chg="add del mod">
          <ac:chgData name="#CHEW SEOW PENG#" userId="301f2121-5341-45c1-8e12-56043ef59e9a" providerId="ADAL" clId="{792DCBFD-6DDF-432D-B4E1-A16CB3A0A078}" dt="2021-04-07T08:23:26.786" v="9417"/>
          <ac:cxnSpMkLst>
            <pc:docMk/>
            <pc:sldMk cId="3591870352" sldId="387"/>
            <ac:cxnSpMk id="71" creationId="{92EEC248-4B21-41E3-BCDC-B0B3BA8E22F0}"/>
          </ac:cxnSpMkLst>
        </pc:cxnChg>
        <pc:cxnChg chg="add mod">
          <ac:chgData name="#CHEW SEOW PENG#" userId="301f2121-5341-45c1-8e12-56043ef59e9a" providerId="ADAL" clId="{792DCBFD-6DDF-432D-B4E1-A16CB3A0A078}" dt="2021-04-07T08:28:00.309" v="9743" actId="1076"/>
          <ac:cxnSpMkLst>
            <pc:docMk/>
            <pc:sldMk cId="3591870352" sldId="387"/>
            <ac:cxnSpMk id="87" creationId="{AF296813-C23B-4287-BA18-5EDDE00FE932}"/>
          </ac:cxnSpMkLst>
        </pc:cxnChg>
        <pc:cxnChg chg="add mod">
          <ac:chgData name="#CHEW SEOW PENG#" userId="301f2121-5341-45c1-8e12-56043ef59e9a" providerId="ADAL" clId="{792DCBFD-6DDF-432D-B4E1-A16CB3A0A078}" dt="2021-04-07T08:28:00.309" v="9743" actId="1076"/>
          <ac:cxnSpMkLst>
            <pc:docMk/>
            <pc:sldMk cId="3591870352" sldId="387"/>
            <ac:cxnSpMk id="88" creationId="{44ECFDA7-771D-4068-AF2E-86B620DBC9CA}"/>
          </ac:cxnSpMkLst>
        </pc:cxnChg>
        <pc:cxnChg chg="add mod">
          <ac:chgData name="#CHEW SEOW PENG#" userId="301f2121-5341-45c1-8e12-56043ef59e9a" providerId="ADAL" clId="{792DCBFD-6DDF-432D-B4E1-A16CB3A0A078}" dt="2021-04-07T08:28:00.309" v="9743" actId="1076"/>
          <ac:cxnSpMkLst>
            <pc:docMk/>
            <pc:sldMk cId="3591870352" sldId="387"/>
            <ac:cxnSpMk id="89" creationId="{96DB2D2A-208A-4318-9D78-FBCEFA8486E2}"/>
          </ac:cxnSpMkLst>
        </pc:cxnChg>
        <pc:cxnChg chg="add mod">
          <ac:chgData name="#CHEW SEOW PENG#" userId="301f2121-5341-45c1-8e12-56043ef59e9a" providerId="ADAL" clId="{792DCBFD-6DDF-432D-B4E1-A16CB3A0A078}" dt="2021-04-07T08:28:00.309" v="9743" actId="1076"/>
          <ac:cxnSpMkLst>
            <pc:docMk/>
            <pc:sldMk cId="3591870352" sldId="387"/>
            <ac:cxnSpMk id="90" creationId="{DB660BAF-4602-4A1D-BCB2-303ABB529621}"/>
          </ac:cxnSpMkLst>
        </pc:cxnChg>
        <pc:cxnChg chg="add mod">
          <ac:chgData name="#CHEW SEOW PENG#" userId="301f2121-5341-45c1-8e12-56043ef59e9a" providerId="ADAL" clId="{792DCBFD-6DDF-432D-B4E1-A16CB3A0A078}" dt="2021-04-07T08:28:00.309" v="9743" actId="1076"/>
          <ac:cxnSpMkLst>
            <pc:docMk/>
            <pc:sldMk cId="3591870352" sldId="387"/>
            <ac:cxnSpMk id="91" creationId="{093289E8-186E-4B9E-AE8C-226355817B90}"/>
          </ac:cxnSpMkLst>
        </pc:cxnChg>
        <pc:cxnChg chg="add mod">
          <ac:chgData name="#CHEW SEOW PENG#" userId="301f2121-5341-45c1-8e12-56043ef59e9a" providerId="ADAL" clId="{792DCBFD-6DDF-432D-B4E1-A16CB3A0A078}" dt="2021-04-07T08:28:00.309" v="9743" actId="1076"/>
          <ac:cxnSpMkLst>
            <pc:docMk/>
            <pc:sldMk cId="3591870352" sldId="387"/>
            <ac:cxnSpMk id="92" creationId="{0EB2A36D-F753-40F2-AF16-84C59E8F9C0A}"/>
          </ac:cxnSpMkLst>
        </pc:cxnChg>
        <pc:cxnChg chg="add mod">
          <ac:chgData name="#CHEW SEOW PENG#" userId="301f2121-5341-45c1-8e12-56043ef59e9a" providerId="ADAL" clId="{792DCBFD-6DDF-432D-B4E1-A16CB3A0A078}" dt="2021-04-07T08:28:00.309" v="9743" actId="1076"/>
          <ac:cxnSpMkLst>
            <pc:docMk/>
            <pc:sldMk cId="3591870352" sldId="387"/>
            <ac:cxnSpMk id="93" creationId="{DADB1675-3F14-4E47-B9DA-12E322D8AAFD}"/>
          </ac:cxnSpMkLst>
        </pc:cxnChg>
      </pc:sldChg>
      <pc:sldChg chg="addSp delSp modSp add mod delCm">
        <pc:chgData name="#CHEW SEOW PENG#" userId="301f2121-5341-45c1-8e12-56043ef59e9a" providerId="ADAL" clId="{792DCBFD-6DDF-432D-B4E1-A16CB3A0A078}" dt="2021-04-08T07:42:32.995" v="14850" actId="1592"/>
        <pc:sldMkLst>
          <pc:docMk/>
          <pc:sldMk cId="1376695209" sldId="388"/>
        </pc:sldMkLst>
        <pc:spChg chg="add del mod">
          <ac:chgData name="#CHEW SEOW PENG#" userId="301f2121-5341-45c1-8e12-56043ef59e9a" providerId="ADAL" clId="{792DCBFD-6DDF-432D-B4E1-A16CB3A0A078}" dt="2021-04-07T11:54:51.190" v="10123" actId="478"/>
          <ac:spMkLst>
            <pc:docMk/>
            <pc:sldMk cId="1376695209" sldId="388"/>
            <ac:spMk id="2" creationId="{A08E5269-055E-4905-8896-FDBAA020008D}"/>
          </ac:spMkLst>
        </pc:spChg>
        <pc:spChg chg="del">
          <ac:chgData name="#CHEW SEOW PENG#" userId="301f2121-5341-45c1-8e12-56043ef59e9a" providerId="ADAL" clId="{792DCBFD-6DDF-432D-B4E1-A16CB3A0A078}" dt="2021-04-07T11:49:25.374" v="10013" actId="478"/>
          <ac:spMkLst>
            <pc:docMk/>
            <pc:sldMk cId="1376695209" sldId="388"/>
            <ac:spMk id="4" creationId="{A6B80C9B-BDD6-484B-B627-8F2573D6711D}"/>
          </ac:spMkLst>
        </pc:spChg>
        <pc:spChg chg="add mod">
          <ac:chgData name="#CHEW SEOW PENG#" userId="301f2121-5341-45c1-8e12-56043ef59e9a" providerId="ADAL" clId="{792DCBFD-6DDF-432D-B4E1-A16CB3A0A078}" dt="2021-04-07T11:53:59.993" v="10113" actId="14100"/>
          <ac:spMkLst>
            <pc:docMk/>
            <pc:sldMk cId="1376695209" sldId="388"/>
            <ac:spMk id="16" creationId="{2A4441B5-5955-46B8-AB76-D3E49599896F}"/>
          </ac:spMkLst>
        </pc:spChg>
        <pc:spChg chg="add mod">
          <ac:chgData name="#CHEW SEOW PENG#" userId="301f2121-5341-45c1-8e12-56043ef59e9a" providerId="ADAL" clId="{792DCBFD-6DDF-432D-B4E1-A16CB3A0A078}" dt="2021-04-07T11:53:43.280" v="10112" actId="14100"/>
          <ac:spMkLst>
            <pc:docMk/>
            <pc:sldMk cId="1376695209" sldId="388"/>
            <ac:spMk id="19" creationId="{AAADB695-8A1F-4C3C-A429-D742AAFF62F7}"/>
          </ac:spMkLst>
        </pc:spChg>
        <pc:spChg chg="add mod">
          <ac:chgData name="#CHEW SEOW PENG#" userId="301f2121-5341-45c1-8e12-56043ef59e9a" providerId="ADAL" clId="{792DCBFD-6DDF-432D-B4E1-A16CB3A0A078}" dt="2021-04-08T07:35:15.894" v="14836" actId="1076"/>
          <ac:spMkLst>
            <pc:docMk/>
            <pc:sldMk cId="1376695209" sldId="388"/>
            <ac:spMk id="21" creationId="{434139D2-A629-4D63-8703-10E8F250AF29}"/>
          </ac:spMkLst>
        </pc:spChg>
        <pc:spChg chg="del">
          <ac:chgData name="#CHEW SEOW PENG#" userId="301f2121-5341-45c1-8e12-56043ef59e9a" providerId="ADAL" clId="{792DCBFD-6DDF-432D-B4E1-A16CB3A0A078}" dt="2021-04-07T11:49:25.374" v="10013" actId="478"/>
          <ac:spMkLst>
            <pc:docMk/>
            <pc:sldMk cId="1376695209" sldId="388"/>
            <ac:spMk id="22" creationId="{E10D5B30-F67C-463B-94DB-77BCE509E2B2}"/>
          </ac:spMkLst>
        </pc:spChg>
        <pc:spChg chg="del">
          <ac:chgData name="#CHEW SEOW PENG#" userId="301f2121-5341-45c1-8e12-56043ef59e9a" providerId="ADAL" clId="{792DCBFD-6DDF-432D-B4E1-A16CB3A0A078}" dt="2021-04-07T11:49:25.374" v="10013" actId="478"/>
          <ac:spMkLst>
            <pc:docMk/>
            <pc:sldMk cId="1376695209" sldId="388"/>
            <ac:spMk id="26" creationId="{C60C563D-BF9A-40D7-B999-648867EA572A}"/>
          </ac:spMkLst>
        </pc:spChg>
        <pc:picChg chg="del">
          <ac:chgData name="#CHEW SEOW PENG#" userId="301f2121-5341-45c1-8e12-56043ef59e9a" providerId="ADAL" clId="{792DCBFD-6DDF-432D-B4E1-A16CB3A0A078}" dt="2021-04-07T11:49:25.374" v="10013" actId="478"/>
          <ac:picMkLst>
            <pc:docMk/>
            <pc:sldMk cId="1376695209" sldId="388"/>
            <ac:picMk id="3" creationId="{8964E1D5-DD43-41D3-A582-0B592357362F}"/>
          </ac:picMkLst>
        </pc:picChg>
        <pc:picChg chg="del">
          <ac:chgData name="#CHEW SEOW PENG#" userId="301f2121-5341-45c1-8e12-56043ef59e9a" providerId="ADAL" clId="{792DCBFD-6DDF-432D-B4E1-A16CB3A0A078}" dt="2021-04-07T11:49:25.374" v="10013" actId="478"/>
          <ac:picMkLst>
            <pc:docMk/>
            <pc:sldMk cId="1376695209" sldId="388"/>
            <ac:picMk id="6" creationId="{4FF3FC9D-E1D8-46F9-A300-E7A36BB5FD70}"/>
          </ac:picMkLst>
        </pc:picChg>
        <pc:picChg chg="del">
          <ac:chgData name="#CHEW SEOW PENG#" userId="301f2121-5341-45c1-8e12-56043ef59e9a" providerId="ADAL" clId="{792DCBFD-6DDF-432D-B4E1-A16CB3A0A078}" dt="2021-04-07T11:49:25.374" v="10013" actId="478"/>
          <ac:picMkLst>
            <pc:docMk/>
            <pc:sldMk cId="1376695209" sldId="388"/>
            <ac:picMk id="8" creationId="{14AA4DDA-1EAA-4632-A1CF-A0EDE5EFBD97}"/>
          </ac:picMkLst>
        </pc:picChg>
        <pc:picChg chg="add mod">
          <ac:chgData name="#CHEW SEOW PENG#" userId="301f2121-5341-45c1-8e12-56043ef59e9a" providerId="ADAL" clId="{792DCBFD-6DDF-432D-B4E1-A16CB3A0A078}" dt="2021-04-07T11:54:37.421" v="10120" actId="12789"/>
          <ac:picMkLst>
            <pc:docMk/>
            <pc:sldMk cId="1376695209" sldId="388"/>
            <ac:picMk id="17" creationId="{316C3611-CCC1-402A-B76B-B2D189D0FA64}"/>
          </ac:picMkLst>
        </pc:picChg>
        <pc:picChg chg="add mod">
          <ac:chgData name="#CHEW SEOW PENG#" userId="301f2121-5341-45c1-8e12-56043ef59e9a" providerId="ADAL" clId="{792DCBFD-6DDF-432D-B4E1-A16CB3A0A078}" dt="2021-04-07T11:53:19.446" v="10103" actId="1038"/>
          <ac:picMkLst>
            <pc:docMk/>
            <pc:sldMk cId="1376695209" sldId="388"/>
            <ac:picMk id="20" creationId="{6FC439DF-A829-418F-B849-C247FACDABAC}"/>
          </ac:picMkLst>
        </pc:picChg>
        <pc:picChg chg="add mod">
          <ac:chgData name="#CHEW SEOW PENG#" userId="301f2121-5341-45c1-8e12-56043ef59e9a" providerId="ADAL" clId="{792DCBFD-6DDF-432D-B4E1-A16CB3A0A078}" dt="2021-04-08T07:35:15.894" v="14836" actId="1076"/>
          <ac:picMkLst>
            <pc:docMk/>
            <pc:sldMk cId="1376695209" sldId="388"/>
            <ac:picMk id="23" creationId="{96EB5695-0C7F-4D94-8CE8-3CDB56E4873D}"/>
          </ac:picMkLst>
        </pc:picChg>
      </pc:sldChg>
      <pc:sldChg chg="add del">
        <pc:chgData name="#CHEW SEOW PENG#" userId="301f2121-5341-45c1-8e12-56043ef59e9a" providerId="ADAL" clId="{792DCBFD-6DDF-432D-B4E1-A16CB3A0A078}" dt="2021-04-07T12:10:14.780" v="10813" actId="47"/>
        <pc:sldMkLst>
          <pc:docMk/>
          <pc:sldMk cId="2411570073" sldId="389"/>
        </pc:sldMkLst>
      </pc:sldChg>
      <pc:sldChg chg="add ord">
        <pc:chgData name="#CHEW SEOW PENG#" userId="301f2121-5341-45c1-8e12-56043ef59e9a" providerId="ADAL" clId="{792DCBFD-6DDF-432D-B4E1-A16CB3A0A078}" dt="2021-04-07T12:33:01.385" v="11864"/>
        <pc:sldMkLst>
          <pc:docMk/>
          <pc:sldMk cId="4185163126" sldId="390"/>
        </pc:sldMkLst>
      </pc:sldChg>
      <pc:sldChg chg="addSp delSp modSp add mod">
        <pc:chgData name="#CHEW SEOW PENG#" userId="301f2121-5341-45c1-8e12-56043ef59e9a" providerId="ADAL" clId="{792DCBFD-6DDF-432D-B4E1-A16CB3A0A078}" dt="2021-04-09T03:57:25.734" v="15445" actId="478"/>
        <pc:sldMkLst>
          <pc:docMk/>
          <pc:sldMk cId="362153325" sldId="391"/>
        </pc:sldMkLst>
        <pc:spChg chg="del mod">
          <ac:chgData name="#CHEW SEOW PENG#" userId="301f2121-5341-45c1-8e12-56043ef59e9a" providerId="ADAL" clId="{792DCBFD-6DDF-432D-B4E1-A16CB3A0A078}" dt="2021-04-09T03:57:25.734" v="15445" actId="478"/>
          <ac:spMkLst>
            <pc:docMk/>
            <pc:sldMk cId="362153325" sldId="391"/>
            <ac:spMk id="4" creationId="{448B0AA8-3705-434B-A8E8-F02138174732}"/>
          </ac:spMkLst>
        </pc:spChg>
        <pc:spChg chg="del mod">
          <ac:chgData name="#CHEW SEOW PENG#" userId="301f2121-5341-45c1-8e12-56043ef59e9a" providerId="ADAL" clId="{792DCBFD-6DDF-432D-B4E1-A16CB3A0A078}" dt="2021-04-09T03:45:21.640" v="15096" actId="478"/>
          <ac:spMkLst>
            <pc:docMk/>
            <pc:sldMk cId="362153325" sldId="391"/>
            <ac:spMk id="10" creationId="{AA648DEA-9ABD-4A58-9B40-6D4818F4330D}"/>
          </ac:spMkLst>
        </pc:spChg>
        <pc:spChg chg="mod">
          <ac:chgData name="#CHEW SEOW PENG#" userId="301f2121-5341-45c1-8e12-56043ef59e9a" providerId="ADAL" clId="{792DCBFD-6DDF-432D-B4E1-A16CB3A0A078}" dt="2021-04-08T07:35:58.415" v="14842" actId="207"/>
          <ac:spMkLst>
            <pc:docMk/>
            <pc:sldMk cId="362153325" sldId="391"/>
            <ac:spMk id="18" creationId="{E8999591-80F5-4491-A726-792E33A15236}"/>
          </ac:spMkLst>
        </pc:spChg>
        <pc:spChg chg="add del mod">
          <ac:chgData name="#CHEW SEOW PENG#" userId="301f2121-5341-45c1-8e12-56043ef59e9a" providerId="ADAL" clId="{792DCBFD-6DDF-432D-B4E1-A16CB3A0A078}" dt="2021-04-09T03:43:46.832" v="15056"/>
          <ac:spMkLst>
            <pc:docMk/>
            <pc:sldMk cId="362153325" sldId="391"/>
            <ac:spMk id="19" creationId="{B1759778-75CB-4D66-8836-8A980D232F49}"/>
          </ac:spMkLst>
        </pc:spChg>
        <pc:spChg chg="add mod">
          <ac:chgData name="#CHEW SEOW PENG#" userId="301f2121-5341-45c1-8e12-56043ef59e9a" providerId="ADAL" clId="{792DCBFD-6DDF-432D-B4E1-A16CB3A0A078}" dt="2021-04-09T03:46:02.148" v="15105" actId="14100"/>
          <ac:spMkLst>
            <pc:docMk/>
            <pc:sldMk cId="362153325" sldId="391"/>
            <ac:spMk id="21" creationId="{07156C6E-95FF-4703-A04A-8BB442725A71}"/>
          </ac:spMkLst>
        </pc:spChg>
        <pc:spChg chg="add mod">
          <ac:chgData name="#CHEW SEOW PENG#" userId="301f2121-5341-45c1-8e12-56043ef59e9a" providerId="ADAL" clId="{792DCBFD-6DDF-432D-B4E1-A16CB3A0A078}" dt="2021-04-09T03:45:34.187" v="15102" actId="20577"/>
          <ac:spMkLst>
            <pc:docMk/>
            <pc:sldMk cId="362153325" sldId="391"/>
            <ac:spMk id="22" creationId="{CE84FB21-2987-4FED-9D40-760DC5E9494E}"/>
          </ac:spMkLst>
        </pc:spChg>
        <pc:spChg chg="mod">
          <ac:chgData name="#CHEW SEOW PENG#" userId="301f2121-5341-45c1-8e12-56043ef59e9a" providerId="ADAL" clId="{792DCBFD-6DDF-432D-B4E1-A16CB3A0A078}" dt="2021-04-08T07:35:43.516" v="14839" actId="207"/>
          <ac:spMkLst>
            <pc:docMk/>
            <pc:sldMk cId="362153325" sldId="391"/>
            <ac:spMk id="31" creationId="{9B87A712-4C16-44B5-B270-0A219139A7C4}"/>
          </ac:spMkLst>
        </pc:spChg>
        <pc:graphicFrameChg chg="modGraphic">
          <ac:chgData name="#CHEW SEOW PENG#" userId="301f2121-5341-45c1-8e12-56043ef59e9a" providerId="ADAL" clId="{792DCBFD-6DDF-432D-B4E1-A16CB3A0A078}" dt="2021-04-09T03:44:46.493" v="15089" actId="20577"/>
          <ac:graphicFrameMkLst>
            <pc:docMk/>
            <pc:sldMk cId="362153325" sldId="391"/>
            <ac:graphicFrameMk id="2" creationId="{C8B03DF6-B20A-4CCD-BA52-DE232F90FC3B}"/>
          </ac:graphicFrameMkLst>
        </pc:graphicFrameChg>
      </pc:sldChg>
      <pc:sldChg chg="add del">
        <pc:chgData name="#CHEW SEOW PENG#" userId="301f2121-5341-45c1-8e12-56043ef59e9a" providerId="ADAL" clId="{792DCBFD-6DDF-432D-B4E1-A16CB3A0A078}" dt="2021-04-07T12:32:34.498" v="11857" actId="47"/>
        <pc:sldMkLst>
          <pc:docMk/>
          <pc:sldMk cId="3693663600" sldId="391"/>
        </pc:sldMkLst>
      </pc:sldChg>
      <pc:sldChg chg="addSp delSp modSp add del mod">
        <pc:chgData name="#CHEW SEOW PENG#" userId="301f2121-5341-45c1-8e12-56043ef59e9a" providerId="ADAL" clId="{792DCBFD-6DDF-432D-B4E1-A16CB3A0A078}" dt="2021-04-07T12:51:55.738" v="12799" actId="47"/>
        <pc:sldMkLst>
          <pc:docMk/>
          <pc:sldMk cId="1247346753" sldId="392"/>
        </pc:sldMkLst>
        <pc:spChg chg="add del mod">
          <ac:chgData name="#CHEW SEOW PENG#" userId="301f2121-5341-45c1-8e12-56043ef59e9a" providerId="ADAL" clId="{792DCBFD-6DDF-432D-B4E1-A16CB3A0A078}" dt="2021-04-07T12:47:03.618" v="12687" actId="21"/>
          <ac:spMkLst>
            <pc:docMk/>
            <pc:sldMk cId="1247346753" sldId="392"/>
            <ac:spMk id="5" creationId="{F0742052-06A8-4534-A20A-651806A5E29E}"/>
          </ac:spMkLst>
        </pc:spChg>
        <pc:spChg chg="add del mod">
          <ac:chgData name="#CHEW SEOW PENG#" userId="301f2121-5341-45c1-8e12-56043ef59e9a" providerId="ADAL" clId="{792DCBFD-6DDF-432D-B4E1-A16CB3A0A078}" dt="2021-04-07T12:47:03.618" v="12687" actId="21"/>
          <ac:spMkLst>
            <pc:docMk/>
            <pc:sldMk cId="1247346753" sldId="392"/>
            <ac:spMk id="6" creationId="{77C45F81-4C4F-48FA-9619-4719CE5E9F20}"/>
          </ac:spMkLst>
        </pc:spChg>
        <pc:spChg chg="del">
          <ac:chgData name="#CHEW SEOW PENG#" userId="301f2121-5341-45c1-8e12-56043ef59e9a" providerId="ADAL" clId="{792DCBFD-6DDF-432D-B4E1-A16CB3A0A078}" dt="2021-04-07T12:40:09.317" v="12062" actId="478"/>
          <ac:spMkLst>
            <pc:docMk/>
            <pc:sldMk cId="1247346753" sldId="392"/>
            <ac:spMk id="10" creationId="{AA648DEA-9ABD-4A58-9B40-6D4818F4330D}"/>
          </ac:spMkLst>
        </pc:spChg>
        <pc:spChg chg="del">
          <ac:chgData name="#CHEW SEOW PENG#" userId="301f2121-5341-45c1-8e12-56043ef59e9a" providerId="ADAL" clId="{792DCBFD-6DDF-432D-B4E1-A16CB3A0A078}" dt="2021-04-07T12:40:09.317" v="12062" actId="478"/>
          <ac:spMkLst>
            <pc:docMk/>
            <pc:sldMk cId="1247346753" sldId="392"/>
            <ac:spMk id="18" creationId="{E8999591-80F5-4491-A726-792E33A15236}"/>
          </ac:spMkLst>
        </pc:spChg>
        <pc:spChg chg="add mod">
          <ac:chgData name="#CHEW SEOW PENG#" userId="301f2121-5341-45c1-8e12-56043ef59e9a" providerId="ADAL" clId="{792DCBFD-6DDF-432D-B4E1-A16CB3A0A078}" dt="2021-04-07T12:47:12.583" v="12703" actId="20577"/>
          <ac:spMkLst>
            <pc:docMk/>
            <pc:sldMk cId="1247346753" sldId="392"/>
            <ac:spMk id="19" creationId="{8533EF5D-40AF-400E-B6B9-5921DFDF42F1}"/>
          </ac:spMkLst>
        </pc:spChg>
        <pc:spChg chg="add mod">
          <ac:chgData name="#CHEW SEOW PENG#" userId="301f2121-5341-45c1-8e12-56043ef59e9a" providerId="ADAL" clId="{792DCBFD-6DDF-432D-B4E1-A16CB3A0A078}" dt="2021-04-07T12:47:09.387" v="12692" actId="20577"/>
          <ac:spMkLst>
            <pc:docMk/>
            <pc:sldMk cId="1247346753" sldId="392"/>
            <ac:spMk id="21" creationId="{9A9C834B-B69C-4242-8A3E-006A5CA37FDA}"/>
          </ac:spMkLst>
        </pc:spChg>
        <pc:spChg chg="del">
          <ac:chgData name="#CHEW SEOW PENG#" userId="301f2121-5341-45c1-8e12-56043ef59e9a" providerId="ADAL" clId="{792DCBFD-6DDF-432D-B4E1-A16CB3A0A078}" dt="2021-04-07T12:40:09.317" v="12062" actId="478"/>
          <ac:spMkLst>
            <pc:docMk/>
            <pc:sldMk cId="1247346753" sldId="392"/>
            <ac:spMk id="31" creationId="{9B87A712-4C16-44B5-B270-0A219139A7C4}"/>
          </ac:spMkLst>
        </pc:spChg>
        <pc:graphicFrameChg chg="del">
          <ac:chgData name="#CHEW SEOW PENG#" userId="301f2121-5341-45c1-8e12-56043ef59e9a" providerId="ADAL" clId="{792DCBFD-6DDF-432D-B4E1-A16CB3A0A078}" dt="2021-04-07T12:40:09.317" v="12062" actId="478"/>
          <ac:graphicFrameMkLst>
            <pc:docMk/>
            <pc:sldMk cId="1247346753" sldId="392"/>
            <ac:graphicFrameMk id="2" creationId="{C8B03DF6-B20A-4CCD-BA52-DE232F90FC3B}"/>
          </ac:graphicFrameMkLst>
        </pc:graphicFrameChg>
        <pc:graphicFrameChg chg="del">
          <ac:chgData name="#CHEW SEOW PENG#" userId="301f2121-5341-45c1-8e12-56043ef59e9a" providerId="ADAL" clId="{792DCBFD-6DDF-432D-B4E1-A16CB3A0A078}" dt="2021-04-07T12:40:09.317" v="12062" actId="478"/>
          <ac:graphicFrameMkLst>
            <pc:docMk/>
            <pc:sldMk cId="1247346753" sldId="392"/>
            <ac:graphicFrameMk id="3" creationId="{89C134D2-BE49-4B1F-8D77-A2B41E9D46D3}"/>
          </ac:graphicFrameMkLst>
        </pc:graphicFrameChg>
        <pc:graphicFrameChg chg="add del mod modGraphic">
          <ac:chgData name="#CHEW SEOW PENG#" userId="301f2121-5341-45c1-8e12-56043ef59e9a" providerId="ADAL" clId="{792DCBFD-6DDF-432D-B4E1-A16CB3A0A078}" dt="2021-04-07T12:44:48.925" v="12514" actId="478"/>
          <ac:graphicFrameMkLst>
            <pc:docMk/>
            <pc:sldMk cId="1247346753" sldId="392"/>
            <ac:graphicFrameMk id="4" creationId="{6CDEECD6-DE8B-42FA-BF82-C0B50A02A0F7}"/>
          </ac:graphicFrameMkLst>
        </pc:graphicFrameChg>
        <pc:picChg chg="del">
          <ac:chgData name="#CHEW SEOW PENG#" userId="301f2121-5341-45c1-8e12-56043ef59e9a" providerId="ADAL" clId="{792DCBFD-6DDF-432D-B4E1-A16CB3A0A078}" dt="2021-04-07T12:40:09.317" v="12062" actId="478"/>
          <ac:picMkLst>
            <pc:docMk/>
            <pc:sldMk cId="1247346753" sldId="392"/>
            <ac:picMk id="9" creationId="{E071B913-C578-447B-A062-609C9F5835E3}"/>
          </ac:picMkLst>
        </pc:picChg>
      </pc:sldChg>
      <pc:sldChg chg="modSp mod">
        <pc:chgData name="#CHEW SEOW PENG#" userId="301f2121-5341-45c1-8e12-56043ef59e9a" providerId="ADAL" clId="{792DCBFD-6DDF-432D-B4E1-A16CB3A0A078}" dt="2021-04-08T06:59:25.020" v="12823" actId="20577"/>
        <pc:sldMkLst>
          <pc:docMk/>
          <pc:sldMk cId="2059379360" sldId="392"/>
        </pc:sldMkLst>
        <pc:spChg chg="mod">
          <ac:chgData name="#CHEW SEOW PENG#" userId="301f2121-5341-45c1-8e12-56043ef59e9a" providerId="ADAL" clId="{792DCBFD-6DDF-432D-B4E1-A16CB3A0A078}" dt="2021-04-08T06:58:02.424" v="12809" actId="552"/>
          <ac:spMkLst>
            <pc:docMk/>
            <pc:sldMk cId="2059379360" sldId="392"/>
            <ac:spMk id="5" creationId="{8E76D830-0B68-3E45-A7F0-111446A05E5A}"/>
          </ac:spMkLst>
        </pc:spChg>
        <pc:spChg chg="mod">
          <ac:chgData name="#CHEW SEOW PENG#" userId="301f2121-5341-45c1-8e12-56043ef59e9a" providerId="ADAL" clId="{792DCBFD-6DDF-432D-B4E1-A16CB3A0A078}" dt="2021-04-08T06:58:02.424" v="12809" actId="552"/>
          <ac:spMkLst>
            <pc:docMk/>
            <pc:sldMk cId="2059379360" sldId="392"/>
            <ac:spMk id="6" creationId="{0E50FCB6-1D91-4FB4-8B67-56BCCDD8250F}"/>
          </ac:spMkLst>
        </pc:spChg>
        <pc:spChg chg="mod">
          <ac:chgData name="#CHEW SEOW PENG#" userId="301f2121-5341-45c1-8e12-56043ef59e9a" providerId="ADAL" clId="{792DCBFD-6DDF-432D-B4E1-A16CB3A0A078}" dt="2021-04-08T06:59:25.020" v="12823" actId="20577"/>
          <ac:spMkLst>
            <pc:docMk/>
            <pc:sldMk cId="2059379360" sldId="392"/>
            <ac:spMk id="7" creationId="{7E850F73-A458-9E4B-975A-4107B3AFFBB5}"/>
          </ac:spMkLst>
        </pc:spChg>
        <pc:spChg chg="mod">
          <ac:chgData name="#CHEW SEOW PENG#" userId="301f2121-5341-45c1-8e12-56043ef59e9a" providerId="ADAL" clId="{792DCBFD-6DDF-432D-B4E1-A16CB3A0A078}" dt="2021-04-08T06:58:02.424" v="12809" actId="552"/>
          <ac:spMkLst>
            <pc:docMk/>
            <pc:sldMk cId="2059379360" sldId="392"/>
            <ac:spMk id="8" creationId="{8FAE81FC-29F2-2C4E-858A-C5D2A12AD02B}"/>
          </ac:spMkLst>
        </pc:spChg>
        <pc:spChg chg="mod">
          <ac:chgData name="#CHEW SEOW PENG#" userId="301f2121-5341-45c1-8e12-56043ef59e9a" providerId="ADAL" clId="{792DCBFD-6DDF-432D-B4E1-A16CB3A0A078}" dt="2021-04-08T06:58:02.424" v="12809" actId="552"/>
          <ac:spMkLst>
            <pc:docMk/>
            <pc:sldMk cId="2059379360" sldId="392"/>
            <ac:spMk id="9" creationId="{3914C881-66E6-254A-BA02-4FD9598045A9}"/>
          </ac:spMkLst>
        </pc:spChg>
        <pc:spChg chg="mod">
          <ac:chgData name="#CHEW SEOW PENG#" userId="301f2121-5341-45c1-8e12-56043ef59e9a" providerId="ADAL" clId="{792DCBFD-6DDF-432D-B4E1-A16CB3A0A078}" dt="2021-04-08T06:58:02.424" v="12809" actId="552"/>
          <ac:spMkLst>
            <pc:docMk/>
            <pc:sldMk cId="2059379360" sldId="392"/>
            <ac:spMk id="10" creationId="{112B5E75-72F5-FE4B-A87F-E7C9D2162EC8}"/>
          </ac:spMkLst>
        </pc:spChg>
        <pc:spChg chg="mod">
          <ac:chgData name="#CHEW SEOW PENG#" userId="301f2121-5341-45c1-8e12-56043ef59e9a" providerId="ADAL" clId="{792DCBFD-6DDF-432D-B4E1-A16CB3A0A078}" dt="2021-04-08T06:58:02.424" v="12809" actId="552"/>
          <ac:spMkLst>
            <pc:docMk/>
            <pc:sldMk cId="2059379360" sldId="392"/>
            <ac:spMk id="12" creationId="{FF4CF90A-3BEE-9A45-B091-E7A00CC02EDD}"/>
          </ac:spMkLst>
        </pc:spChg>
        <pc:spChg chg="mod">
          <ac:chgData name="#CHEW SEOW PENG#" userId="301f2121-5341-45c1-8e12-56043ef59e9a" providerId="ADAL" clId="{792DCBFD-6DDF-432D-B4E1-A16CB3A0A078}" dt="2021-04-08T06:58:02.424" v="12809" actId="552"/>
          <ac:spMkLst>
            <pc:docMk/>
            <pc:sldMk cId="2059379360" sldId="392"/>
            <ac:spMk id="13" creationId="{050B4EDC-78CF-2049-80BE-86EA2DD830E2}"/>
          </ac:spMkLst>
        </pc:spChg>
        <pc:spChg chg="mod">
          <ac:chgData name="#CHEW SEOW PENG#" userId="301f2121-5341-45c1-8e12-56043ef59e9a" providerId="ADAL" clId="{792DCBFD-6DDF-432D-B4E1-A16CB3A0A078}" dt="2021-04-08T06:58:02.424" v="12809" actId="552"/>
          <ac:spMkLst>
            <pc:docMk/>
            <pc:sldMk cId="2059379360" sldId="392"/>
            <ac:spMk id="14" creationId="{DCEB4BFF-DF74-8249-95BF-622764B0FBD7}"/>
          </ac:spMkLst>
        </pc:spChg>
        <pc:spChg chg="mod">
          <ac:chgData name="#CHEW SEOW PENG#" userId="301f2121-5341-45c1-8e12-56043ef59e9a" providerId="ADAL" clId="{792DCBFD-6DDF-432D-B4E1-A16CB3A0A078}" dt="2021-04-08T06:58:02.424" v="12809" actId="552"/>
          <ac:spMkLst>
            <pc:docMk/>
            <pc:sldMk cId="2059379360" sldId="392"/>
            <ac:spMk id="15" creationId="{054DA058-8601-9140-81DC-29AFFF866AE5}"/>
          </ac:spMkLst>
        </pc:spChg>
        <pc:spChg chg="mod">
          <ac:chgData name="#CHEW SEOW PENG#" userId="301f2121-5341-45c1-8e12-56043ef59e9a" providerId="ADAL" clId="{792DCBFD-6DDF-432D-B4E1-A16CB3A0A078}" dt="2021-04-08T06:58:02.424" v="12809" actId="552"/>
          <ac:spMkLst>
            <pc:docMk/>
            <pc:sldMk cId="2059379360" sldId="392"/>
            <ac:spMk id="16" creationId="{78BE45A6-F7EF-E84C-9DF5-D81D5F99FE75}"/>
          </ac:spMkLst>
        </pc:spChg>
      </pc:sldChg>
      <pc:sldChg chg="del">
        <pc:chgData name="#CHEW SEOW PENG#" userId="301f2121-5341-45c1-8e12-56043ef59e9a" providerId="ADAL" clId="{792DCBFD-6DDF-432D-B4E1-A16CB3A0A078}" dt="2021-04-08T07:34:56.273" v="14833" actId="2696"/>
        <pc:sldMkLst>
          <pc:docMk/>
          <pc:sldMk cId="169951198" sldId="393"/>
        </pc:sldMkLst>
      </pc:sldChg>
      <pc:sldChg chg="addSp delSp modSp add del mod">
        <pc:chgData name="#CHEW SEOW PENG#" userId="301f2121-5341-45c1-8e12-56043ef59e9a" providerId="ADAL" clId="{792DCBFD-6DDF-432D-B4E1-A16CB3A0A078}" dt="2021-04-07T12:51:55.738" v="12799" actId="47"/>
        <pc:sldMkLst>
          <pc:docMk/>
          <pc:sldMk cId="2888368879" sldId="393"/>
        </pc:sldMkLst>
        <pc:spChg chg="add mod">
          <ac:chgData name="#CHEW SEOW PENG#" userId="301f2121-5341-45c1-8e12-56043ef59e9a" providerId="ADAL" clId="{792DCBFD-6DDF-432D-B4E1-A16CB3A0A078}" dt="2021-04-07T12:50:18.280" v="12786" actId="2711"/>
          <ac:spMkLst>
            <pc:docMk/>
            <pc:sldMk cId="2888368879" sldId="393"/>
            <ac:spMk id="2" creationId="{70C50A93-C9AB-454C-BA48-4F2511FC3EE5}"/>
          </ac:spMkLst>
        </pc:spChg>
        <pc:spChg chg="del">
          <ac:chgData name="#CHEW SEOW PENG#" userId="301f2121-5341-45c1-8e12-56043ef59e9a" providerId="ADAL" clId="{792DCBFD-6DDF-432D-B4E1-A16CB3A0A078}" dt="2021-04-07T12:47:39.103" v="12705" actId="478"/>
          <ac:spMkLst>
            <pc:docMk/>
            <pc:sldMk cId="2888368879" sldId="393"/>
            <ac:spMk id="5" creationId="{F0742052-06A8-4534-A20A-651806A5E29E}"/>
          </ac:spMkLst>
        </pc:spChg>
        <pc:spChg chg="del">
          <ac:chgData name="#CHEW SEOW PENG#" userId="301f2121-5341-45c1-8e12-56043ef59e9a" providerId="ADAL" clId="{792DCBFD-6DDF-432D-B4E1-A16CB3A0A078}" dt="2021-04-07T12:47:39.103" v="12705" actId="478"/>
          <ac:spMkLst>
            <pc:docMk/>
            <pc:sldMk cId="2888368879" sldId="393"/>
            <ac:spMk id="6" creationId="{77C45F81-4C4F-48FA-9619-4719CE5E9F20}"/>
          </ac:spMkLst>
        </pc:spChg>
        <pc:spChg chg="add mod">
          <ac:chgData name="#CHEW SEOW PENG#" userId="301f2121-5341-45c1-8e12-56043ef59e9a" providerId="ADAL" clId="{792DCBFD-6DDF-432D-B4E1-A16CB3A0A078}" dt="2021-04-07T12:50:24.128" v="12788" actId="1076"/>
          <ac:spMkLst>
            <pc:docMk/>
            <pc:sldMk cId="2888368879" sldId="393"/>
            <ac:spMk id="8" creationId="{964864BA-6FD0-4180-94E4-A634EBCAFA99}"/>
          </ac:spMkLst>
        </pc:spChg>
        <pc:spChg chg="add del mod">
          <ac:chgData name="#CHEW SEOW PENG#" userId="301f2121-5341-45c1-8e12-56043ef59e9a" providerId="ADAL" clId="{792DCBFD-6DDF-432D-B4E1-A16CB3A0A078}" dt="2021-04-07T12:51:00.696" v="12791"/>
          <ac:spMkLst>
            <pc:docMk/>
            <pc:sldMk cId="2888368879" sldId="393"/>
            <ac:spMk id="9" creationId="{32981977-A719-4690-A8F6-DF464E9D3FAF}"/>
          </ac:spMkLst>
        </pc:spChg>
        <pc:spChg chg="add mod">
          <ac:chgData name="#CHEW SEOW PENG#" userId="301f2121-5341-45c1-8e12-56043ef59e9a" providerId="ADAL" clId="{792DCBFD-6DDF-432D-B4E1-A16CB3A0A078}" dt="2021-04-07T12:51:19.244" v="12798" actId="1076"/>
          <ac:spMkLst>
            <pc:docMk/>
            <pc:sldMk cId="2888368879" sldId="393"/>
            <ac:spMk id="10" creationId="{5661C6CB-6794-4890-94A3-781352ACD3C6}"/>
          </ac:spMkLst>
        </pc:spChg>
        <pc:spChg chg="add mod">
          <ac:chgData name="#CHEW SEOW PENG#" userId="301f2121-5341-45c1-8e12-56043ef59e9a" providerId="ADAL" clId="{792DCBFD-6DDF-432D-B4E1-A16CB3A0A078}" dt="2021-04-07T12:50:18.280" v="12786" actId="2711"/>
          <ac:spMkLst>
            <pc:docMk/>
            <pc:sldMk cId="2888368879" sldId="393"/>
            <ac:spMk id="18" creationId="{BF70CF26-3F33-4878-8605-071426BE7DD2}"/>
          </ac:spMkLst>
        </pc:spChg>
        <pc:spChg chg="del">
          <ac:chgData name="#CHEW SEOW PENG#" userId="301f2121-5341-45c1-8e12-56043ef59e9a" providerId="ADAL" clId="{792DCBFD-6DDF-432D-B4E1-A16CB3A0A078}" dt="2021-04-07T12:47:39.103" v="12705" actId="478"/>
          <ac:spMkLst>
            <pc:docMk/>
            <pc:sldMk cId="2888368879" sldId="393"/>
            <ac:spMk id="19" creationId="{8533EF5D-40AF-400E-B6B9-5921DFDF42F1}"/>
          </ac:spMkLst>
        </pc:spChg>
        <pc:spChg chg="mod">
          <ac:chgData name="#CHEW SEOW PENG#" userId="301f2121-5341-45c1-8e12-56043ef59e9a" providerId="ADAL" clId="{792DCBFD-6DDF-432D-B4E1-A16CB3A0A078}" dt="2021-04-07T12:51:05.503" v="12793" actId="1076"/>
          <ac:spMkLst>
            <pc:docMk/>
            <pc:sldMk cId="2888368879" sldId="393"/>
            <ac:spMk id="20" creationId="{878AA51E-1686-AF4D-A82F-E9FB44E347AF}"/>
          </ac:spMkLst>
        </pc:spChg>
        <pc:spChg chg="del">
          <ac:chgData name="#CHEW SEOW PENG#" userId="301f2121-5341-45c1-8e12-56043ef59e9a" providerId="ADAL" clId="{792DCBFD-6DDF-432D-B4E1-A16CB3A0A078}" dt="2021-04-07T12:47:39.103" v="12705" actId="478"/>
          <ac:spMkLst>
            <pc:docMk/>
            <pc:sldMk cId="2888368879" sldId="393"/>
            <ac:spMk id="21" creationId="{9A9C834B-B69C-4242-8A3E-006A5CA37FDA}"/>
          </ac:spMkLst>
        </pc:spChg>
        <pc:spChg chg="add mod">
          <ac:chgData name="#CHEW SEOW PENG#" userId="301f2121-5341-45c1-8e12-56043ef59e9a" providerId="ADAL" clId="{792DCBFD-6DDF-432D-B4E1-A16CB3A0A078}" dt="2021-04-07T12:50:18.280" v="12786" actId="2711"/>
          <ac:spMkLst>
            <pc:docMk/>
            <pc:sldMk cId="2888368879" sldId="393"/>
            <ac:spMk id="22" creationId="{CD8FDEAB-4008-42F0-A4D7-6AC1BA7B6927}"/>
          </ac:spMkLst>
        </pc:spChg>
        <pc:spChg chg="add mod">
          <ac:chgData name="#CHEW SEOW PENG#" userId="301f2121-5341-45c1-8e12-56043ef59e9a" providerId="ADAL" clId="{792DCBFD-6DDF-432D-B4E1-A16CB3A0A078}" dt="2021-04-07T12:50:18.280" v="12786" actId="2711"/>
          <ac:spMkLst>
            <pc:docMk/>
            <pc:sldMk cId="2888368879" sldId="393"/>
            <ac:spMk id="23" creationId="{2F0BCDE9-9A03-419A-8E37-A85BB62C5090}"/>
          </ac:spMkLst>
        </pc:spChg>
        <pc:spChg chg="add mod">
          <ac:chgData name="#CHEW SEOW PENG#" userId="301f2121-5341-45c1-8e12-56043ef59e9a" providerId="ADAL" clId="{792DCBFD-6DDF-432D-B4E1-A16CB3A0A078}" dt="2021-04-07T12:50:18.280" v="12786" actId="2711"/>
          <ac:spMkLst>
            <pc:docMk/>
            <pc:sldMk cId="2888368879" sldId="393"/>
            <ac:spMk id="24" creationId="{AB95C095-CDC1-4622-AF1D-E66B895A33D2}"/>
          </ac:spMkLst>
        </pc:spChg>
        <pc:spChg chg="add mod">
          <ac:chgData name="#CHEW SEOW PENG#" userId="301f2121-5341-45c1-8e12-56043ef59e9a" providerId="ADAL" clId="{792DCBFD-6DDF-432D-B4E1-A16CB3A0A078}" dt="2021-04-07T12:50:18.280" v="12786" actId="2711"/>
          <ac:spMkLst>
            <pc:docMk/>
            <pc:sldMk cId="2888368879" sldId="393"/>
            <ac:spMk id="25" creationId="{A2F0AAE4-0C3B-4F4C-905D-8A013740C077}"/>
          </ac:spMkLst>
        </pc:spChg>
        <pc:spChg chg="add mod">
          <ac:chgData name="#CHEW SEOW PENG#" userId="301f2121-5341-45c1-8e12-56043ef59e9a" providerId="ADAL" clId="{792DCBFD-6DDF-432D-B4E1-A16CB3A0A078}" dt="2021-04-07T12:50:18.280" v="12786" actId="2711"/>
          <ac:spMkLst>
            <pc:docMk/>
            <pc:sldMk cId="2888368879" sldId="393"/>
            <ac:spMk id="30" creationId="{03D32FC6-F95F-42E1-9AEC-5350C0D3A41A}"/>
          </ac:spMkLst>
        </pc:spChg>
        <pc:spChg chg="add del mod">
          <ac:chgData name="#CHEW SEOW PENG#" userId="301f2121-5341-45c1-8e12-56043ef59e9a" providerId="ADAL" clId="{792DCBFD-6DDF-432D-B4E1-A16CB3A0A078}" dt="2021-04-07T12:48:32.186" v="12719" actId="478"/>
          <ac:spMkLst>
            <pc:docMk/>
            <pc:sldMk cId="2888368879" sldId="393"/>
            <ac:spMk id="31" creationId="{A2102B8D-947B-47F5-8F87-5B7F4CA53B84}"/>
          </ac:spMkLst>
        </pc:spChg>
        <pc:grpChg chg="add mod">
          <ac:chgData name="#CHEW SEOW PENG#" userId="301f2121-5341-45c1-8e12-56043ef59e9a" providerId="ADAL" clId="{792DCBFD-6DDF-432D-B4E1-A16CB3A0A078}" dt="2021-04-07T12:50:24.128" v="12788" actId="1076"/>
          <ac:grpSpMkLst>
            <pc:docMk/>
            <pc:sldMk cId="2888368879" sldId="393"/>
            <ac:grpSpMk id="7" creationId="{C685413A-E0B0-44A2-9B98-B62CB92AC851}"/>
          </ac:grpSpMkLst>
        </pc:grpChg>
        <pc:cxnChg chg="add mod">
          <ac:chgData name="#CHEW SEOW PENG#" userId="301f2121-5341-45c1-8e12-56043ef59e9a" providerId="ADAL" clId="{792DCBFD-6DDF-432D-B4E1-A16CB3A0A078}" dt="2021-04-07T12:49:46.051" v="12761" actId="164"/>
          <ac:cxnSpMkLst>
            <pc:docMk/>
            <pc:sldMk cId="2888368879" sldId="393"/>
            <ac:cxnSpMk id="4" creationId="{9E0D80E8-83CF-4978-94E8-B7A0337EBA0A}"/>
          </ac:cxnSpMkLst>
        </pc:cxnChg>
        <pc:cxnChg chg="add mod">
          <ac:chgData name="#CHEW SEOW PENG#" userId="301f2121-5341-45c1-8e12-56043ef59e9a" providerId="ADAL" clId="{792DCBFD-6DDF-432D-B4E1-A16CB3A0A078}" dt="2021-04-07T12:49:46.051" v="12761" actId="164"/>
          <ac:cxnSpMkLst>
            <pc:docMk/>
            <pc:sldMk cId="2888368879" sldId="393"/>
            <ac:cxnSpMk id="32" creationId="{A9780D36-53CD-4C44-BF2D-B0E44957D409}"/>
          </ac:cxnSpMkLst>
        </pc:cxnChg>
        <pc:cxnChg chg="add mod">
          <ac:chgData name="#CHEW SEOW PENG#" userId="301f2121-5341-45c1-8e12-56043ef59e9a" providerId="ADAL" clId="{792DCBFD-6DDF-432D-B4E1-A16CB3A0A078}" dt="2021-04-07T12:49:46.051" v="12761" actId="164"/>
          <ac:cxnSpMkLst>
            <pc:docMk/>
            <pc:sldMk cId="2888368879" sldId="393"/>
            <ac:cxnSpMk id="33" creationId="{9020899B-76AC-4102-9EFE-C88D92E93297}"/>
          </ac:cxnSpMkLst>
        </pc:cxnChg>
        <pc:cxnChg chg="add mod">
          <ac:chgData name="#CHEW SEOW PENG#" userId="301f2121-5341-45c1-8e12-56043ef59e9a" providerId="ADAL" clId="{792DCBFD-6DDF-432D-B4E1-A16CB3A0A078}" dt="2021-04-07T12:49:46.051" v="12761" actId="164"/>
          <ac:cxnSpMkLst>
            <pc:docMk/>
            <pc:sldMk cId="2888368879" sldId="393"/>
            <ac:cxnSpMk id="34" creationId="{475FE781-F501-4AF8-8683-FC3C8795BB6D}"/>
          </ac:cxnSpMkLst>
        </pc:cxnChg>
        <pc:cxnChg chg="add mod">
          <ac:chgData name="#CHEW SEOW PENG#" userId="301f2121-5341-45c1-8e12-56043ef59e9a" providerId="ADAL" clId="{792DCBFD-6DDF-432D-B4E1-A16CB3A0A078}" dt="2021-04-07T12:49:46.051" v="12761" actId="164"/>
          <ac:cxnSpMkLst>
            <pc:docMk/>
            <pc:sldMk cId="2888368879" sldId="393"/>
            <ac:cxnSpMk id="35" creationId="{9AEDB842-3C04-4957-ABA3-A04B10624D22}"/>
          </ac:cxnSpMkLst>
        </pc:cxnChg>
        <pc:cxnChg chg="add mod">
          <ac:chgData name="#CHEW SEOW PENG#" userId="301f2121-5341-45c1-8e12-56043ef59e9a" providerId="ADAL" clId="{792DCBFD-6DDF-432D-B4E1-A16CB3A0A078}" dt="2021-04-07T12:49:46.051" v="12761" actId="164"/>
          <ac:cxnSpMkLst>
            <pc:docMk/>
            <pc:sldMk cId="2888368879" sldId="393"/>
            <ac:cxnSpMk id="36" creationId="{48DF99C3-0505-4A83-88AA-48E7050325FC}"/>
          </ac:cxnSpMkLst>
        </pc:cxnChg>
      </pc:sldChg>
      <pc:sldChg chg="add del">
        <pc:chgData name="#CHEW SEOW PENG#" userId="301f2121-5341-45c1-8e12-56043ef59e9a" providerId="ADAL" clId="{792DCBFD-6DDF-432D-B4E1-A16CB3A0A078}" dt="2021-04-08T07:35:06.786" v="14835" actId="47"/>
        <pc:sldMkLst>
          <pc:docMk/>
          <pc:sldMk cId="3063310532" sldId="393"/>
        </pc:sldMkLst>
      </pc:sldChg>
      <pc:sldChg chg="addSp delSp modSp add mod">
        <pc:chgData name="#CHEW SEOW PENG#" userId="301f2121-5341-45c1-8e12-56043ef59e9a" providerId="ADAL" clId="{792DCBFD-6DDF-432D-B4E1-A16CB3A0A078}" dt="2021-04-08T07:34:41.572" v="14832" actId="207"/>
        <pc:sldMkLst>
          <pc:docMk/>
          <pc:sldMk cId="3905731418" sldId="395"/>
        </pc:sldMkLst>
        <pc:spChg chg="add mod">
          <ac:chgData name="#CHEW SEOW PENG#" userId="301f2121-5341-45c1-8e12-56043ef59e9a" providerId="ADAL" clId="{792DCBFD-6DDF-432D-B4E1-A16CB3A0A078}" dt="2021-04-08T07:34:41.572" v="14832" actId="207"/>
          <ac:spMkLst>
            <pc:docMk/>
            <pc:sldMk cId="3905731418" sldId="395"/>
            <ac:spMk id="2" creationId="{DEF2BA33-9B96-48FD-A1CB-200597ED9626}"/>
          </ac:spMkLst>
        </pc:spChg>
        <pc:spChg chg="mod">
          <ac:chgData name="#CHEW SEOW PENG#" userId="301f2121-5341-45c1-8e12-56043ef59e9a" providerId="ADAL" clId="{792DCBFD-6DDF-432D-B4E1-A16CB3A0A078}" dt="2021-04-08T07:33:12.674" v="14742" actId="207"/>
          <ac:spMkLst>
            <pc:docMk/>
            <pc:sldMk cId="3905731418" sldId="395"/>
            <ac:spMk id="5" creationId="{8E76D830-0B68-3E45-A7F0-111446A05E5A}"/>
          </ac:spMkLst>
        </pc:spChg>
        <pc:spChg chg="mod">
          <ac:chgData name="#CHEW SEOW PENG#" userId="301f2121-5341-45c1-8e12-56043ef59e9a" providerId="ADAL" clId="{792DCBFD-6DDF-432D-B4E1-A16CB3A0A078}" dt="2021-04-08T07:32:14.801" v="14739" actId="948"/>
          <ac:spMkLst>
            <pc:docMk/>
            <pc:sldMk cId="3905731418" sldId="395"/>
            <ac:spMk id="6" creationId="{0E50FCB6-1D91-4FB4-8B67-56BCCDD8250F}"/>
          </ac:spMkLst>
        </pc:spChg>
        <pc:spChg chg="mod">
          <ac:chgData name="#CHEW SEOW PENG#" userId="301f2121-5341-45c1-8e12-56043ef59e9a" providerId="ADAL" clId="{792DCBFD-6DDF-432D-B4E1-A16CB3A0A078}" dt="2021-04-08T07:33:15.510" v="14743" actId="1076"/>
          <ac:spMkLst>
            <pc:docMk/>
            <pc:sldMk cId="3905731418" sldId="395"/>
            <ac:spMk id="7" creationId="{7E850F73-A458-9E4B-975A-4107B3AFFBB5}"/>
          </ac:spMkLst>
        </pc:spChg>
        <pc:spChg chg="del mod">
          <ac:chgData name="#CHEW SEOW PENG#" userId="301f2121-5341-45c1-8e12-56043ef59e9a" providerId="ADAL" clId="{792DCBFD-6DDF-432D-B4E1-A16CB3A0A078}" dt="2021-04-08T07:08:42.842" v="13457" actId="478"/>
          <ac:spMkLst>
            <pc:docMk/>
            <pc:sldMk cId="3905731418" sldId="395"/>
            <ac:spMk id="8" creationId="{8FAE81FC-29F2-2C4E-858A-C5D2A12AD02B}"/>
          </ac:spMkLst>
        </pc:spChg>
        <pc:spChg chg="add del mod">
          <ac:chgData name="#CHEW SEOW PENG#" userId="301f2121-5341-45c1-8e12-56043ef59e9a" providerId="ADAL" clId="{792DCBFD-6DDF-432D-B4E1-A16CB3A0A078}" dt="2021-04-08T07:08:59.127" v="13469" actId="478"/>
          <ac:spMkLst>
            <pc:docMk/>
            <pc:sldMk cId="3905731418" sldId="395"/>
            <ac:spMk id="9" creationId="{3914C881-66E6-254A-BA02-4FD9598045A9}"/>
          </ac:spMkLst>
        </pc:spChg>
        <pc:spChg chg="mod">
          <ac:chgData name="#CHEW SEOW PENG#" userId="301f2121-5341-45c1-8e12-56043ef59e9a" providerId="ADAL" clId="{792DCBFD-6DDF-432D-B4E1-A16CB3A0A078}" dt="2021-04-08T07:33:24.004" v="14745" actId="1076"/>
          <ac:spMkLst>
            <pc:docMk/>
            <pc:sldMk cId="3905731418" sldId="395"/>
            <ac:spMk id="10" creationId="{112B5E75-72F5-FE4B-A87F-E7C9D2162EC8}"/>
          </ac:spMkLst>
        </pc:spChg>
        <pc:spChg chg="mod">
          <ac:chgData name="#CHEW SEOW PENG#" userId="301f2121-5341-45c1-8e12-56043ef59e9a" providerId="ADAL" clId="{792DCBFD-6DDF-432D-B4E1-A16CB3A0A078}" dt="2021-04-08T07:33:24.004" v="14745" actId="1076"/>
          <ac:spMkLst>
            <pc:docMk/>
            <pc:sldMk cId="3905731418" sldId="395"/>
            <ac:spMk id="12" creationId="{FF4CF90A-3BEE-9A45-B091-E7A00CC02EDD}"/>
          </ac:spMkLst>
        </pc:spChg>
        <pc:spChg chg="mod">
          <ac:chgData name="#CHEW SEOW PENG#" userId="301f2121-5341-45c1-8e12-56043ef59e9a" providerId="ADAL" clId="{792DCBFD-6DDF-432D-B4E1-A16CB3A0A078}" dt="2021-04-08T07:33:30.372" v="14747" actId="1076"/>
          <ac:spMkLst>
            <pc:docMk/>
            <pc:sldMk cId="3905731418" sldId="395"/>
            <ac:spMk id="13" creationId="{050B4EDC-78CF-2049-80BE-86EA2DD830E2}"/>
          </ac:spMkLst>
        </pc:spChg>
        <pc:spChg chg="mod">
          <ac:chgData name="#CHEW SEOW PENG#" userId="301f2121-5341-45c1-8e12-56043ef59e9a" providerId="ADAL" clId="{792DCBFD-6DDF-432D-B4E1-A16CB3A0A078}" dt="2021-04-08T07:33:30.372" v="14747" actId="1076"/>
          <ac:spMkLst>
            <pc:docMk/>
            <pc:sldMk cId="3905731418" sldId="395"/>
            <ac:spMk id="14" creationId="{DCEB4BFF-DF74-8249-95BF-622764B0FBD7}"/>
          </ac:spMkLst>
        </pc:spChg>
        <pc:spChg chg="mod">
          <ac:chgData name="#CHEW SEOW PENG#" userId="301f2121-5341-45c1-8e12-56043ef59e9a" providerId="ADAL" clId="{792DCBFD-6DDF-432D-B4E1-A16CB3A0A078}" dt="2021-04-08T07:33:44.020" v="14754" actId="1076"/>
          <ac:spMkLst>
            <pc:docMk/>
            <pc:sldMk cId="3905731418" sldId="395"/>
            <ac:spMk id="15" creationId="{054DA058-8601-9140-81DC-29AFFF866AE5}"/>
          </ac:spMkLst>
        </pc:spChg>
        <pc:spChg chg="mod">
          <ac:chgData name="#CHEW SEOW PENG#" userId="301f2121-5341-45c1-8e12-56043ef59e9a" providerId="ADAL" clId="{792DCBFD-6DDF-432D-B4E1-A16CB3A0A078}" dt="2021-04-08T07:34:01.389" v="14760" actId="1076"/>
          <ac:spMkLst>
            <pc:docMk/>
            <pc:sldMk cId="3905731418" sldId="395"/>
            <ac:spMk id="16" creationId="{78BE45A6-F7EF-E84C-9DF5-D81D5F99FE75}"/>
          </ac:spMkLst>
        </pc:spChg>
      </pc:sldChg>
      <pc:sldChg chg="addSp delSp modSp add mod">
        <pc:chgData name="#CHEW SEOW PENG#" userId="301f2121-5341-45c1-8e12-56043ef59e9a" providerId="ADAL" clId="{792DCBFD-6DDF-432D-B4E1-A16CB3A0A078}" dt="2021-04-09T03:56:55.048" v="15441" actId="1076"/>
        <pc:sldMkLst>
          <pc:docMk/>
          <pc:sldMk cId="1209029648" sldId="396"/>
        </pc:sldMkLst>
        <pc:spChg chg="add mod">
          <ac:chgData name="#CHEW SEOW PENG#" userId="301f2121-5341-45c1-8e12-56043ef59e9a" providerId="ADAL" clId="{792DCBFD-6DDF-432D-B4E1-A16CB3A0A078}" dt="2021-04-09T03:56:47.335" v="15439" actId="1076"/>
          <ac:spMkLst>
            <pc:docMk/>
            <pc:sldMk cId="1209029648" sldId="396"/>
            <ac:spMk id="14" creationId="{AC7622A2-8408-4F50-82DB-516635058B2C}"/>
          </ac:spMkLst>
        </pc:spChg>
        <pc:spChg chg="add mod">
          <ac:chgData name="#CHEW SEOW PENG#" userId="301f2121-5341-45c1-8e12-56043ef59e9a" providerId="ADAL" clId="{792DCBFD-6DDF-432D-B4E1-A16CB3A0A078}" dt="2021-04-09T03:56:50.967" v="15440" actId="1076"/>
          <ac:spMkLst>
            <pc:docMk/>
            <pc:sldMk cId="1209029648" sldId="396"/>
            <ac:spMk id="15" creationId="{45F50EEB-3FF5-4788-B6D4-63ED000A39F8}"/>
          </ac:spMkLst>
        </pc:spChg>
        <pc:spChg chg="del">
          <ac:chgData name="#CHEW SEOW PENG#" userId="301f2121-5341-45c1-8e12-56043ef59e9a" providerId="ADAL" clId="{792DCBFD-6DDF-432D-B4E1-A16CB3A0A078}" dt="2021-04-09T03:48:18.389" v="15242" actId="478"/>
          <ac:spMkLst>
            <pc:docMk/>
            <pc:sldMk cId="1209029648" sldId="396"/>
            <ac:spMk id="19" creationId="{CC74EE92-0075-4639-AE1F-23E2059B9EE9}"/>
          </ac:spMkLst>
        </pc:spChg>
        <pc:spChg chg="del">
          <ac:chgData name="#CHEW SEOW PENG#" userId="301f2121-5341-45c1-8e12-56043ef59e9a" providerId="ADAL" clId="{792DCBFD-6DDF-432D-B4E1-A16CB3A0A078}" dt="2021-04-09T03:48:21.229" v="15243" actId="478"/>
          <ac:spMkLst>
            <pc:docMk/>
            <pc:sldMk cId="1209029648" sldId="396"/>
            <ac:spMk id="22" creationId="{ECF91F8E-A8D9-425E-B5F0-1E6765848EE4}"/>
          </ac:spMkLst>
        </pc:spChg>
        <pc:spChg chg="mod">
          <ac:chgData name="#CHEW SEOW PENG#" userId="301f2121-5341-45c1-8e12-56043ef59e9a" providerId="ADAL" clId="{792DCBFD-6DDF-432D-B4E1-A16CB3A0A078}" dt="2021-04-09T03:48:36.894" v="15321" actId="20577"/>
          <ac:spMkLst>
            <pc:docMk/>
            <pc:sldMk cId="1209029648" sldId="396"/>
            <ac:spMk id="23" creationId="{8963DB6C-F1C1-4506-B687-678A7F1F8142}"/>
          </ac:spMkLst>
        </pc:spChg>
        <pc:spChg chg="add mod">
          <ac:chgData name="#CHEW SEOW PENG#" userId="301f2121-5341-45c1-8e12-56043ef59e9a" providerId="ADAL" clId="{792DCBFD-6DDF-432D-B4E1-A16CB3A0A078}" dt="2021-04-09T03:56:55.048" v="15441" actId="1076"/>
          <ac:spMkLst>
            <pc:docMk/>
            <pc:sldMk cId="1209029648" sldId="396"/>
            <ac:spMk id="24" creationId="{A8A70E65-9D99-47F1-8A3D-6FDAC78E7E58}"/>
          </ac:spMkLst>
        </pc:spChg>
        <pc:spChg chg="del">
          <ac:chgData name="#CHEW SEOW PENG#" userId="301f2121-5341-45c1-8e12-56043ef59e9a" providerId="ADAL" clId="{792DCBFD-6DDF-432D-B4E1-A16CB3A0A078}" dt="2021-04-09T03:48:18.389" v="15242" actId="478"/>
          <ac:spMkLst>
            <pc:docMk/>
            <pc:sldMk cId="1209029648" sldId="396"/>
            <ac:spMk id="26" creationId="{CC2B9214-BD69-492D-BADD-DB62A7A3B41D}"/>
          </ac:spMkLst>
        </pc:spChg>
        <pc:graphicFrameChg chg="del">
          <ac:chgData name="#CHEW SEOW PENG#" userId="301f2121-5341-45c1-8e12-56043ef59e9a" providerId="ADAL" clId="{792DCBFD-6DDF-432D-B4E1-A16CB3A0A078}" dt="2021-04-09T03:48:18.389" v="15242" actId="478"/>
          <ac:graphicFrameMkLst>
            <pc:docMk/>
            <pc:sldMk cId="1209029648" sldId="396"/>
            <ac:graphicFrameMk id="20" creationId="{55E9596A-45E5-4B4A-94BA-066C85E944B3}"/>
          </ac:graphicFrameMkLst>
        </pc:graphicFrameChg>
        <pc:graphicFrameChg chg="del">
          <ac:chgData name="#CHEW SEOW PENG#" userId="301f2121-5341-45c1-8e12-56043ef59e9a" providerId="ADAL" clId="{792DCBFD-6DDF-432D-B4E1-A16CB3A0A078}" dt="2021-04-09T03:48:18.389" v="15242" actId="478"/>
          <ac:graphicFrameMkLst>
            <pc:docMk/>
            <pc:sldMk cId="1209029648" sldId="396"/>
            <ac:graphicFrameMk id="21" creationId="{BEF5012E-0E77-49A0-B6EE-99C25BD17171}"/>
          </ac:graphicFrameMkLst>
        </pc:graphicFrameChg>
        <pc:graphicFrameChg chg="del">
          <ac:chgData name="#CHEW SEOW PENG#" userId="301f2121-5341-45c1-8e12-56043ef59e9a" providerId="ADAL" clId="{792DCBFD-6DDF-432D-B4E1-A16CB3A0A078}" dt="2021-04-09T03:48:18.389" v="15242" actId="478"/>
          <ac:graphicFrameMkLst>
            <pc:docMk/>
            <pc:sldMk cId="1209029648" sldId="396"/>
            <ac:graphicFrameMk id="25" creationId="{01A34253-6F13-4540-9C77-71E5EFAA9F82}"/>
          </ac:graphicFrameMkLst>
        </pc:graphicFrameChg>
        <pc:picChg chg="add mod modCrop">
          <ac:chgData name="#CHEW SEOW PENG#" userId="301f2121-5341-45c1-8e12-56043ef59e9a" providerId="ADAL" clId="{792DCBFD-6DDF-432D-B4E1-A16CB3A0A078}" dt="2021-04-09T03:56:43.199" v="15438" actId="408"/>
          <ac:picMkLst>
            <pc:docMk/>
            <pc:sldMk cId="1209029648" sldId="396"/>
            <ac:picMk id="3" creationId="{2AC927FD-C265-4583-93FD-D900E07832ED}"/>
          </ac:picMkLst>
        </pc:picChg>
        <pc:picChg chg="add mod modCrop">
          <ac:chgData name="#CHEW SEOW PENG#" userId="301f2121-5341-45c1-8e12-56043ef59e9a" providerId="ADAL" clId="{792DCBFD-6DDF-432D-B4E1-A16CB3A0A078}" dt="2021-04-09T03:56:38.545" v="15437" actId="14100"/>
          <ac:picMkLst>
            <pc:docMk/>
            <pc:sldMk cId="1209029648" sldId="396"/>
            <ac:picMk id="5" creationId="{5FF2E59C-8A9D-4C16-8E25-D4A587D9C4FE}"/>
          </ac:picMkLst>
        </pc:picChg>
        <pc:picChg chg="add mod">
          <ac:chgData name="#CHEW SEOW PENG#" userId="301f2121-5341-45c1-8e12-56043ef59e9a" providerId="ADAL" clId="{792DCBFD-6DDF-432D-B4E1-A16CB3A0A078}" dt="2021-04-09T03:56:27.044" v="15435" actId="1076"/>
          <ac:picMkLst>
            <pc:docMk/>
            <pc:sldMk cId="1209029648" sldId="396"/>
            <ac:picMk id="7" creationId="{E800FECC-0BF8-464F-8F31-C2083244B406}"/>
          </ac:picMkLst>
        </pc:picChg>
      </pc:sldChg>
    </pc:docChg>
  </pc:docChgLst>
  <pc:docChgLst>
    <pc:chgData name="#NG CHI HUI#" userId="a8074964-3c0e-453e-bf61-1d9101821b9c" providerId="ADAL" clId="{6F6D8026-9D7B-E249-B11F-152A018EB705}"/>
    <pc:docChg chg="undo redo custSel addSld delSld modSld sldOrd delMainMaster modMainMaster">
      <pc:chgData name="#NG CHI HUI#" userId="a8074964-3c0e-453e-bf61-1d9101821b9c" providerId="ADAL" clId="{6F6D8026-9D7B-E249-B11F-152A018EB705}" dt="2021-04-11T08:53:19.203" v="29582" actId="20577"/>
      <pc:docMkLst>
        <pc:docMk/>
      </pc:docMkLst>
      <pc:sldChg chg="addSp delSp modSp mod addCm delCm modCm">
        <pc:chgData name="#NG CHI HUI#" userId="a8074964-3c0e-453e-bf61-1d9101821b9c" providerId="ADAL" clId="{6F6D8026-9D7B-E249-B11F-152A018EB705}" dt="2021-04-11T04:15:42.840" v="29464" actId="20577"/>
        <pc:sldMkLst>
          <pc:docMk/>
          <pc:sldMk cId="0" sldId="256"/>
        </pc:sldMkLst>
        <pc:spChg chg="mod">
          <ac:chgData name="#NG CHI HUI#" userId="a8074964-3c0e-453e-bf61-1d9101821b9c" providerId="ADAL" clId="{6F6D8026-9D7B-E249-B11F-152A018EB705}" dt="2021-03-31T08:35:37.257" v="8"/>
          <ac:spMkLst>
            <pc:docMk/>
            <pc:sldMk cId="0" sldId="256"/>
            <ac:spMk id="2" creationId="{203548D5-00D3-3748-A3EB-F6A46AA8AA86}"/>
          </ac:spMkLst>
        </pc:spChg>
        <pc:spChg chg="add mod">
          <ac:chgData name="#NG CHI HUI#" userId="a8074964-3c0e-453e-bf61-1d9101821b9c" providerId="ADAL" clId="{6F6D8026-9D7B-E249-B11F-152A018EB705}" dt="2021-04-01T03:50:17.981" v="749" actId="164"/>
          <ac:spMkLst>
            <pc:docMk/>
            <pc:sldMk cId="0" sldId="256"/>
            <ac:spMk id="5" creationId="{4E9BAF99-98E5-E048-9118-9D2A498438A2}"/>
          </ac:spMkLst>
        </pc:spChg>
        <pc:spChg chg="add del mod">
          <ac:chgData name="#NG CHI HUI#" userId="a8074964-3c0e-453e-bf61-1d9101821b9c" providerId="ADAL" clId="{6F6D8026-9D7B-E249-B11F-152A018EB705}" dt="2021-04-01T03:39:28.808" v="575"/>
          <ac:spMkLst>
            <pc:docMk/>
            <pc:sldMk cId="0" sldId="256"/>
            <ac:spMk id="6" creationId="{E3313127-4BDD-734B-8F7D-D4D3555B8ECD}"/>
          </ac:spMkLst>
        </pc:spChg>
        <pc:spChg chg="add mod">
          <ac:chgData name="#NG CHI HUI#" userId="a8074964-3c0e-453e-bf61-1d9101821b9c" providerId="ADAL" clId="{6F6D8026-9D7B-E249-B11F-152A018EB705}" dt="2021-04-01T03:50:17.981" v="749" actId="164"/>
          <ac:spMkLst>
            <pc:docMk/>
            <pc:sldMk cId="0" sldId="256"/>
            <ac:spMk id="7" creationId="{813A0E8B-F73E-D845-9C30-B0AE495D8849}"/>
          </ac:spMkLst>
        </pc:spChg>
        <pc:spChg chg="add del mod">
          <ac:chgData name="#NG CHI HUI#" userId="a8074964-3c0e-453e-bf61-1d9101821b9c" providerId="ADAL" clId="{6F6D8026-9D7B-E249-B11F-152A018EB705}" dt="2021-04-01T03:56:58.374" v="947" actId="767"/>
          <ac:spMkLst>
            <pc:docMk/>
            <pc:sldMk cId="0" sldId="256"/>
            <ac:spMk id="9" creationId="{C598A6A3-EBDC-3E40-84F1-FCC401DC3D97}"/>
          </ac:spMkLst>
        </pc:spChg>
        <pc:spChg chg="add del mod">
          <ac:chgData name="#NG CHI HUI#" userId="a8074964-3c0e-453e-bf61-1d9101821b9c" providerId="ADAL" clId="{6F6D8026-9D7B-E249-B11F-152A018EB705}" dt="2021-04-01T03:57:52.072" v="1009"/>
          <ac:spMkLst>
            <pc:docMk/>
            <pc:sldMk cId="0" sldId="256"/>
            <ac:spMk id="10" creationId="{98C64902-DEBA-AE42-AF4C-B72EB68A7C14}"/>
          </ac:spMkLst>
        </pc:spChg>
        <pc:spChg chg="mod">
          <ac:chgData name="#NG CHI HUI#" userId="a8074964-3c0e-453e-bf61-1d9101821b9c" providerId="ADAL" clId="{6F6D8026-9D7B-E249-B11F-152A018EB705}" dt="2021-04-01T03:57:39.795" v="1004" actId="113"/>
          <ac:spMkLst>
            <pc:docMk/>
            <pc:sldMk cId="0" sldId="256"/>
            <ac:spMk id="58" creationId="{00000000-0000-0000-0000-000000000000}"/>
          </ac:spMkLst>
        </pc:spChg>
        <pc:spChg chg="mod">
          <ac:chgData name="#NG CHI HUI#" userId="a8074964-3c0e-453e-bf61-1d9101821b9c" providerId="ADAL" clId="{6F6D8026-9D7B-E249-B11F-152A018EB705}" dt="2021-04-01T03:57:41.352" v="1005" actId="113"/>
          <ac:spMkLst>
            <pc:docMk/>
            <pc:sldMk cId="0" sldId="256"/>
            <ac:spMk id="59" creationId="{00000000-0000-0000-0000-000000000000}"/>
          </ac:spMkLst>
        </pc:spChg>
        <pc:spChg chg="mod">
          <ac:chgData name="#NG CHI HUI#" userId="a8074964-3c0e-453e-bf61-1d9101821b9c" providerId="ADAL" clId="{6F6D8026-9D7B-E249-B11F-152A018EB705}" dt="2021-03-31T12:57:55.684" v="81" actId="1076"/>
          <ac:spMkLst>
            <pc:docMk/>
            <pc:sldMk cId="0" sldId="256"/>
            <ac:spMk id="60" creationId="{00000000-0000-0000-0000-000000000000}"/>
          </ac:spMkLst>
        </pc:spChg>
        <pc:spChg chg="mod">
          <ac:chgData name="#NG CHI HUI#" userId="a8074964-3c0e-453e-bf61-1d9101821b9c" providerId="ADAL" clId="{6F6D8026-9D7B-E249-B11F-152A018EB705}" dt="2021-03-31T12:57:55.684" v="81" actId="1076"/>
          <ac:spMkLst>
            <pc:docMk/>
            <pc:sldMk cId="0" sldId="256"/>
            <ac:spMk id="61" creationId="{00000000-0000-0000-0000-000000000000}"/>
          </ac:spMkLst>
        </pc:spChg>
        <pc:spChg chg="mod">
          <ac:chgData name="#NG CHI HUI#" userId="a8074964-3c0e-453e-bf61-1d9101821b9c" providerId="ADAL" clId="{6F6D8026-9D7B-E249-B11F-152A018EB705}" dt="2021-03-31T12:57:55.684" v="81" actId="1076"/>
          <ac:spMkLst>
            <pc:docMk/>
            <pc:sldMk cId="0" sldId="256"/>
            <ac:spMk id="62" creationId="{00000000-0000-0000-0000-000000000000}"/>
          </ac:spMkLst>
        </pc:spChg>
        <pc:spChg chg="mod">
          <ac:chgData name="#NG CHI HUI#" userId="a8074964-3c0e-453e-bf61-1d9101821b9c" providerId="ADAL" clId="{6F6D8026-9D7B-E249-B11F-152A018EB705}" dt="2021-03-31T12:57:55.684" v="81" actId="1076"/>
          <ac:spMkLst>
            <pc:docMk/>
            <pc:sldMk cId="0" sldId="256"/>
            <ac:spMk id="63" creationId="{00000000-0000-0000-0000-000000000000}"/>
          </ac:spMkLst>
        </pc:spChg>
        <pc:spChg chg="mod">
          <ac:chgData name="#NG CHI HUI#" userId="a8074964-3c0e-453e-bf61-1d9101821b9c" providerId="ADAL" clId="{6F6D8026-9D7B-E249-B11F-152A018EB705}" dt="2021-03-31T12:57:55.684" v="81" actId="1076"/>
          <ac:spMkLst>
            <pc:docMk/>
            <pc:sldMk cId="0" sldId="256"/>
            <ac:spMk id="64" creationId="{00000000-0000-0000-0000-000000000000}"/>
          </ac:spMkLst>
        </pc:spChg>
        <pc:spChg chg="mod">
          <ac:chgData name="#NG CHI HUI#" userId="a8074964-3c0e-453e-bf61-1d9101821b9c" providerId="ADAL" clId="{6F6D8026-9D7B-E249-B11F-152A018EB705}" dt="2021-03-31T12:57:55.684" v="81" actId="1076"/>
          <ac:spMkLst>
            <pc:docMk/>
            <pc:sldMk cId="0" sldId="256"/>
            <ac:spMk id="66" creationId="{00000000-0000-0000-0000-000000000000}"/>
          </ac:spMkLst>
        </pc:spChg>
        <pc:spChg chg="mod">
          <ac:chgData name="#NG CHI HUI#" userId="a8074964-3c0e-453e-bf61-1d9101821b9c" providerId="ADAL" clId="{6F6D8026-9D7B-E249-B11F-152A018EB705}" dt="2021-03-31T12:57:55.684" v="81" actId="1076"/>
          <ac:spMkLst>
            <pc:docMk/>
            <pc:sldMk cId="0" sldId="256"/>
            <ac:spMk id="67" creationId="{00000000-0000-0000-0000-000000000000}"/>
          </ac:spMkLst>
        </pc:spChg>
        <pc:spChg chg="mod">
          <ac:chgData name="#NG CHI HUI#" userId="a8074964-3c0e-453e-bf61-1d9101821b9c" providerId="ADAL" clId="{6F6D8026-9D7B-E249-B11F-152A018EB705}" dt="2021-03-31T12:57:55.684" v="81" actId="1076"/>
          <ac:spMkLst>
            <pc:docMk/>
            <pc:sldMk cId="0" sldId="256"/>
            <ac:spMk id="70" creationId="{00000000-0000-0000-0000-000000000000}"/>
          </ac:spMkLst>
        </pc:spChg>
        <pc:spChg chg="mod">
          <ac:chgData name="#NG CHI HUI#" userId="a8074964-3c0e-453e-bf61-1d9101821b9c" providerId="ADAL" clId="{6F6D8026-9D7B-E249-B11F-152A018EB705}" dt="2021-03-31T12:57:55.684" v="81" actId="1076"/>
          <ac:spMkLst>
            <pc:docMk/>
            <pc:sldMk cId="0" sldId="256"/>
            <ac:spMk id="71" creationId="{00000000-0000-0000-0000-000000000000}"/>
          </ac:spMkLst>
        </pc:spChg>
        <pc:spChg chg="mod">
          <ac:chgData name="#NG CHI HUI#" userId="a8074964-3c0e-453e-bf61-1d9101821b9c" providerId="ADAL" clId="{6F6D8026-9D7B-E249-B11F-152A018EB705}" dt="2021-03-31T12:57:55.684" v="81" actId="1076"/>
          <ac:spMkLst>
            <pc:docMk/>
            <pc:sldMk cId="0" sldId="256"/>
            <ac:spMk id="72" creationId="{00000000-0000-0000-0000-000000000000}"/>
          </ac:spMkLst>
        </pc:spChg>
        <pc:spChg chg="mod">
          <ac:chgData name="#NG CHI HUI#" userId="a8074964-3c0e-453e-bf61-1d9101821b9c" providerId="ADAL" clId="{6F6D8026-9D7B-E249-B11F-152A018EB705}" dt="2021-03-31T12:57:55.684" v="81" actId="1076"/>
          <ac:spMkLst>
            <pc:docMk/>
            <pc:sldMk cId="0" sldId="256"/>
            <ac:spMk id="73" creationId="{00000000-0000-0000-0000-000000000000}"/>
          </ac:spMkLst>
        </pc:spChg>
        <pc:spChg chg="mod">
          <ac:chgData name="#NG CHI HUI#" userId="a8074964-3c0e-453e-bf61-1d9101821b9c" providerId="ADAL" clId="{6F6D8026-9D7B-E249-B11F-152A018EB705}" dt="2021-03-31T12:57:55.684" v="81" actId="1076"/>
          <ac:spMkLst>
            <pc:docMk/>
            <pc:sldMk cId="0" sldId="256"/>
            <ac:spMk id="74" creationId="{00000000-0000-0000-0000-000000000000}"/>
          </ac:spMkLst>
        </pc:spChg>
        <pc:spChg chg="mod">
          <ac:chgData name="#NG CHI HUI#" userId="a8074964-3c0e-453e-bf61-1d9101821b9c" providerId="ADAL" clId="{6F6D8026-9D7B-E249-B11F-152A018EB705}" dt="2021-03-31T12:57:55.684" v="81" actId="1076"/>
          <ac:spMkLst>
            <pc:docMk/>
            <pc:sldMk cId="0" sldId="256"/>
            <ac:spMk id="75" creationId="{00000000-0000-0000-0000-000000000000}"/>
          </ac:spMkLst>
        </pc:spChg>
        <pc:spChg chg="mod">
          <ac:chgData name="#NG CHI HUI#" userId="a8074964-3c0e-453e-bf61-1d9101821b9c" providerId="ADAL" clId="{6F6D8026-9D7B-E249-B11F-152A018EB705}" dt="2021-03-31T12:57:55.684" v="81" actId="1076"/>
          <ac:spMkLst>
            <pc:docMk/>
            <pc:sldMk cId="0" sldId="256"/>
            <ac:spMk id="76" creationId="{00000000-0000-0000-0000-000000000000}"/>
          </ac:spMkLst>
        </pc:spChg>
        <pc:spChg chg="mod">
          <ac:chgData name="#NG CHI HUI#" userId="a8074964-3c0e-453e-bf61-1d9101821b9c" providerId="ADAL" clId="{6F6D8026-9D7B-E249-B11F-152A018EB705}" dt="2021-03-31T12:57:55.684" v="81" actId="1076"/>
          <ac:spMkLst>
            <pc:docMk/>
            <pc:sldMk cId="0" sldId="256"/>
            <ac:spMk id="77" creationId="{00000000-0000-0000-0000-000000000000}"/>
          </ac:spMkLst>
        </pc:spChg>
        <pc:spChg chg="mod">
          <ac:chgData name="#NG CHI HUI#" userId="a8074964-3c0e-453e-bf61-1d9101821b9c" providerId="ADAL" clId="{6F6D8026-9D7B-E249-B11F-152A018EB705}" dt="2021-03-31T12:57:55.684" v="81" actId="1076"/>
          <ac:spMkLst>
            <pc:docMk/>
            <pc:sldMk cId="0" sldId="256"/>
            <ac:spMk id="79" creationId="{00000000-0000-0000-0000-000000000000}"/>
          </ac:spMkLst>
        </pc:spChg>
        <pc:spChg chg="mod">
          <ac:chgData name="#NG CHI HUI#" userId="a8074964-3c0e-453e-bf61-1d9101821b9c" providerId="ADAL" clId="{6F6D8026-9D7B-E249-B11F-152A018EB705}" dt="2021-03-31T12:57:55.684" v="81" actId="1076"/>
          <ac:spMkLst>
            <pc:docMk/>
            <pc:sldMk cId="0" sldId="256"/>
            <ac:spMk id="80" creationId="{00000000-0000-0000-0000-000000000000}"/>
          </ac:spMkLst>
        </pc:spChg>
        <pc:spChg chg="mod">
          <ac:chgData name="#NG CHI HUI#" userId="a8074964-3c0e-453e-bf61-1d9101821b9c" providerId="ADAL" clId="{6F6D8026-9D7B-E249-B11F-152A018EB705}" dt="2021-03-31T12:57:55.684" v="81" actId="1076"/>
          <ac:spMkLst>
            <pc:docMk/>
            <pc:sldMk cId="0" sldId="256"/>
            <ac:spMk id="82" creationId="{00000000-0000-0000-0000-000000000000}"/>
          </ac:spMkLst>
        </pc:spChg>
        <pc:spChg chg="mod">
          <ac:chgData name="#NG CHI HUI#" userId="a8074964-3c0e-453e-bf61-1d9101821b9c" providerId="ADAL" clId="{6F6D8026-9D7B-E249-B11F-152A018EB705}" dt="2021-03-31T12:57:55.684" v="81" actId="1076"/>
          <ac:spMkLst>
            <pc:docMk/>
            <pc:sldMk cId="0" sldId="256"/>
            <ac:spMk id="84" creationId="{00000000-0000-0000-0000-000000000000}"/>
          </ac:spMkLst>
        </pc:spChg>
        <pc:spChg chg="mod">
          <ac:chgData name="#NG CHI HUI#" userId="a8074964-3c0e-453e-bf61-1d9101821b9c" providerId="ADAL" clId="{6F6D8026-9D7B-E249-B11F-152A018EB705}" dt="2021-03-31T12:57:55.684" v="81" actId="1076"/>
          <ac:spMkLst>
            <pc:docMk/>
            <pc:sldMk cId="0" sldId="256"/>
            <ac:spMk id="85" creationId="{00000000-0000-0000-0000-000000000000}"/>
          </ac:spMkLst>
        </pc:spChg>
        <pc:spChg chg="mod">
          <ac:chgData name="#NG CHI HUI#" userId="a8074964-3c0e-453e-bf61-1d9101821b9c" providerId="ADAL" clId="{6F6D8026-9D7B-E249-B11F-152A018EB705}" dt="2021-03-31T12:57:55.684" v="81" actId="1076"/>
          <ac:spMkLst>
            <pc:docMk/>
            <pc:sldMk cId="0" sldId="256"/>
            <ac:spMk id="86" creationId="{00000000-0000-0000-0000-000000000000}"/>
          </ac:spMkLst>
        </pc:spChg>
        <pc:spChg chg="mod">
          <ac:chgData name="#NG CHI HUI#" userId="a8074964-3c0e-453e-bf61-1d9101821b9c" providerId="ADAL" clId="{6F6D8026-9D7B-E249-B11F-152A018EB705}" dt="2021-03-31T12:57:55.684" v="81" actId="1076"/>
          <ac:spMkLst>
            <pc:docMk/>
            <pc:sldMk cId="0" sldId="256"/>
            <ac:spMk id="87" creationId="{00000000-0000-0000-0000-000000000000}"/>
          </ac:spMkLst>
        </pc:spChg>
        <pc:spChg chg="mod">
          <ac:chgData name="#NG CHI HUI#" userId="a8074964-3c0e-453e-bf61-1d9101821b9c" providerId="ADAL" clId="{6F6D8026-9D7B-E249-B11F-152A018EB705}" dt="2021-03-31T12:57:55.684" v="81" actId="1076"/>
          <ac:spMkLst>
            <pc:docMk/>
            <pc:sldMk cId="0" sldId="256"/>
            <ac:spMk id="88" creationId="{00000000-0000-0000-0000-000000000000}"/>
          </ac:spMkLst>
        </pc:spChg>
        <pc:spChg chg="mod">
          <ac:chgData name="#NG CHI HUI#" userId="a8074964-3c0e-453e-bf61-1d9101821b9c" providerId="ADAL" clId="{6F6D8026-9D7B-E249-B11F-152A018EB705}" dt="2021-03-31T12:57:55.684" v="81" actId="1076"/>
          <ac:spMkLst>
            <pc:docMk/>
            <pc:sldMk cId="0" sldId="256"/>
            <ac:spMk id="89" creationId="{00000000-0000-0000-0000-000000000000}"/>
          </ac:spMkLst>
        </pc:spChg>
        <pc:spChg chg="mod">
          <ac:chgData name="#NG CHI HUI#" userId="a8074964-3c0e-453e-bf61-1d9101821b9c" providerId="ADAL" clId="{6F6D8026-9D7B-E249-B11F-152A018EB705}" dt="2021-03-31T13:00:02.069" v="94" actId="1076"/>
          <ac:spMkLst>
            <pc:docMk/>
            <pc:sldMk cId="0" sldId="256"/>
            <ac:spMk id="90" creationId="{00000000-0000-0000-0000-000000000000}"/>
          </ac:spMkLst>
        </pc:spChg>
        <pc:spChg chg="mod">
          <ac:chgData name="#NG CHI HUI#" userId="a8074964-3c0e-453e-bf61-1d9101821b9c" providerId="ADAL" clId="{6F6D8026-9D7B-E249-B11F-152A018EB705}" dt="2021-04-01T03:39:23.057" v="571" actId="1076"/>
          <ac:spMkLst>
            <pc:docMk/>
            <pc:sldMk cId="0" sldId="256"/>
            <ac:spMk id="91" creationId="{00000000-0000-0000-0000-000000000000}"/>
          </ac:spMkLst>
        </pc:spChg>
        <pc:spChg chg="mod">
          <ac:chgData name="#NG CHI HUI#" userId="a8074964-3c0e-453e-bf61-1d9101821b9c" providerId="ADAL" clId="{6F6D8026-9D7B-E249-B11F-152A018EB705}" dt="2021-04-01T03:39:19.578" v="570" actId="1076"/>
          <ac:spMkLst>
            <pc:docMk/>
            <pc:sldMk cId="0" sldId="256"/>
            <ac:spMk id="92" creationId="{00000000-0000-0000-0000-000000000000}"/>
          </ac:spMkLst>
        </pc:spChg>
        <pc:spChg chg="mod">
          <ac:chgData name="#NG CHI HUI#" userId="a8074964-3c0e-453e-bf61-1d9101821b9c" providerId="ADAL" clId="{6F6D8026-9D7B-E249-B11F-152A018EB705}" dt="2021-03-31T13:03:51.115" v="112" actId="1076"/>
          <ac:spMkLst>
            <pc:docMk/>
            <pc:sldMk cId="0" sldId="256"/>
            <ac:spMk id="93" creationId="{00000000-0000-0000-0000-000000000000}"/>
          </ac:spMkLst>
        </pc:spChg>
        <pc:spChg chg="mod">
          <ac:chgData name="#NG CHI HUI#" userId="a8074964-3c0e-453e-bf61-1d9101821b9c" providerId="ADAL" clId="{6F6D8026-9D7B-E249-B11F-152A018EB705}" dt="2021-03-31T12:57:55.684" v="81" actId="1076"/>
          <ac:spMkLst>
            <pc:docMk/>
            <pc:sldMk cId="0" sldId="256"/>
            <ac:spMk id="94" creationId="{00000000-0000-0000-0000-000000000000}"/>
          </ac:spMkLst>
        </pc:spChg>
        <pc:spChg chg="mod">
          <ac:chgData name="#NG CHI HUI#" userId="a8074964-3c0e-453e-bf61-1d9101821b9c" providerId="ADAL" clId="{6F6D8026-9D7B-E249-B11F-152A018EB705}" dt="2021-03-31T12:57:55.684" v="81" actId="1076"/>
          <ac:spMkLst>
            <pc:docMk/>
            <pc:sldMk cId="0" sldId="256"/>
            <ac:spMk id="95" creationId="{00000000-0000-0000-0000-000000000000}"/>
          </ac:spMkLst>
        </pc:spChg>
        <pc:spChg chg="add del mod">
          <ac:chgData name="#NG CHI HUI#" userId="a8074964-3c0e-453e-bf61-1d9101821b9c" providerId="ADAL" clId="{6F6D8026-9D7B-E249-B11F-152A018EB705}" dt="2021-03-31T12:57:55.684" v="81" actId="1076"/>
          <ac:spMkLst>
            <pc:docMk/>
            <pc:sldMk cId="0" sldId="256"/>
            <ac:spMk id="96" creationId="{00000000-0000-0000-0000-000000000000}"/>
          </ac:spMkLst>
        </pc:spChg>
        <pc:spChg chg="mod">
          <ac:chgData name="#NG CHI HUI#" userId="a8074964-3c0e-453e-bf61-1d9101821b9c" providerId="ADAL" clId="{6F6D8026-9D7B-E249-B11F-152A018EB705}" dt="2021-03-31T12:57:55.684" v="81" actId="1076"/>
          <ac:spMkLst>
            <pc:docMk/>
            <pc:sldMk cId="0" sldId="256"/>
            <ac:spMk id="97" creationId="{00000000-0000-0000-0000-000000000000}"/>
          </ac:spMkLst>
        </pc:spChg>
        <pc:spChg chg="mod">
          <ac:chgData name="#NG CHI HUI#" userId="a8074964-3c0e-453e-bf61-1d9101821b9c" providerId="ADAL" clId="{6F6D8026-9D7B-E249-B11F-152A018EB705}" dt="2021-03-31T12:57:55.684" v="81" actId="1076"/>
          <ac:spMkLst>
            <pc:docMk/>
            <pc:sldMk cId="0" sldId="256"/>
            <ac:spMk id="98" creationId="{00000000-0000-0000-0000-000000000000}"/>
          </ac:spMkLst>
        </pc:spChg>
        <pc:spChg chg="mod">
          <ac:chgData name="#NG CHI HUI#" userId="a8074964-3c0e-453e-bf61-1d9101821b9c" providerId="ADAL" clId="{6F6D8026-9D7B-E249-B11F-152A018EB705}" dt="2021-03-31T12:57:55.684" v="81" actId="1076"/>
          <ac:spMkLst>
            <pc:docMk/>
            <pc:sldMk cId="0" sldId="256"/>
            <ac:spMk id="99" creationId="{00000000-0000-0000-0000-000000000000}"/>
          </ac:spMkLst>
        </pc:spChg>
        <pc:spChg chg="mod">
          <ac:chgData name="#NG CHI HUI#" userId="a8074964-3c0e-453e-bf61-1d9101821b9c" providerId="ADAL" clId="{6F6D8026-9D7B-E249-B11F-152A018EB705}" dt="2021-03-31T12:57:55.684" v="81" actId="1076"/>
          <ac:spMkLst>
            <pc:docMk/>
            <pc:sldMk cId="0" sldId="256"/>
            <ac:spMk id="100" creationId="{00000000-0000-0000-0000-000000000000}"/>
          </ac:spMkLst>
        </pc:spChg>
        <pc:spChg chg="mod">
          <ac:chgData name="#NG CHI HUI#" userId="a8074964-3c0e-453e-bf61-1d9101821b9c" providerId="ADAL" clId="{6F6D8026-9D7B-E249-B11F-152A018EB705}" dt="2021-03-31T12:57:55.684" v="81" actId="1076"/>
          <ac:spMkLst>
            <pc:docMk/>
            <pc:sldMk cId="0" sldId="256"/>
            <ac:spMk id="101" creationId="{00000000-0000-0000-0000-000000000000}"/>
          </ac:spMkLst>
        </pc:spChg>
        <pc:spChg chg="mod">
          <ac:chgData name="#NG CHI HUI#" userId="a8074964-3c0e-453e-bf61-1d9101821b9c" providerId="ADAL" clId="{6F6D8026-9D7B-E249-B11F-152A018EB705}" dt="2021-03-31T12:57:55.684" v="81" actId="1076"/>
          <ac:spMkLst>
            <pc:docMk/>
            <pc:sldMk cId="0" sldId="256"/>
            <ac:spMk id="113" creationId="{00000000-0000-0000-0000-000000000000}"/>
          </ac:spMkLst>
        </pc:spChg>
        <pc:spChg chg="mod">
          <ac:chgData name="#NG CHI HUI#" userId="a8074964-3c0e-453e-bf61-1d9101821b9c" providerId="ADAL" clId="{6F6D8026-9D7B-E249-B11F-152A018EB705}" dt="2021-03-31T12:57:55.684" v="81" actId="1076"/>
          <ac:spMkLst>
            <pc:docMk/>
            <pc:sldMk cId="0" sldId="256"/>
            <ac:spMk id="114" creationId="{00000000-0000-0000-0000-000000000000}"/>
          </ac:spMkLst>
        </pc:spChg>
        <pc:spChg chg="mod">
          <ac:chgData name="#NG CHI HUI#" userId="a8074964-3c0e-453e-bf61-1d9101821b9c" providerId="ADAL" clId="{6F6D8026-9D7B-E249-B11F-152A018EB705}" dt="2021-03-31T12:57:55.684" v="81" actId="1076"/>
          <ac:spMkLst>
            <pc:docMk/>
            <pc:sldMk cId="0" sldId="256"/>
            <ac:spMk id="115" creationId="{00000000-0000-0000-0000-000000000000}"/>
          </ac:spMkLst>
        </pc:spChg>
        <pc:spChg chg="mod">
          <ac:chgData name="#NG CHI HUI#" userId="a8074964-3c0e-453e-bf61-1d9101821b9c" providerId="ADAL" clId="{6F6D8026-9D7B-E249-B11F-152A018EB705}" dt="2021-03-31T12:57:55.684" v="81" actId="1076"/>
          <ac:spMkLst>
            <pc:docMk/>
            <pc:sldMk cId="0" sldId="256"/>
            <ac:spMk id="116" creationId="{00000000-0000-0000-0000-000000000000}"/>
          </ac:spMkLst>
        </pc:spChg>
        <pc:spChg chg="mod">
          <ac:chgData name="#NG CHI HUI#" userId="a8074964-3c0e-453e-bf61-1d9101821b9c" providerId="ADAL" clId="{6F6D8026-9D7B-E249-B11F-152A018EB705}" dt="2021-03-31T12:57:55.684" v="81" actId="1076"/>
          <ac:spMkLst>
            <pc:docMk/>
            <pc:sldMk cId="0" sldId="256"/>
            <ac:spMk id="117" creationId="{00000000-0000-0000-0000-000000000000}"/>
          </ac:spMkLst>
        </pc:spChg>
        <pc:spChg chg="mod">
          <ac:chgData name="#NG CHI HUI#" userId="a8074964-3c0e-453e-bf61-1d9101821b9c" providerId="ADAL" clId="{6F6D8026-9D7B-E249-B11F-152A018EB705}" dt="2021-03-31T12:57:55.684" v="81" actId="1076"/>
          <ac:spMkLst>
            <pc:docMk/>
            <pc:sldMk cId="0" sldId="256"/>
            <ac:spMk id="133" creationId="{00000000-0000-0000-0000-000000000000}"/>
          </ac:spMkLst>
        </pc:spChg>
        <pc:spChg chg="mod">
          <ac:chgData name="#NG CHI HUI#" userId="a8074964-3c0e-453e-bf61-1d9101821b9c" providerId="ADAL" clId="{6F6D8026-9D7B-E249-B11F-152A018EB705}" dt="2021-03-31T13:03:45.132" v="110" actId="1076"/>
          <ac:spMkLst>
            <pc:docMk/>
            <pc:sldMk cId="0" sldId="256"/>
            <ac:spMk id="175" creationId="{00000000-0000-0000-0000-000000000000}"/>
          </ac:spMkLst>
        </pc:spChg>
        <pc:spChg chg="mod">
          <ac:chgData name="#NG CHI HUI#" userId="a8074964-3c0e-453e-bf61-1d9101821b9c" providerId="ADAL" clId="{6F6D8026-9D7B-E249-B11F-152A018EB705}" dt="2021-03-31T12:57:55.684" v="81" actId="1076"/>
          <ac:spMkLst>
            <pc:docMk/>
            <pc:sldMk cId="0" sldId="256"/>
            <ac:spMk id="176" creationId="{00000000-0000-0000-0000-000000000000}"/>
          </ac:spMkLst>
        </pc:spChg>
        <pc:spChg chg="mod">
          <ac:chgData name="#NG CHI HUI#" userId="a8074964-3c0e-453e-bf61-1d9101821b9c" providerId="ADAL" clId="{6F6D8026-9D7B-E249-B11F-152A018EB705}" dt="2021-03-31T12:57:55.684" v="81" actId="1076"/>
          <ac:spMkLst>
            <pc:docMk/>
            <pc:sldMk cId="0" sldId="256"/>
            <ac:spMk id="177" creationId="{00000000-0000-0000-0000-000000000000}"/>
          </ac:spMkLst>
        </pc:spChg>
        <pc:spChg chg="mod">
          <ac:chgData name="#NG CHI HUI#" userId="a8074964-3c0e-453e-bf61-1d9101821b9c" providerId="ADAL" clId="{6F6D8026-9D7B-E249-B11F-152A018EB705}" dt="2021-03-31T12:57:55.684" v="81" actId="1076"/>
          <ac:spMkLst>
            <pc:docMk/>
            <pc:sldMk cId="0" sldId="256"/>
            <ac:spMk id="178" creationId="{00000000-0000-0000-0000-000000000000}"/>
          </ac:spMkLst>
        </pc:spChg>
        <pc:spChg chg="mod">
          <ac:chgData name="#NG CHI HUI#" userId="a8074964-3c0e-453e-bf61-1d9101821b9c" providerId="ADAL" clId="{6F6D8026-9D7B-E249-B11F-152A018EB705}" dt="2021-03-31T12:57:55.684" v="81" actId="1076"/>
          <ac:spMkLst>
            <pc:docMk/>
            <pc:sldMk cId="0" sldId="256"/>
            <ac:spMk id="179" creationId="{00000000-0000-0000-0000-000000000000}"/>
          </ac:spMkLst>
        </pc:spChg>
        <pc:spChg chg="mod">
          <ac:chgData name="#NG CHI HUI#" userId="a8074964-3c0e-453e-bf61-1d9101821b9c" providerId="ADAL" clId="{6F6D8026-9D7B-E249-B11F-152A018EB705}" dt="2021-03-31T12:57:55.684" v="81" actId="1076"/>
          <ac:spMkLst>
            <pc:docMk/>
            <pc:sldMk cId="0" sldId="256"/>
            <ac:spMk id="180" creationId="{00000000-0000-0000-0000-000000000000}"/>
          </ac:spMkLst>
        </pc:spChg>
        <pc:spChg chg="mod">
          <ac:chgData name="#NG CHI HUI#" userId="a8074964-3c0e-453e-bf61-1d9101821b9c" providerId="ADAL" clId="{6F6D8026-9D7B-E249-B11F-152A018EB705}" dt="2021-03-31T12:57:55.684" v="81" actId="1076"/>
          <ac:spMkLst>
            <pc:docMk/>
            <pc:sldMk cId="0" sldId="256"/>
            <ac:spMk id="181" creationId="{00000000-0000-0000-0000-000000000000}"/>
          </ac:spMkLst>
        </pc:spChg>
        <pc:spChg chg="mod">
          <ac:chgData name="#NG CHI HUI#" userId="a8074964-3c0e-453e-bf61-1d9101821b9c" providerId="ADAL" clId="{6F6D8026-9D7B-E249-B11F-152A018EB705}" dt="2021-03-31T12:57:55.684" v="81" actId="1076"/>
          <ac:spMkLst>
            <pc:docMk/>
            <pc:sldMk cId="0" sldId="256"/>
            <ac:spMk id="182" creationId="{00000000-0000-0000-0000-000000000000}"/>
          </ac:spMkLst>
        </pc:spChg>
        <pc:spChg chg="mod">
          <ac:chgData name="#NG CHI HUI#" userId="a8074964-3c0e-453e-bf61-1d9101821b9c" providerId="ADAL" clId="{6F6D8026-9D7B-E249-B11F-152A018EB705}" dt="2021-03-31T12:57:55.684" v="81" actId="1076"/>
          <ac:spMkLst>
            <pc:docMk/>
            <pc:sldMk cId="0" sldId="256"/>
            <ac:spMk id="183" creationId="{00000000-0000-0000-0000-000000000000}"/>
          </ac:spMkLst>
        </pc:spChg>
        <pc:spChg chg="mod">
          <ac:chgData name="#NG CHI HUI#" userId="a8074964-3c0e-453e-bf61-1d9101821b9c" providerId="ADAL" clId="{6F6D8026-9D7B-E249-B11F-152A018EB705}" dt="2021-03-31T12:57:55.684" v="81" actId="1076"/>
          <ac:spMkLst>
            <pc:docMk/>
            <pc:sldMk cId="0" sldId="256"/>
            <ac:spMk id="184" creationId="{00000000-0000-0000-0000-000000000000}"/>
          </ac:spMkLst>
        </pc:spChg>
        <pc:spChg chg="mod">
          <ac:chgData name="#NG CHI HUI#" userId="a8074964-3c0e-453e-bf61-1d9101821b9c" providerId="ADAL" clId="{6F6D8026-9D7B-E249-B11F-152A018EB705}" dt="2021-03-31T12:57:55.684" v="81" actId="1076"/>
          <ac:spMkLst>
            <pc:docMk/>
            <pc:sldMk cId="0" sldId="256"/>
            <ac:spMk id="185" creationId="{00000000-0000-0000-0000-000000000000}"/>
          </ac:spMkLst>
        </pc:spChg>
        <pc:spChg chg="mod">
          <ac:chgData name="#NG CHI HUI#" userId="a8074964-3c0e-453e-bf61-1d9101821b9c" providerId="ADAL" clId="{6F6D8026-9D7B-E249-B11F-152A018EB705}" dt="2021-03-31T12:57:55.684" v="81" actId="1076"/>
          <ac:spMkLst>
            <pc:docMk/>
            <pc:sldMk cId="0" sldId="256"/>
            <ac:spMk id="186" creationId="{00000000-0000-0000-0000-000000000000}"/>
          </ac:spMkLst>
        </pc:spChg>
        <pc:spChg chg="mod">
          <ac:chgData name="#NG CHI HUI#" userId="a8074964-3c0e-453e-bf61-1d9101821b9c" providerId="ADAL" clId="{6F6D8026-9D7B-E249-B11F-152A018EB705}" dt="2021-03-31T12:57:55.684" v="81" actId="1076"/>
          <ac:spMkLst>
            <pc:docMk/>
            <pc:sldMk cId="0" sldId="256"/>
            <ac:spMk id="187" creationId="{00000000-0000-0000-0000-000000000000}"/>
          </ac:spMkLst>
        </pc:spChg>
        <pc:spChg chg="mod">
          <ac:chgData name="#NG CHI HUI#" userId="a8074964-3c0e-453e-bf61-1d9101821b9c" providerId="ADAL" clId="{6F6D8026-9D7B-E249-B11F-152A018EB705}" dt="2021-03-31T12:57:55.684" v="81" actId="1076"/>
          <ac:spMkLst>
            <pc:docMk/>
            <pc:sldMk cId="0" sldId="256"/>
            <ac:spMk id="188" creationId="{00000000-0000-0000-0000-000000000000}"/>
          </ac:spMkLst>
        </pc:spChg>
        <pc:spChg chg="mod">
          <ac:chgData name="#NG CHI HUI#" userId="a8074964-3c0e-453e-bf61-1d9101821b9c" providerId="ADAL" clId="{6F6D8026-9D7B-E249-B11F-152A018EB705}" dt="2021-04-01T03:39:26.475" v="573" actId="1076"/>
          <ac:spMkLst>
            <pc:docMk/>
            <pc:sldMk cId="0" sldId="256"/>
            <ac:spMk id="189" creationId="{00000000-0000-0000-0000-000000000000}"/>
          </ac:spMkLst>
        </pc:spChg>
        <pc:spChg chg="mod">
          <ac:chgData name="#NG CHI HUI#" userId="a8074964-3c0e-453e-bf61-1d9101821b9c" providerId="ADAL" clId="{6F6D8026-9D7B-E249-B11F-152A018EB705}" dt="2021-03-31T12:57:55.684" v="81" actId="1076"/>
          <ac:spMkLst>
            <pc:docMk/>
            <pc:sldMk cId="0" sldId="256"/>
            <ac:spMk id="190" creationId="{00000000-0000-0000-0000-000000000000}"/>
          </ac:spMkLst>
        </pc:spChg>
        <pc:spChg chg="mod">
          <ac:chgData name="#NG CHI HUI#" userId="a8074964-3c0e-453e-bf61-1d9101821b9c" providerId="ADAL" clId="{6F6D8026-9D7B-E249-B11F-152A018EB705}" dt="2021-03-31T13:03:48.064" v="111" actId="1076"/>
          <ac:spMkLst>
            <pc:docMk/>
            <pc:sldMk cId="0" sldId="256"/>
            <ac:spMk id="191" creationId="{00000000-0000-0000-0000-000000000000}"/>
          </ac:spMkLst>
        </pc:spChg>
        <pc:spChg chg="mod">
          <ac:chgData name="#NG CHI HUI#" userId="a8074964-3c0e-453e-bf61-1d9101821b9c" providerId="ADAL" clId="{6F6D8026-9D7B-E249-B11F-152A018EB705}" dt="2021-03-31T12:57:55.684" v="81" actId="1076"/>
          <ac:spMkLst>
            <pc:docMk/>
            <pc:sldMk cId="0" sldId="256"/>
            <ac:spMk id="192" creationId="{00000000-0000-0000-0000-000000000000}"/>
          </ac:spMkLst>
        </pc:spChg>
        <pc:spChg chg="mod">
          <ac:chgData name="#NG CHI HUI#" userId="a8074964-3c0e-453e-bf61-1d9101821b9c" providerId="ADAL" clId="{6F6D8026-9D7B-E249-B11F-152A018EB705}" dt="2021-03-31T12:57:55.684" v="81" actId="1076"/>
          <ac:spMkLst>
            <pc:docMk/>
            <pc:sldMk cId="0" sldId="256"/>
            <ac:spMk id="193" creationId="{00000000-0000-0000-0000-000000000000}"/>
          </ac:spMkLst>
        </pc:spChg>
        <pc:spChg chg="mod">
          <ac:chgData name="#NG CHI HUI#" userId="a8074964-3c0e-453e-bf61-1d9101821b9c" providerId="ADAL" clId="{6F6D8026-9D7B-E249-B11F-152A018EB705}" dt="2021-03-31T12:57:55.684" v="81" actId="1076"/>
          <ac:spMkLst>
            <pc:docMk/>
            <pc:sldMk cId="0" sldId="256"/>
            <ac:spMk id="194" creationId="{00000000-0000-0000-0000-000000000000}"/>
          </ac:spMkLst>
        </pc:spChg>
        <pc:spChg chg="mod">
          <ac:chgData name="#NG CHI HUI#" userId="a8074964-3c0e-453e-bf61-1d9101821b9c" providerId="ADAL" clId="{6F6D8026-9D7B-E249-B11F-152A018EB705}" dt="2021-03-31T12:57:55.684" v="81" actId="1076"/>
          <ac:spMkLst>
            <pc:docMk/>
            <pc:sldMk cId="0" sldId="256"/>
            <ac:spMk id="195" creationId="{00000000-0000-0000-0000-000000000000}"/>
          </ac:spMkLst>
        </pc:spChg>
        <pc:spChg chg="mod">
          <ac:chgData name="#NG CHI HUI#" userId="a8074964-3c0e-453e-bf61-1d9101821b9c" providerId="ADAL" clId="{6F6D8026-9D7B-E249-B11F-152A018EB705}" dt="2021-03-31T12:57:55.684" v="81" actId="1076"/>
          <ac:spMkLst>
            <pc:docMk/>
            <pc:sldMk cId="0" sldId="256"/>
            <ac:spMk id="196" creationId="{00000000-0000-0000-0000-000000000000}"/>
          </ac:spMkLst>
        </pc:spChg>
        <pc:spChg chg="mod">
          <ac:chgData name="#NG CHI HUI#" userId="a8074964-3c0e-453e-bf61-1d9101821b9c" providerId="ADAL" clId="{6F6D8026-9D7B-E249-B11F-152A018EB705}" dt="2021-03-31T12:57:55.684" v="81" actId="1076"/>
          <ac:spMkLst>
            <pc:docMk/>
            <pc:sldMk cId="0" sldId="256"/>
            <ac:spMk id="197" creationId="{00000000-0000-0000-0000-000000000000}"/>
          </ac:spMkLst>
        </pc:spChg>
        <pc:spChg chg="add mod">
          <ac:chgData name="#NG CHI HUI#" userId="a8074964-3c0e-453e-bf61-1d9101821b9c" providerId="ADAL" clId="{6F6D8026-9D7B-E249-B11F-152A018EB705}" dt="2021-04-01T05:24:55.886" v="3030" actId="1035"/>
          <ac:spMkLst>
            <pc:docMk/>
            <pc:sldMk cId="0" sldId="256"/>
            <ac:spMk id="207" creationId="{86E11D27-1B92-2241-9137-68AC78E09F6D}"/>
          </ac:spMkLst>
        </pc:spChg>
        <pc:spChg chg="mod">
          <ac:chgData name="#NG CHI HUI#" userId="a8074964-3c0e-453e-bf61-1d9101821b9c" providerId="ADAL" clId="{6F6D8026-9D7B-E249-B11F-152A018EB705}" dt="2021-04-01T03:53:07.804" v="763"/>
          <ac:spMkLst>
            <pc:docMk/>
            <pc:sldMk cId="0" sldId="256"/>
            <ac:spMk id="208" creationId="{AA077131-5804-0641-A45C-EDFE41546C73}"/>
          </ac:spMkLst>
        </pc:spChg>
        <pc:spChg chg="mod">
          <ac:chgData name="#NG CHI HUI#" userId="a8074964-3c0e-453e-bf61-1d9101821b9c" providerId="ADAL" clId="{6F6D8026-9D7B-E249-B11F-152A018EB705}" dt="2021-04-01T03:53:07.804" v="763"/>
          <ac:spMkLst>
            <pc:docMk/>
            <pc:sldMk cId="0" sldId="256"/>
            <ac:spMk id="209" creationId="{31B19E0E-FBAD-EB48-93CD-423AFA605033}"/>
          </ac:spMkLst>
        </pc:spChg>
        <pc:spChg chg="mod">
          <ac:chgData name="#NG CHI HUI#" userId="a8074964-3c0e-453e-bf61-1d9101821b9c" providerId="ADAL" clId="{6F6D8026-9D7B-E249-B11F-152A018EB705}" dt="2021-04-01T03:53:07.804" v="763"/>
          <ac:spMkLst>
            <pc:docMk/>
            <pc:sldMk cId="0" sldId="256"/>
            <ac:spMk id="210" creationId="{7CF93ED8-0D40-6045-B34B-7FD6B929E20B}"/>
          </ac:spMkLst>
        </pc:spChg>
        <pc:spChg chg="mod">
          <ac:chgData name="#NG CHI HUI#" userId="a8074964-3c0e-453e-bf61-1d9101821b9c" providerId="ADAL" clId="{6F6D8026-9D7B-E249-B11F-152A018EB705}" dt="2021-04-01T03:53:07.804" v="763"/>
          <ac:spMkLst>
            <pc:docMk/>
            <pc:sldMk cId="0" sldId="256"/>
            <ac:spMk id="211" creationId="{919D1058-57C1-134D-8FB0-EA4E1DBE0DAA}"/>
          </ac:spMkLst>
        </pc:spChg>
        <pc:spChg chg="mod">
          <ac:chgData name="#NG CHI HUI#" userId="a8074964-3c0e-453e-bf61-1d9101821b9c" providerId="ADAL" clId="{6F6D8026-9D7B-E249-B11F-152A018EB705}" dt="2021-04-01T03:53:07.804" v="763"/>
          <ac:spMkLst>
            <pc:docMk/>
            <pc:sldMk cId="0" sldId="256"/>
            <ac:spMk id="212" creationId="{A539EF51-10B3-9F4E-BB4E-ADCB4CC87D59}"/>
          </ac:spMkLst>
        </pc:spChg>
        <pc:spChg chg="mod">
          <ac:chgData name="#NG CHI HUI#" userId="a8074964-3c0e-453e-bf61-1d9101821b9c" providerId="ADAL" clId="{6F6D8026-9D7B-E249-B11F-152A018EB705}" dt="2021-04-01T03:53:07.804" v="763"/>
          <ac:spMkLst>
            <pc:docMk/>
            <pc:sldMk cId="0" sldId="256"/>
            <ac:spMk id="213" creationId="{BCA87F45-A4BF-DE49-987C-80C019444072}"/>
          </ac:spMkLst>
        </pc:spChg>
        <pc:spChg chg="mod">
          <ac:chgData name="#NG CHI HUI#" userId="a8074964-3c0e-453e-bf61-1d9101821b9c" providerId="ADAL" clId="{6F6D8026-9D7B-E249-B11F-152A018EB705}" dt="2021-04-01T03:53:07.804" v="763"/>
          <ac:spMkLst>
            <pc:docMk/>
            <pc:sldMk cId="0" sldId="256"/>
            <ac:spMk id="214" creationId="{05A17A2C-3B38-C241-8646-761CFDB54993}"/>
          </ac:spMkLst>
        </pc:spChg>
        <pc:spChg chg="mod">
          <ac:chgData name="#NG CHI HUI#" userId="a8074964-3c0e-453e-bf61-1d9101821b9c" providerId="ADAL" clId="{6F6D8026-9D7B-E249-B11F-152A018EB705}" dt="2021-04-01T03:53:07.804" v="763"/>
          <ac:spMkLst>
            <pc:docMk/>
            <pc:sldMk cId="0" sldId="256"/>
            <ac:spMk id="215" creationId="{5934B680-015C-0D48-BAA7-7B64823B7900}"/>
          </ac:spMkLst>
        </pc:spChg>
        <pc:spChg chg="mod">
          <ac:chgData name="#NG CHI HUI#" userId="a8074964-3c0e-453e-bf61-1d9101821b9c" providerId="ADAL" clId="{6F6D8026-9D7B-E249-B11F-152A018EB705}" dt="2021-04-01T03:53:07.804" v="763"/>
          <ac:spMkLst>
            <pc:docMk/>
            <pc:sldMk cId="0" sldId="256"/>
            <ac:spMk id="216" creationId="{62FACAEE-B7A5-4B43-860B-D66ED7035886}"/>
          </ac:spMkLst>
        </pc:spChg>
        <pc:spChg chg="mod">
          <ac:chgData name="#NG CHI HUI#" userId="a8074964-3c0e-453e-bf61-1d9101821b9c" providerId="ADAL" clId="{6F6D8026-9D7B-E249-B11F-152A018EB705}" dt="2021-04-01T03:53:07.804" v="763"/>
          <ac:spMkLst>
            <pc:docMk/>
            <pc:sldMk cId="0" sldId="256"/>
            <ac:spMk id="217" creationId="{0BBA9A4A-2FE8-A34F-97C6-9CB800F5DE58}"/>
          </ac:spMkLst>
        </pc:spChg>
        <pc:spChg chg="mod">
          <ac:chgData name="#NG CHI HUI#" userId="a8074964-3c0e-453e-bf61-1d9101821b9c" providerId="ADAL" clId="{6F6D8026-9D7B-E249-B11F-152A018EB705}" dt="2021-04-01T03:53:07.804" v="763"/>
          <ac:spMkLst>
            <pc:docMk/>
            <pc:sldMk cId="0" sldId="256"/>
            <ac:spMk id="218" creationId="{2126647A-9470-5740-B665-C7CBE1C65E43}"/>
          </ac:spMkLst>
        </pc:spChg>
        <pc:spChg chg="mod">
          <ac:chgData name="#NG CHI HUI#" userId="a8074964-3c0e-453e-bf61-1d9101821b9c" providerId="ADAL" clId="{6F6D8026-9D7B-E249-B11F-152A018EB705}" dt="2021-04-01T03:53:07.804" v="763"/>
          <ac:spMkLst>
            <pc:docMk/>
            <pc:sldMk cId="0" sldId="256"/>
            <ac:spMk id="219" creationId="{68701980-64D5-9A41-BDFD-1E33B36E4EE5}"/>
          </ac:spMkLst>
        </pc:spChg>
        <pc:spChg chg="mod">
          <ac:chgData name="#NG CHI HUI#" userId="a8074964-3c0e-453e-bf61-1d9101821b9c" providerId="ADAL" clId="{6F6D8026-9D7B-E249-B11F-152A018EB705}" dt="2021-04-01T03:53:07.804" v="763"/>
          <ac:spMkLst>
            <pc:docMk/>
            <pc:sldMk cId="0" sldId="256"/>
            <ac:spMk id="220" creationId="{0780BB57-6BFA-1E45-8825-F4DE9BD469F5}"/>
          </ac:spMkLst>
        </pc:spChg>
        <pc:spChg chg="mod">
          <ac:chgData name="#NG CHI HUI#" userId="a8074964-3c0e-453e-bf61-1d9101821b9c" providerId="ADAL" clId="{6F6D8026-9D7B-E249-B11F-152A018EB705}" dt="2021-04-01T03:53:07.804" v="763"/>
          <ac:spMkLst>
            <pc:docMk/>
            <pc:sldMk cId="0" sldId="256"/>
            <ac:spMk id="221" creationId="{089A7F5F-A497-9943-8073-2C64A59BA445}"/>
          </ac:spMkLst>
        </pc:spChg>
        <pc:spChg chg="mod">
          <ac:chgData name="#NG CHI HUI#" userId="a8074964-3c0e-453e-bf61-1d9101821b9c" providerId="ADAL" clId="{6F6D8026-9D7B-E249-B11F-152A018EB705}" dt="2021-04-01T03:53:07.804" v="763"/>
          <ac:spMkLst>
            <pc:docMk/>
            <pc:sldMk cId="0" sldId="256"/>
            <ac:spMk id="222" creationId="{2B997F04-B468-B84A-857F-F4648F8BCDE4}"/>
          </ac:spMkLst>
        </pc:spChg>
        <pc:spChg chg="mod">
          <ac:chgData name="#NG CHI HUI#" userId="a8074964-3c0e-453e-bf61-1d9101821b9c" providerId="ADAL" clId="{6F6D8026-9D7B-E249-B11F-152A018EB705}" dt="2021-04-01T03:53:07.804" v="763"/>
          <ac:spMkLst>
            <pc:docMk/>
            <pc:sldMk cId="0" sldId="256"/>
            <ac:spMk id="223" creationId="{21296E20-AF59-2149-85C4-9C21519E35BA}"/>
          </ac:spMkLst>
        </pc:spChg>
        <pc:spChg chg="mod">
          <ac:chgData name="#NG CHI HUI#" userId="a8074964-3c0e-453e-bf61-1d9101821b9c" providerId="ADAL" clId="{6F6D8026-9D7B-E249-B11F-152A018EB705}" dt="2021-04-01T03:53:07.804" v="763"/>
          <ac:spMkLst>
            <pc:docMk/>
            <pc:sldMk cId="0" sldId="256"/>
            <ac:spMk id="224" creationId="{88CEEE75-2205-6741-96AD-D3B97D20F2F9}"/>
          </ac:spMkLst>
        </pc:spChg>
        <pc:spChg chg="mod">
          <ac:chgData name="#NG CHI HUI#" userId="a8074964-3c0e-453e-bf61-1d9101821b9c" providerId="ADAL" clId="{6F6D8026-9D7B-E249-B11F-152A018EB705}" dt="2021-04-01T03:53:07.804" v="763"/>
          <ac:spMkLst>
            <pc:docMk/>
            <pc:sldMk cId="0" sldId="256"/>
            <ac:spMk id="225" creationId="{CCB6B07A-625E-8F45-AD01-14042F41B2B5}"/>
          </ac:spMkLst>
        </pc:spChg>
        <pc:spChg chg="mod">
          <ac:chgData name="#NG CHI HUI#" userId="a8074964-3c0e-453e-bf61-1d9101821b9c" providerId="ADAL" clId="{6F6D8026-9D7B-E249-B11F-152A018EB705}" dt="2021-04-01T03:53:07.804" v="763"/>
          <ac:spMkLst>
            <pc:docMk/>
            <pc:sldMk cId="0" sldId="256"/>
            <ac:spMk id="226" creationId="{212F7CD6-C9B3-4D46-ADCE-017721DD1E6A}"/>
          </ac:spMkLst>
        </pc:spChg>
        <pc:spChg chg="mod">
          <ac:chgData name="#NG CHI HUI#" userId="a8074964-3c0e-453e-bf61-1d9101821b9c" providerId="ADAL" clId="{6F6D8026-9D7B-E249-B11F-152A018EB705}" dt="2021-04-01T03:53:07.804" v="763"/>
          <ac:spMkLst>
            <pc:docMk/>
            <pc:sldMk cId="0" sldId="256"/>
            <ac:spMk id="227" creationId="{BB43CADB-4FE1-D44D-B670-5D25922EF544}"/>
          </ac:spMkLst>
        </pc:spChg>
        <pc:spChg chg="mod">
          <ac:chgData name="#NG CHI HUI#" userId="a8074964-3c0e-453e-bf61-1d9101821b9c" providerId="ADAL" clId="{6F6D8026-9D7B-E249-B11F-152A018EB705}" dt="2021-04-01T03:53:07.804" v="763"/>
          <ac:spMkLst>
            <pc:docMk/>
            <pc:sldMk cId="0" sldId="256"/>
            <ac:spMk id="228" creationId="{11BEDA26-4614-B04C-9E55-A8743F073816}"/>
          </ac:spMkLst>
        </pc:spChg>
        <pc:spChg chg="mod">
          <ac:chgData name="#NG CHI HUI#" userId="a8074964-3c0e-453e-bf61-1d9101821b9c" providerId="ADAL" clId="{6F6D8026-9D7B-E249-B11F-152A018EB705}" dt="2021-04-01T03:53:07.804" v="763"/>
          <ac:spMkLst>
            <pc:docMk/>
            <pc:sldMk cId="0" sldId="256"/>
            <ac:spMk id="229" creationId="{B2A84029-55AB-3B42-8A23-7787C51A06C9}"/>
          </ac:spMkLst>
        </pc:spChg>
        <pc:spChg chg="mod">
          <ac:chgData name="#NG CHI HUI#" userId="a8074964-3c0e-453e-bf61-1d9101821b9c" providerId="ADAL" clId="{6F6D8026-9D7B-E249-B11F-152A018EB705}" dt="2021-04-01T03:53:07.804" v="763"/>
          <ac:spMkLst>
            <pc:docMk/>
            <pc:sldMk cId="0" sldId="256"/>
            <ac:spMk id="230" creationId="{D41A6A84-4533-A94F-A76D-ABFFC39ECADC}"/>
          </ac:spMkLst>
        </pc:spChg>
        <pc:spChg chg="mod">
          <ac:chgData name="#NG CHI HUI#" userId="a8074964-3c0e-453e-bf61-1d9101821b9c" providerId="ADAL" clId="{6F6D8026-9D7B-E249-B11F-152A018EB705}" dt="2021-04-01T03:53:07.804" v="763"/>
          <ac:spMkLst>
            <pc:docMk/>
            <pc:sldMk cId="0" sldId="256"/>
            <ac:spMk id="231" creationId="{26CB1B30-920F-8B40-A9ED-9C1BDC679092}"/>
          </ac:spMkLst>
        </pc:spChg>
        <pc:spChg chg="mod">
          <ac:chgData name="#NG CHI HUI#" userId="a8074964-3c0e-453e-bf61-1d9101821b9c" providerId="ADAL" clId="{6F6D8026-9D7B-E249-B11F-152A018EB705}" dt="2021-04-01T03:53:07.804" v="763"/>
          <ac:spMkLst>
            <pc:docMk/>
            <pc:sldMk cId="0" sldId="256"/>
            <ac:spMk id="232" creationId="{C6FAE82D-90F9-844B-81DF-F36E549585B8}"/>
          </ac:spMkLst>
        </pc:spChg>
        <pc:spChg chg="mod">
          <ac:chgData name="#NG CHI HUI#" userId="a8074964-3c0e-453e-bf61-1d9101821b9c" providerId="ADAL" clId="{6F6D8026-9D7B-E249-B11F-152A018EB705}" dt="2021-04-01T03:53:07.804" v="763"/>
          <ac:spMkLst>
            <pc:docMk/>
            <pc:sldMk cId="0" sldId="256"/>
            <ac:spMk id="233" creationId="{E3DE8036-91CE-CE42-BD2B-4A47A30403F0}"/>
          </ac:spMkLst>
        </pc:spChg>
        <pc:spChg chg="mod">
          <ac:chgData name="#NG CHI HUI#" userId="a8074964-3c0e-453e-bf61-1d9101821b9c" providerId="ADAL" clId="{6F6D8026-9D7B-E249-B11F-152A018EB705}" dt="2021-04-01T03:53:07.804" v="763"/>
          <ac:spMkLst>
            <pc:docMk/>
            <pc:sldMk cId="0" sldId="256"/>
            <ac:spMk id="234" creationId="{47A748CD-01B2-004C-8BF1-1C041E59BC2B}"/>
          </ac:spMkLst>
        </pc:spChg>
        <pc:spChg chg="mod">
          <ac:chgData name="#NG CHI HUI#" userId="a8074964-3c0e-453e-bf61-1d9101821b9c" providerId="ADAL" clId="{6F6D8026-9D7B-E249-B11F-152A018EB705}" dt="2021-04-01T03:53:07.804" v="763"/>
          <ac:spMkLst>
            <pc:docMk/>
            <pc:sldMk cId="0" sldId="256"/>
            <ac:spMk id="235" creationId="{7DC968CE-69C8-2D47-9DF5-A694C4880B15}"/>
          </ac:spMkLst>
        </pc:spChg>
        <pc:spChg chg="mod">
          <ac:chgData name="#NG CHI HUI#" userId="a8074964-3c0e-453e-bf61-1d9101821b9c" providerId="ADAL" clId="{6F6D8026-9D7B-E249-B11F-152A018EB705}" dt="2021-04-01T03:53:07.804" v="763"/>
          <ac:spMkLst>
            <pc:docMk/>
            <pc:sldMk cId="0" sldId="256"/>
            <ac:spMk id="236" creationId="{0F9AF68F-ED81-C941-84F2-CEDA360D2086}"/>
          </ac:spMkLst>
        </pc:spChg>
        <pc:spChg chg="mod">
          <ac:chgData name="#NG CHI HUI#" userId="a8074964-3c0e-453e-bf61-1d9101821b9c" providerId="ADAL" clId="{6F6D8026-9D7B-E249-B11F-152A018EB705}" dt="2021-04-01T03:53:07.804" v="763"/>
          <ac:spMkLst>
            <pc:docMk/>
            <pc:sldMk cId="0" sldId="256"/>
            <ac:spMk id="237" creationId="{1069B0EC-E99D-E746-939F-C24015984D55}"/>
          </ac:spMkLst>
        </pc:spChg>
        <pc:spChg chg="mod">
          <ac:chgData name="#NG CHI HUI#" userId="a8074964-3c0e-453e-bf61-1d9101821b9c" providerId="ADAL" clId="{6F6D8026-9D7B-E249-B11F-152A018EB705}" dt="2021-04-01T03:53:07.804" v="763"/>
          <ac:spMkLst>
            <pc:docMk/>
            <pc:sldMk cId="0" sldId="256"/>
            <ac:spMk id="238" creationId="{3D9BBDCB-4585-3940-B5BE-7758B93E09C5}"/>
          </ac:spMkLst>
        </pc:spChg>
        <pc:spChg chg="mod">
          <ac:chgData name="#NG CHI HUI#" userId="a8074964-3c0e-453e-bf61-1d9101821b9c" providerId="ADAL" clId="{6F6D8026-9D7B-E249-B11F-152A018EB705}" dt="2021-04-01T03:53:07.804" v="763"/>
          <ac:spMkLst>
            <pc:docMk/>
            <pc:sldMk cId="0" sldId="256"/>
            <ac:spMk id="239" creationId="{0C8B2E5B-BBB2-CE40-BCEF-5B1D54B0D773}"/>
          </ac:spMkLst>
        </pc:spChg>
        <pc:spChg chg="mod">
          <ac:chgData name="#NG CHI HUI#" userId="a8074964-3c0e-453e-bf61-1d9101821b9c" providerId="ADAL" clId="{6F6D8026-9D7B-E249-B11F-152A018EB705}" dt="2021-04-01T03:53:07.804" v="763"/>
          <ac:spMkLst>
            <pc:docMk/>
            <pc:sldMk cId="0" sldId="256"/>
            <ac:spMk id="240" creationId="{4B3CB672-3C16-2844-9A7A-3B160A351188}"/>
          </ac:spMkLst>
        </pc:spChg>
        <pc:spChg chg="mod">
          <ac:chgData name="#NG CHI HUI#" userId="a8074964-3c0e-453e-bf61-1d9101821b9c" providerId="ADAL" clId="{6F6D8026-9D7B-E249-B11F-152A018EB705}" dt="2021-04-01T03:53:07.804" v="763"/>
          <ac:spMkLst>
            <pc:docMk/>
            <pc:sldMk cId="0" sldId="256"/>
            <ac:spMk id="241" creationId="{AE97C388-F3F6-1744-8130-5ADF77E8BCBD}"/>
          </ac:spMkLst>
        </pc:spChg>
        <pc:spChg chg="mod">
          <ac:chgData name="#NG CHI HUI#" userId="a8074964-3c0e-453e-bf61-1d9101821b9c" providerId="ADAL" clId="{6F6D8026-9D7B-E249-B11F-152A018EB705}" dt="2021-04-01T03:53:07.804" v="763"/>
          <ac:spMkLst>
            <pc:docMk/>
            <pc:sldMk cId="0" sldId="256"/>
            <ac:spMk id="242" creationId="{04E25AAF-2AEA-2A4B-92BC-FF650F8860CB}"/>
          </ac:spMkLst>
        </pc:spChg>
        <pc:spChg chg="mod">
          <ac:chgData name="#NG CHI HUI#" userId="a8074964-3c0e-453e-bf61-1d9101821b9c" providerId="ADAL" clId="{6F6D8026-9D7B-E249-B11F-152A018EB705}" dt="2021-04-01T03:53:07.804" v="763"/>
          <ac:spMkLst>
            <pc:docMk/>
            <pc:sldMk cId="0" sldId="256"/>
            <ac:spMk id="243" creationId="{46DFCE40-AF6A-0346-A41A-6B08A6BB01DC}"/>
          </ac:spMkLst>
        </pc:spChg>
        <pc:spChg chg="mod">
          <ac:chgData name="#NG CHI HUI#" userId="a8074964-3c0e-453e-bf61-1d9101821b9c" providerId="ADAL" clId="{6F6D8026-9D7B-E249-B11F-152A018EB705}" dt="2021-04-01T03:53:07.804" v="763"/>
          <ac:spMkLst>
            <pc:docMk/>
            <pc:sldMk cId="0" sldId="256"/>
            <ac:spMk id="244" creationId="{6AA61D08-4E6C-DE43-9E1D-7F8A48393F36}"/>
          </ac:spMkLst>
        </pc:spChg>
        <pc:spChg chg="mod">
          <ac:chgData name="#NG CHI HUI#" userId="a8074964-3c0e-453e-bf61-1d9101821b9c" providerId="ADAL" clId="{6F6D8026-9D7B-E249-B11F-152A018EB705}" dt="2021-04-01T03:53:07.804" v="763"/>
          <ac:spMkLst>
            <pc:docMk/>
            <pc:sldMk cId="0" sldId="256"/>
            <ac:spMk id="245" creationId="{57C65E7E-EEC6-A744-AD55-BF6C543ABDC9}"/>
          </ac:spMkLst>
        </pc:spChg>
        <pc:spChg chg="mod">
          <ac:chgData name="#NG CHI HUI#" userId="a8074964-3c0e-453e-bf61-1d9101821b9c" providerId="ADAL" clId="{6F6D8026-9D7B-E249-B11F-152A018EB705}" dt="2021-04-01T03:53:07.804" v="763"/>
          <ac:spMkLst>
            <pc:docMk/>
            <pc:sldMk cId="0" sldId="256"/>
            <ac:spMk id="246" creationId="{5EABEF73-AD43-AA47-ABF6-50BDBB6DA060}"/>
          </ac:spMkLst>
        </pc:spChg>
        <pc:spChg chg="mod">
          <ac:chgData name="#NG CHI HUI#" userId="a8074964-3c0e-453e-bf61-1d9101821b9c" providerId="ADAL" clId="{6F6D8026-9D7B-E249-B11F-152A018EB705}" dt="2021-04-01T03:53:07.804" v="763"/>
          <ac:spMkLst>
            <pc:docMk/>
            <pc:sldMk cId="0" sldId="256"/>
            <ac:spMk id="247" creationId="{57CFE406-D2B2-F145-8B3B-DB99BE92C255}"/>
          </ac:spMkLst>
        </pc:spChg>
        <pc:spChg chg="mod">
          <ac:chgData name="#NG CHI HUI#" userId="a8074964-3c0e-453e-bf61-1d9101821b9c" providerId="ADAL" clId="{6F6D8026-9D7B-E249-B11F-152A018EB705}" dt="2021-04-01T03:53:07.804" v="763"/>
          <ac:spMkLst>
            <pc:docMk/>
            <pc:sldMk cId="0" sldId="256"/>
            <ac:spMk id="248" creationId="{847F5FB8-0AF0-AF48-A9BA-33237E34FBF7}"/>
          </ac:spMkLst>
        </pc:spChg>
        <pc:spChg chg="mod">
          <ac:chgData name="#NG CHI HUI#" userId="a8074964-3c0e-453e-bf61-1d9101821b9c" providerId="ADAL" clId="{6F6D8026-9D7B-E249-B11F-152A018EB705}" dt="2021-04-01T03:53:07.804" v="763"/>
          <ac:spMkLst>
            <pc:docMk/>
            <pc:sldMk cId="0" sldId="256"/>
            <ac:spMk id="249" creationId="{45B42384-0DD4-0B4A-9651-42648CAA2F75}"/>
          </ac:spMkLst>
        </pc:spChg>
        <pc:spChg chg="mod">
          <ac:chgData name="#NG CHI HUI#" userId="a8074964-3c0e-453e-bf61-1d9101821b9c" providerId="ADAL" clId="{6F6D8026-9D7B-E249-B11F-152A018EB705}" dt="2021-04-01T03:53:07.804" v="763"/>
          <ac:spMkLst>
            <pc:docMk/>
            <pc:sldMk cId="0" sldId="256"/>
            <ac:spMk id="250" creationId="{A5578925-FFB9-BE41-9A82-24003162236C}"/>
          </ac:spMkLst>
        </pc:spChg>
        <pc:spChg chg="mod">
          <ac:chgData name="#NG CHI HUI#" userId="a8074964-3c0e-453e-bf61-1d9101821b9c" providerId="ADAL" clId="{6F6D8026-9D7B-E249-B11F-152A018EB705}" dt="2021-04-01T03:53:07.804" v="763"/>
          <ac:spMkLst>
            <pc:docMk/>
            <pc:sldMk cId="0" sldId="256"/>
            <ac:spMk id="251" creationId="{24A4B8E6-E751-4645-ADD9-A0973DB6A88F}"/>
          </ac:spMkLst>
        </pc:spChg>
        <pc:spChg chg="mod">
          <ac:chgData name="#NG CHI HUI#" userId="a8074964-3c0e-453e-bf61-1d9101821b9c" providerId="ADAL" clId="{6F6D8026-9D7B-E249-B11F-152A018EB705}" dt="2021-04-01T03:53:07.804" v="763"/>
          <ac:spMkLst>
            <pc:docMk/>
            <pc:sldMk cId="0" sldId="256"/>
            <ac:spMk id="252" creationId="{105F4B94-D098-D244-ABF6-9740F4FB1891}"/>
          </ac:spMkLst>
        </pc:spChg>
        <pc:spChg chg="mod">
          <ac:chgData name="#NG CHI HUI#" userId="a8074964-3c0e-453e-bf61-1d9101821b9c" providerId="ADAL" clId="{6F6D8026-9D7B-E249-B11F-152A018EB705}" dt="2021-04-01T03:53:07.804" v="763"/>
          <ac:spMkLst>
            <pc:docMk/>
            <pc:sldMk cId="0" sldId="256"/>
            <ac:spMk id="253" creationId="{6AECAFE0-1DC6-6B41-802D-A4A6FB819BE2}"/>
          </ac:spMkLst>
        </pc:spChg>
        <pc:spChg chg="mod">
          <ac:chgData name="#NG CHI HUI#" userId="a8074964-3c0e-453e-bf61-1d9101821b9c" providerId="ADAL" clId="{6F6D8026-9D7B-E249-B11F-152A018EB705}" dt="2021-04-01T03:53:07.804" v="763"/>
          <ac:spMkLst>
            <pc:docMk/>
            <pc:sldMk cId="0" sldId="256"/>
            <ac:spMk id="254" creationId="{3C7D7576-63E3-C94A-8C66-A62EDD25343E}"/>
          </ac:spMkLst>
        </pc:spChg>
        <pc:spChg chg="mod">
          <ac:chgData name="#NG CHI HUI#" userId="a8074964-3c0e-453e-bf61-1d9101821b9c" providerId="ADAL" clId="{6F6D8026-9D7B-E249-B11F-152A018EB705}" dt="2021-04-01T03:53:07.804" v="763"/>
          <ac:spMkLst>
            <pc:docMk/>
            <pc:sldMk cId="0" sldId="256"/>
            <ac:spMk id="255" creationId="{DFCA8826-2518-4A47-88E9-D74BF4E5953A}"/>
          </ac:spMkLst>
        </pc:spChg>
        <pc:spChg chg="mod">
          <ac:chgData name="#NG CHI HUI#" userId="a8074964-3c0e-453e-bf61-1d9101821b9c" providerId="ADAL" clId="{6F6D8026-9D7B-E249-B11F-152A018EB705}" dt="2021-04-01T03:53:07.804" v="763"/>
          <ac:spMkLst>
            <pc:docMk/>
            <pc:sldMk cId="0" sldId="256"/>
            <ac:spMk id="256" creationId="{D00450D3-3555-7A40-B75B-C545AED3D185}"/>
          </ac:spMkLst>
        </pc:spChg>
        <pc:spChg chg="mod">
          <ac:chgData name="#NG CHI HUI#" userId="a8074964-3c0e-453e-bf61-1d9101821b9c" providerId="ADAL" clId="{6F6D8026-9D7B-E249-B11F-152A018EB705}" dt="2021-04-01T03:53:07.804" v="763"/>
          <ac:spMkLst>
            <pc:docMk/>
            <pc:sldMk cId="0" sldId="256"/>
            <ac:spMk id="257" creationId="{8B2DF59A-5143-9346-9767-C0CC6086A8DB}"/>
          </ac:spMkLst>
        </pc:spChg>
        <pc:spChg chg="mod">
          <ac:chgData name="#NG CHI HUI#" userId="a8074964-3c0e-453e-bf61-1d9101821b9c" providerId="ADAL" clId="{6F6D8026-9D7B-E249-B11F-152A018EB705}" dt="2021-04-01T03:53:07.804" v="763"/>
          <ac:spMkLst>
            <pc:docMk/>
            <pc:sldMk cId="0" sldId="256"/>
            <ac:spMk id="258" creationId="{F5C10FCD-D8AF-F846-A043-355A5105FA65}"/>
          </ac:spMkLst>
        </pc:spChg>
        <pc:spChg chg="mod">
          <ac:chgData name="#NG CHI HUI#" userId="a8074964-3c0e-453e-bf61-1d9101821b9c" providerId="ADAL" clId="{6F6D8026-9D7B-E249-B11F-152A018EB705}" dt="2021-04-01T03:53:07.804" v="763"/>
          <ac:spMkLst>
            <pc:docMk/>
            <pc:sldMk cId="0" sldId="256"/>
            <ac:spMk id="259" creationId="{2EE810A8-3C96-3047-B75C-52B3A5649D79}"/>
          </ac:spMkLst>
        </pc:spChg>
        <pc:spChg chg="mod">
          <ac:chgData name="#NG CHI HUI#" userId="a8074964-3c0e-453e-bf61-1d9101821b9c" providerId="ADAL" clId="{6F6D8026-9D7B-E249-B11F-152A018EB705}" dt="2021-04-01T03:53:07.804" v="763"/>
          <ac:spMkLst>
            <pc:docMk/>
            <pc:sldMk cId="0" sldId="256"/>
            <ac:spMk id="260" creationId="{D36B2C16-CCA6-D043-9039-7A813D96AE87}"/>
          </ac:spMkLst>
        </pc:spChg>
        <pc:spChg chg="mod">
          <ac:chgData name="#NG CHI HUI#" userId="a8074964-3c0e-453e-bf61-1d9101821b9c" providerId="ADAL" clId="{6F6D8026-9D7B-E249-B11F-152A018EB705}" dt="2021-04-01T03:53:07.804" v="763"/>
          <ac:spMkLst>
            <pc:docMk/>
            <pc:sldMk cId="0" sldId="256"/>
            <ac:spMk id="261" creationId="{0272C772-CE19-D04D-8FA7-2243D88EBDF2}"/>
          </ac:spMkLst>
        </pc:spChg>
        <pc:spChg chg="mod">
          <ac:chgData name="#NG CHI HUI#" userId="a8074964-3c0e-453e-bf61-1d9101821b9c" providerId="ADAL" clId="{6F6D8026-9D7B-E249-B11F-152A018EB705}" dt="2021-04-01T03:53:07.804" v="763"/>
          <ac:spMkLst>
            <pc:docMk/>
            <pc:sldMk cId="0" sldId="256"/>
            <ac:spMk id="262" creationId="{9FE2F853-AAEA-C747-ABBC-339BE3E18677}"/>
          </ac:spMkLst>
        </pc:spChg>
        <pc:spChg chg="mod">
          <ac:chgData name="#NG CHI HUI#" userId="a8074964-3c0e-453e-bf61-1d9101821b9c" providerId="ADAL" clId="{6F6D8026-9D7B-E249-B11F-152A018EB705}" dt="2021-04-01T03:53:07.804" v="763"/>
          <ac:spMkLst>
            <pc:docMk/>
            <pc:sldMk cId="0" sldId="256"/>
            <ac:spMk id="263" creationId="{A0DE200C-9508-4049-B8A0-800B42FC7E01}"/>
          </ac:spMkLst>
        </pc:spChg>
        <pc:spChg chg="mod">
          <ac:chgData name="#NG CHI HUI#" userId="a8074964-3c0e-453e-bf61-1d9101821b9c" providerId="ADAL" clId="{6F6D8026-9D7B-E249-B11F-152A018EB705}" dt="2021-04-01T03:53:07.804" v="763"/>
          <ac:spMkLst>
            <pc:docMk/>
            <pc:sldMk cId="0" sldId="256"/>
            <ac:spMk id="264" creationId="{4487F870-3DD8-B241-8D7B-D8CC5154FC19}"/>
          </ac:spMkLst>
        </pc:spChg>
        <pc:spChg chg="mod">
          <ac:chgData name="#NG CHI HUI#" userId="a8074964-3c0e-453e-bf61-1d9101821b9c" providerId="ADAL" clId="{6F6D8026-9D7B-E249-B11F-152A018EB705}" dt="2021-04-01T03:53:07.804" v="763"/>
          <ac:spMkLst>
            <pc:docMk/>
            <pc:sldMk cId="0" sldId="256"/>
            <ac:spMk id="265" creationId="{A7D4412C-0CA5-9C42-A5DC-A69B9D44B0BA}"/>
          </ac:spMkLst>
        </pc:spChg>
        <pc:spChg chg="mod">
          <ac:chgData name="#NG CHI HUI#" userId="a8074964-3c0e-453e-bf61-1d9101821b9c" providerId="ADAL" clId="{6F6D8026-9D7B-E249-B11F-152A018EB705}" dt="2021-04-01T03:53:07.804" v="763"/>
          <ac:spMkLst>
            <pc:docMk/>
            <pc:sldMk cId="0" sldId="256"/>
            <ac:spMk id="266" creationId="{C5095FB1-4F50-CB40-9F19-A892CFB0B148}"/>
          </ac:spMkLst>
        </pc:spChg>
        <pc:spChg chg="mod">
          <ac:chgData name="#NG CHI HUI#" userId="a8074964-3c0e-453e-bf61-1d9101821b9c" providerId="ADAL" clId="{6F6D8026-9D7B-E249-B11F-152A018EB705}" dt="2021-04-01T03:53:07.804" v="763"/>
          <ac:spMkLst>
            <pc:docMk/>
            <pc:sldMk cId="0" sldId="256"/>
            <ac:spMk id="267" creationId="{1CD6CFFF-797D-BF49-B4CF-43730DE0A37A}"/>
          </ac:spMkLst>
        </pc:spChg>
        <pc:spChg chg="mod">
          <ac:chgData name="#NG CHI HUI#" userId="a8074964-3c0e-453e-bf61-1d9101821b9c" providerId="ADAL" clId="{6F6D8026-9D7B-E249-B11F-152A018EB705}" dt="2021-04-01T03:53:07.804" v="763"/>
          <ac:spMkLst>
            <pc:docMk/>
            <pc:sldMk cId="0" sldId="256"/>
            <ac:spMk id="268" creationId="{DA01B7A1-F599-B548-9055-C973DF9FD409}"/>
          </ac:spMkLst>
        </pc:spChg>
        <pc:spChg chg="mod">
          <ac:chgData name="#NG CHI HUI#" userId="a8074964-3c0e-453e-bf61-1d9101821b9c" providerId="ADAL" clId="{6F6D8026-9D7B-E249-B11F-152A018EB705}" dt="2021-04-01T03:53:07.804" v="763"/>
          <ac:spMkLst>
            <pc:docMk/>
            <pc:sldMk cId="0" sldId="256"/>
            <ac:spMk id="269" creationId="{F4371A08-8811-6848-BBD7-49742CE23B54}"/>
          </ac:spMkLst>
        </pc:spChg>
        <pc:spChg chg="mod">
          <ac:chgData name="#NG CHI HUI#" userId="a8074964-3c0e-453e-bf61-1d9101821b9c" providerId="ADAL" clId="{6F6D8026-9D7B-E249-B11F-152A018EB705}" dt="2021-04-01T03:53:07.804" v="763"/>
          <ac:spMkLst>
            <pc:docMk/>
            <pc:sldMk cId="0" sldId="256"/>
            <ac:spMk id="270" creationId="{A137DD22-5E67-AD46-8C4F-25CA065FEE6A}"/>
          </ac:spMkLst>
        </pc:spChg>
        <pc:spChg chg="mod">
          <ac:chgData name="#NG CHI HUI#" userId="a8074964-3c0e-453e-bf61-1d9101821b9c" providerId="ADAL" clId="{6F6D8026-9D7B-E249-B11F-152A018EB705}" dt="2021-04-01T03:53:07.804" v="763"/>
          <ac:spMkLst>
            <pc:docMk/>
            <pc:sldMk cId="0" sldId="256"/>
            <ac:spMk id="271" creationId="{2268977A-793F-7D46-9F9F-365C87360052}"/>
          </ac:spMkLst>
        </pc:spChg>
        <pc:spChg chg="mod">
          <ac:chgData name="#NG CHI HUI#" userId="a8074964-3c0e-453e-bf61-1d9101821b9c" providerId="ADAL" clId="{6F6D8026-9D7B-E249-B11F-152A018EB705}" dt="2021-04-01T03:53:07.804" v="763"/>
          <ac:spMkLst>
            <pc:docMk/>
            <pc:sldMk cId="0" sldId="256"/>
            <ac:spMk id="272" creationId="{BD14EA29-C1FB-CD40-9733-25D08DE86B52}"/>
          </ac:spMkLst>
        </pc:spChg>
        <pc:spChg chg="mod">
          <ac:chgData name="#NG CHI HUI#" userId="a8074964-3c0e-453e-bf61-1d9101821b9c" providerId="ADAL" clId="{6F6D8026-9D7B-E249-B11F-152A018EB705}" dt="2021-04-01T03:53:07.804" v="763"/>
          <ac:spMkLst>
            <pc:docMk/>
            <pc:sldMk cId="0" sldId="256"/>
            <ac:spMk id="273" creationId="{AD45D5AF-FA0B-534D-A184-E22A3EB1C2EE}"/>
          </ac:spMkLst>
        </pc:spChg>
        <pc:spChg chg="mod">
          <ac:chgData name="#NG CHI HUI#" userId="a8074964-3c0e-453e-bf61-1d9101821b9c" providerId="ADAL" clId="{6F6D8026-9D7B-E249-B11F-152A018EB705}" dt="2021-04-01T03:53:07.804" v="763"/>
          <ac:spMkLst>
            <pc:docMk/>
            <pc:sldMk cId="0" sldId="256"/>
            <ac:spMk id="274" creationId="{1CF87F31-673B-F94F-9D7F-D9505CFA1E96}"/>
          </ac:spMkLst>
        </pc:spChg>
        <pc:spChg chg="mod">
          <ac:chgData name="#NG CHI HUI#" userId="a8074964-3c0e-453e-bf61-1d9101821b9c" providerId="ADAL" clId="{6F6D8026-9D7B-E249-B11F-152A018EB705}" dt="2021-04-01T03:53:07.804" v="763"/>
          <ac:spMkLst>
            <pc:docMk/>
            <pc:sldMk cId="0" sldId="256"/>
            <ac:spMk id="275" creationId="{DB126902-2914-514D-BE73-75057138775A}"/>
          </ac:spMkLst>
        </pc:spChg>
        <pc:spChg chg="mod">
          <ac:chgData name="#NG CHI HUI#" userId="a8074964-3c0e-453e-bf61-1d9101821b9c" providerId="ADAL" clId="{6F6D8026-9D7B-E249-B11F-152A018EB705}" dt="2021-04-01T03:53:07.804" v="763"/>
          <ac:spMkLst>
            <pc:docMk/>
            <pc:sldMk cId="0" sldId="256"/>
            <ac:spMk id="276" creationId="{3A1F6015-F6A6-914C-A01F-AA990B73A7BF}"/>
          </ac:spMkLst>
        </pc:spChg>
        <pc:spChg chg="mod">
          <ac:chgData name="#NG CHI HUI#" userId="a8074964-3c0e-453e-bf61-1d9101821b9c" providerId="ADAL" clId="{6F6D8026-9D7B-E249-B11F-152A018EB705}" dt="2021-04-01T03:53:07.804" v="763"/>
          <ac:spMkLst>
            <pc:docMk/>
            <pc:sldMk cId="0" sldId="256"/>
            <ac:spMk id="277" creationId="{1066FA8C-47D9-1B4C-B370-1EAF5B10C641}"/>
          </ac:spMkLst>
        </pc:spChg>
        <pc:spChg chg="mod">
          <ac:chgData name="#NG CHI HUI#" userId="a8074964-3c0e-453e-bf61-1d9101821b9c" providerId="ADAL" clId="{6F6D8026-9D7B-E249-B11F-152A018EB705}" dt="2021-04-01T03:53:07.804" v="763"/>
          <ac:spMkLst>
            <pc:docMk/>
            <pc:sldMk cId="0" sldId="256"/>
            <ac:spMk id="278" creationId="{504534A6-A8DE-2C48-942B-920901F1D5F2}"/>
          </ac:spMkLst>
        </pc:spChg>
        <pc:spChg chg="mod">
          <ac:chgData name="#NG CHI HUI#" userId="a8074964-3c0e-453e-bf61-1d9101821b9c" providerId="ADAL" clId="{6F6D8026-9D7B-E249-B11F-152A018EB705}" dt="2021-04-01T03:53:07.804" v="763"/>
          <ac:spMkLst>
            <pc:docMk/>
            <pc:sldMk cId="0" sldId="256"/>
            <ac:spMk id="279" creationId="{1148F7AF-34E5-7E4A-9BB3-0C3F72E103DB}"/>
          </ac:spMkLst>
        </pc:spChg>
        <pc:spChg chg="mod">
          <ac:chgData name="#NG CHI HUI#" userId="a8074964-3c0e-453e-bf61-1d9101821b9c" providerId="ADAL" clId="{6F6D8026-9D7B-E249-B11F-152A018EB705}" dt="2021-04-01T03:53:07.804" v="763"/>
          <ac:spMkLst>
            <pc:docMk/>
            <pc:sldMk cId="0" sldId="256"/>
            <ac:spMk id="280" creationId="{C745B77A-3A85-F647-ACD8-5367170A1A15}"/>
          </ac:spMkLst>
        </pc:spChg>
        <pc:spChg chg="mod">
          <ac:chgData name="#NG CHI HUI#" userId="a8074964-3c0e-453e-bf61-1d9101821b9c" providerId="ADAL" clId="{6F6D8026-9D7B-E249-B11F-152A018EB705}" dt="2021-04-01T03:53:07.804" v="763"/>
          <ac:spMkLst>
            <pc:docMk/>
            <pc:sldMk cId="0" sldId="256"/>
            <ac:spMk id="281" creationId="{2AFE1317-E39E-A247-B212-BB82A861A2BB}"/>
          </ac:spMkLst>
        </pc:spChg>
        <pc:spChg chg="mod">
          <ac:chgData name="#NG CHI HUI#" userId="a8074964-3c0e-453e-bf61-1d9101821b9c" providerId="ADAL" clId="{6F6D8026-9D7B-E249-B11F-152A018EB705}" dt="2021-04-01T03:53:07.804" v="763"/>
          <ac:spMkLst>
            <pc:docMk/>
            <pc:sldMk cId="0" sldId="256"/>
            <ac:spMk id="282" creationId="{6EA03CDA-2116-A247-A45B-0B4FA26EEFC1}"/>
          </ac:spMkLst>
        </pc:spChg>
        <pc:spChg chg="mod">
          <ac:chgData name="#NG CHI HUI#" userId="a8074964-3c0e-453e-bf61-1d9101821b9c" providerId="ADAL" clId="{6F6D8026-9D7B-E249-B11F-152A018EB705}" dt="2021-04-01T03:53:07.804" v="763"/>
          <ac:spMkLst>
            <pc:docMk/>
            <pc:sldMk cId="0" sldId="256"/>
            <ac:spMk id="283" creationId="{50997FAB-2685-F740-B40A-380EBA3EF3CB}"/>
          </ac:spMkLst>
        </pc:spChg>
        <pc:spChg chg="mod">
          <ac:chgData name="#NG CHI HUI#" userId="a8074964-3c0e-453e-bf61-1d9101821b9c" providerId="ADAL" clId="{6F6D8026-9D7B-E249-B11F-152A018EB705}" dt="2021-04-01T03:53:07.804" v="763"/>
          <ac:spMkLst>
            <pc:docMk/>
            <pc:sldMk cId="0" sldId="256"/>
            <ac:spMk id="284" creationId="{5651E7A6-F9C5-3E41-9433-D521A5F9CBDE}"/>
          </ac:spMkLst>
        </pc:spChg>
        <pc:spChg chg="mod">
          <ac:chgData name="#NG CHI HUI#" userId="a8074964-3c0e-453e-bf61-1d9101821b9c" providerId="ADAL" clId="{6F6D8026-9D7B-E249-B11F-152A018EB705}" dt="2021-04-01T03:53:07.804" v="763"/>
          <ac:spMkLst>
            <pc:docMk/>
            <pc:sldMk cId="0" sldId="256"/>
            <ac:spMk id="285" creationId="{17194671-B5F8-F244-8611-5A0BB7A97C41}"/>
          </ac:spMkLst>
        </pc:spChg>
        <pc:spChg chg="mod">
          <ac:chgData name="#NG CHI HUI#" userId="a8074964-3c0e-453e-bf61-1d9101821b9c" providerId="ADAL" clId="{6F6D8026-9D7B-E249-B11F-152A018EB705}" dt="2021-04-01T03:53:07.804" v="763"/>
          <ac:spMkLst>
            <pc:docMk/>
            <pc:sldMk cId="0" sldId="256"/>
            <ac:spMk id="286" creationId="{948ED4EF-59CD-9541-9A5E-53010D60D37B}"/>
          </ac:spMkLst>
        </pc:spChg>
        <pc:spChg chg="mod">
          <ac:chgData name="#NG CHI HUI#" userId="a8074964-3c0e-453e-bf61-1d9101821b9c" providerId="ADAL" clId="{6F6D8026-9D7B-E249-B11F-152A018EB705}" dt="2021-04-01T03:53:07.804" v="763"/>
          <ac:spMkLst>
            <pc:docMk/>
            <pc:sldMk cId="0" sldId="256"/>
            <ac:spMk id="287" creationId="{AC9666D4-1E79-404C-9C35-F0C57367945F}"/>
          </ac:spMkLst>
        </pc:spChg>
        <pc:spChg chg="mod">
          <ac:chgData name="#NG CHI HUI#" userId="a8074964-3c0e-453e-bf61-1d9101821b9c" providerId="ADAL" clId="{6F6D8026-9D7B-E249-B11F-152A018EB705}" dt="2021-04-01T03:53:07.804" v="763"/>
          <ac:spMkLst>
            <pc:docMk/>
            <pc:sldMk cId="0" sldId="256"/>
            <ac:spMk id="288" creationId="{5F4CF442-B70C-0D49-8DDE-ADA0407B9F24}"/>
          </ac:spMkLst>
        </pc:spChg>
        <pc:spChg chg="mod">
          <ac:chgData name="#NG CHI HUI#" userId="a8074964-3c0e-453e-bf61-1d9101821b9c" providerId="ADAL" clId="{6F6D8026-9D7B-E249-B11F-152A018EB705}" dt="2021-04-01T03:53:07.804" v="763"/>
          <ac:spMkLst>
            <pc:docMk/>
            <pc:sldMk cId="0" sldId="256"/>
            <ac:spMk id="289" creationId="{FF56547E-7F28-D943-BB08-733F9C3693AC}"/>
          </ac:spMkLst>
        </pc:spChg>
        <pc:spChg chg="mod">
          <ac:chgData name="#NG CHI HUI#" userId="a8074964-3c0e-453e-bf61-1d9101821b9c" providerId="ADAL" clId="{6F6D8026-9D7B-E249-B11F-152A018EB705}" dt="2021-04-01T03:53:07.804" v="763"/>
          <ac:spMkLst>
            <pc:docMk/>
            <pc:sldMk cId="0" sldId="256"/>
            <ac:spMk id="290" creationId="{64E8FDD2-DF79-D041-B671-040984997921}"/>
          </ac:spMkLst>
        </pc:spChg>
        <pc:spChg chg="mod">
          <ac:chgData name="#NG CHI HUI#" userId="a8074964-3c0e-453e-bf61-1d9101821b9c" providerId="ADAL" clId="{6F6D8026-9D7B-E249-B11F-152A018EB705}" dt="2021-04-01T03:53:07.804" v="763"/>
          <ac:spMkLst>
            <pc:docMk/>
            <pc:sldMk cId="0" sldId="256"/>
            <ac:spMk id="291" creationId="{9D7BF67F-AD8C-7949-8456-37AF6B26A3C0}"/>
          </ac:spMkLst>
        </pc:spChg>
        <pc:spChg chg="mod">
          <ac:chgData name="#NG CHI HUI#" userId="a8074964-3c0e-453e-bf61-1d9101821b9c" providerId="ADAL" clId="{6F6D8026-9D7B-E249-B11F-152A018EB705}" dt="2021-04-01T03:53:07.804" v="763"/>
          <ac:spMkLst>
            <pc:docMk/>
            <pc:sldMk cId="0" sldId="256"/>
            <ac:spMk id="292" creationId="{EDC5FC33-D8D5-5848-B438-742211A0050D}"/>
          </ac:spMkLst>
        </pc:spChg>
        <pc:spChg chg="mod">
          <ac:chgData name="#NG CHI HUI#" userId="a8074964-3c0e-453e-bf61-1d9101821b9c" providerId="ADAL" clId="{6F6D8026-9D7B-E249-B11F-152A018EB705}" dt="2021-04-01T03:53:07.804" v="763"/>
          <ac:spMkLst>
            <pc:docMk/>
            <pc:sldMk cId="0" sldId="256"/>
            <ac:spMk id="293" creationId="{7636404C-7991-694F-AFA8-633B164494B8}"/>
          </ac:spMkLst>
        </pc:spChg>
        <pc:spChg chg="mod">
          <ac:chgData name="#NG CHI HUI#" userId="a8074964-3c0e-453e-bf61-1d9101821b9c" providerId="ADAL" clId="{6F6D8026-9D7B-E249-B11F-152A018EB705}" dt="2021-04-01T03:53:07.804" v="763"/>
          <ac:spMkLst>
            <pc:docMk/>
            <pc:sldMk cId="0" sldId="256"/>
            <ac:spMk id="294" creationId="{61F8EE63-EE29-F34A-AF0A-63969FA718F1}"/>
          </ac:spMkLst>
        </pc:spChg>
        <pc:spChg chg="mod">
          <ac:chgData name="#NG CHI HUI#" userId="a8074964-3c0e-453e-bf61-1d9101821b9c" providerId="ADAL" clId="{6F6D8026-9D7B-E249-B11F-152A018EB705}" dt="2021-04-01T03:53:07.804" v="763"/>
          <ac:spMkLst>
            <pc:docMk/>
            <pc:sldMk cId="0" sldId="256"/>
            <ac:spMk id="295" creationId="{331F1B2B-BE08-F947-9E63-A1ABE92C07A8}"/>
          </ac:spMkLst>
        </pc:spChg>
        <pc:spChg chg="mod">
          <ac:chgData name="#NG CHI HUI#" userId="a8074964-3c0e-453e-bf61-1d9101821b9c" providerId="ADAL" clId="{6F6D8026-9D7B-E249-B11F-152A018EB705}" dt="2021-04-01T03:53:07.804" v="763"/>
          <ac:spMkLst>
            <pc:docMk/>
            <pc:sldMk cId="0" sldId="256"/>
            <ac:spMk id="296" creationId="{E82F956B-73ED-C34D-B620-053DE90725FE}"/>
          </ac:spMkLst>
        </pc:spChg>
        <pc:spChg chg="mod">
          <ac:chgData name="#NG CHI HUI#" userId="a8074964-3c0e-453e-bf61-1d9101821b9c" providerId="ADAL" clId="{6F6D8026-9D7B-E249-B11F-152A018EB705}" dt="2021-04-01T03:53:07.804" v="763"/>
          <ac:spMkLst>
            <pc:docMk/>
            <pc:sldMk cId="0" sldId="256"/>
            <ac:spMk id="297" creationId="{AD6FDD6B-758D-7247-9391-64791270733A}"/>
          </ac:spMkLst>
        </pc:spChg>
        <pc:spChg chg="mod">
          <ac:chgData name="#NG CHI HUI#" userId="a8074964-3c0e-453e-bf61-1d9101821b9c" providerId="ADAL" clId="{6F6D8026-9D7B-E249-B11F-152A018EB705}" dt="2021-04-01T03:53:07.804" v="763"/>
          <ac:spMkLst>
            <pc:docMk/>
            <pc:sldMk cId="0" sldId="256"/>
            <ac:spMk id="298" creationId="{034682DD-09E5-E04A-BC90-8A2837470314}"/>
          </ac:spMkLst>
        </pc:spChg>
        <pc:spChg chg="mod">
          <ac:chgData name="#NG CHI HUI#" userId="a8074964-3c0e-453e-bf61-1d9101821b9c" providerId="ADAL" clId="{6F6D8026-9D7B-E249-B11F-152A018EB705}" dt="2021-04-01T03:53:07.804" v="763"/>
          <ac:spMkLst>
            <pc:docMk/>
            <pc:sldMk cId="0" sldId="256"/>
            <ac:spMk id="299" creationId="{FBE69AA0-E18C-4E43-AEE4-FFC12DA2B76F}"/>
          </ac:spMkLst>
        </pc:spChg>
        <pc:spChg chg="mod">
          <ac:chgData name="#NG CHI HUI#" userId="a8074964-3c0e-453e-bf61-1d9101821b9c" providerId="ADAL" clId="{6F6D8026-9D7B-E249-B11F-152A018EB705}" dt="2021-04-01T03:53:07.804" v="763"/>
          <ac:spMkLst>
            <pc:docMk/>
            <pc:sldMk cId="0" sldId="256"/>
            <ac:spMk id="300" creationId="{782083F3-E0F0-1E45-A587-747F206862B8}"/>
          </ac:spMkLst>
        </pc:spChg>
        <pc:spChg chg="mod">
          <ac:chgData name="#NG CHI HUI#" userId="a8074964-3c0e-453e-bf61-1d9101821b9c" providerId="ADAL" clId="{6F6D8026-9D7B-E249-B11F-152A018EB705}" dt="2021-04-01T03:53:07.804" v="763"/>
          <ac:spMkLst>
            <pc:docMk/>
            <pc:sldMk cId="0" sldId="256"/>
            <ac:spMk id="301" creationId="{138547F3-CDF0-7A4D-881A-3D0083A4FA74}"/>
          </ac:spMkLst>
        </pc:spChg>
        <pc:spChg chg="mod">
          <ac:chgData name="#NG CHI HUI#" userId="a8074964-3c0e-453e-bf61-1d9101821b9c" providerId="ADAL" clId="{6F6D8026-9D7B-E249-B11F-152A018EB705}" dt="2021-04-01T03:53:07.804" v="763"/>
          <ac:spMkLst>
            <pc:docMk/>
            <pc:sldMk cId="0" sldId="256"/>
            <ac:spMk id="302" creationId="{37063903-B65F-384E-A983-A90AFB6CF3E5}"/>
          </ac:spMkLst>
        </pc:spChg>
        <pc:spChg chg="mod">
          <ac:chgData name="#NG CHI HUI#" userId="a8074964-3c0e-453e-bf61-1d9101821b9c" providerId="ADAL" clId="{6F6D8026-9D7B-E249-B11F-152A018EB705}" dt="2021-04-01T03:53:07.804" v="763"/>
          <ac:spMkLst>
            <pc:docMk/>
            <pc:sldMk cId="0" sldId="256"/>
            <ac:spMk id="303" creationId="{ECA5E01C-B78B-1246-A439-D99815A4267D}"/>
          </ac:spMkLst>
        </pc:spChg>
        <pc:spChg chg="mod">
          <ac:chgData name="#NG CHI HUI#" userId="a8074964-3c0e-453e-bf61-1d9101821b9c" providerId="ADAL" clId="{6F6D8026-9D7B-E249-B11F-152A018EB705}" dt="2021-04-01T03:53:07.804" v="763"/>
          <ac:spMkLst>
            <pc:docMk/>
            <pc:sldMk cId="0" sldId="256"/>
            <ac:spMk id="304" creationId="{2983F7FE-04B5-6841-BAA4-F5293A0307F6}"/>
          </ac:spMkLst>
        </pc:spChg>
        <pc:spChg chg="mod">
          <ac:chgData name="#NG CHI HUI#" userId="a8074964-3c0e-453e-bf61-1d9101821b9c" providerId="ADAL" clId="{6F6D8026-9D7B-E249-B11F-152A018EB705}" dt="2021-04-01T03:53:07.804" v="763"/>
          <ac:spMkLst>
            <pc:docMk/>
            <pc:sldMk cId="0" sldId="256"/>
            <ac:spMk id="305" creationId="{E1D5C9D4-8908-B640-9B3A-5091C4441A76}"/>
          </ac:spMkLst>
        </pc:spChg>
        <pc:spChg chg="mod">
          <ac:chgData name="#NG CHI HUI#" userId="a8074964-3c0e-453e-bf61-1d9101821b9c" providerId="ADAL" clId="{6F6D8026-9D7B-E249-B11F-152A018EB705}" dt="2021-04-01T03:53:07.804" v="763"/>
          <ac:spMkLst>
            <pc:docMk/>
            <pc:sldMk cId="0" sldId="256"/>
            <ac:spMk id="306" creationId="{E5985428-C780-6248-AF28-F5982899BCB4}"/>
          </ac:spMkLst>
        </pc:spChg>
        <pc:spChg chg="mod">
          <ac:chgData name="#NG CHI HUI#" userId="a8074964-3c0e-453e-bf61-1d9101821b9c" providerId="ADAL" clId="{6F6D8026-9D7B-E249-B11F-152A018EB705}" dt="2021-04-01T03:53:07.804" v="763"/>
          <ac:spMkLst>
            <pc:docMk/>
            <pc:sldMk cId="0" sldId="256"/>
            <ac:spMk id="307" creationId="{38267011-CE6C-1147-BBCA-C7BA612B8C4C}"/>
          </ac:spMkLst>
        </pc:spChg>
        <pc:spChg chg="mod">
          <ac:chgData name="#NG CHI HUI#" userId="a8074964-3c0e-453e-bf61-1d9101821b9c" providerId="ADAL" clId="{6F6D8026-9D7B-E249-B11F-152A018EB705}" dt="2021-04-01T03:53:07.804" v="763"/>
          <ac:spMkLst>
            <pc:docMk/>
            <pc:sldMk cId="0" sldId="256"/>
            <ac:spMk id="308" creationId="{E0F1E8C3-24D3-104B-96CF-E0D30529C0D2}"/>
          </ac:spMkLst>
        </pc:spChg>
        <pc:spChg chg="mod">
          <ac:chgData name="#NG CHI HUI#" userId="a8074964-3c0e-453e-bf61-1d9101821b9c" providerId="ADAL" clId="{6F6D8026-9D7B-E249-B11F-152A018EB705}" dt="2021-04-01T03:53:07.804" v="763"/>
          <ac:spMkLst>
            <pc:docMk/>
            <pc:sldMk cId="0" sldId="256"/>
            <ac:spMk id="309" creationId="{60E97097-BA5F-234C-923F-1033599FFE3B}"/>
          </ac:spMkLst>
        </pc:spChg>
        <pc:spChg chg="mod">
          <ac:chgData name="#NG CHI HUI#" userId="a8074964-3c0e-453e-bf61-1d9101821b9c" providerId="ADAL" clId="{6F6D8026-9D7B-E249-B11F-152A018EB705}" dt="2021-04-01T03:53:07.804" v="763"/>
          <ac:spMkLst>
            <pc:docMk/>
            <pc:sldMk cId="0" sldId="256"/>
            <ac:spMk id="310" creationId="{E3900E39-E229-0F49-BA82-CCE09CD64D63}"/>
          </ac:spMkLst>
        </pc:spChg>
        <pc:spChg chg="mod">
          <ac:chgData name="#NG CHI HUI#" userId="a8074964-3c0e-453e-bf61-1d9101821b9c" providerId="ADAL" clId="{6F6D8026-9D7B-E249-B11F-152A018EB705}" dt="2021-04-01T03:53:07.804" v="763"/>
          <ac:spMkLst>
            <pc:docMk/>
            <pc:sldMk cId="0" sldId="256"/>
            <ac:spMk id="311" creationId="{3BA325B3-CE0C-5B4F-B467-AA8FEF1327A9}"/>
          </ac:spMkLst>
        </pc:spChg>
        <pc:spChg chg="mod">
          <ac:chgData name="#NG CHI HUI#" userId="a8074964-3c0e-453e-bf61-1d9101821b9c" providerId="ADAL" clId="{6F6D8026-9D7B-E249-B11F-152A018EB705}" dt="2021-04-01T03:53:07.804" v="763"/>
          <ac:spMkLst>
            <pc:docMk/>
            <pc:sldMk cId="0" sldId="256"/>
            <ac:spMk id="312" creationId="{2F488C59-8608-7C4D-A185-9A4C163A2A83}"/>
          </ac:spMkLst>
        </pc:spChg>
        <pc:spChg chg="mod">
          <ac:chgData name="#NG CHI HUI#" userId="a8074964-3c0e-453e-bf61-1d9101821b9c" providerId="ADAL" clId="{6F6D8026-9D7B-E249-B11F-152A018EB705}" dt="2021-04-01T03:53:07.804" v="763"/>
          <ac:spMkLst>
            <pc:docMk/>
            <pc:sldMk cId="0" sldId="256"/>
            <ac:spMk id="313" creationId="{1B13BC0E-E5B4-8D47-89CE-10A879FFF143}"/>
          </ac:spMkLst>
        </pc:spChg>
        <pc:spChg chg="mod">
          <ac:chgData name="#NG CHI HUI#" userId="a8074964-3c0e-453e-bf61-1d9101821b9c" providerId="ADAL" clId="{6F6D8026-9D7B-E249-B11F-152A018EB705}" dt="2021-04-01T03:53:07.804" v="763"/>
          <ac:spMkLst>
            <pc:docMk/>
            <pc:sldMk cId="0" sldId="256"/>
            <ac:spMk id="314" creationId="{605FC9D1-B816-B14F-8711-616EBDF0E800}"/>
          </ac:spMkLst>
        </pc:spChg>
        <pc:spChg chg="mod">
          <ac:chgData name="#NG CHI HUI#" userId="a8074964-3c0e-453e-bf61-1d9101821b9c" providerId="ADAL" clId="{6F6D8026-9D7B-E249-B11F-152A018EB705}" dt="2021-04-01T03:53:07.804" v="763"/>
          <ac:spMkLst>
            <pc:docMk/>
            <pc:sldMk cId="0" sldId="256"/>
            <ac:spMk id="315" creationId="{ABCF0DDD-494E-8F40-9046-98EB2B7A5204}"/>
          </ac:spMkLst>
        </pc:spChg>
        <pc:spChg chg="mod">
          <ac:chgData name="#NG CHI HUI#" userId="a8074964-3c0e-453e-bf61-1d9101821b9c" providerId="ADAL" clId="{6F6D8026-9D7B-E249-B11F-152A018EB705}" dt="2021-04-01T03:53:07.804" v="763"/>
          <ac:spMkLst>
            <pc:docMk/>
            <pc:sldMk cId="0" sldId="256"/>
            <ac:spMk id="316" creationId="{10693B37-1176-0D44-8FA8-6F0A4D9631B4}"/>
          </ac:spMkLst>
        </pc:spChg>
        <pc:spChg chg="mod">
          <ac:chgData name="#NG CHI HUI#" userId="a8074964-3c0e-453e-bf61-1d9101821b9c" providerId="ADAL" clId="{6F6D8026-9D7B-E249-B11F-152A018EB705}" dt="2021-04-01T03:53:07.804" v="763"/>
          <ac:spMkLst>
            <pc:docMk/>
            <pc:sldMk cId="0" sldId="256"/>
            <ac:spMk id="317" creationId="{88245756-4917-2140-A982-EB71F9D07BEF}"/>
          </ac:spMkLst>
        </pc:spChg>
        <pc:spChg chg="mod">
          <ac:chgData name="#NG CHI HUI#" userId="a8074964-3c0e-453e-bf61-1d9101821b9c" providerId="ADAL" clId="{6F6D8026-9D7B-E249-B11F-152A018EB705}" dt="2021-04-01T03:53:07.804" v="763"/>
          <ac:spMkLst>
            <pc:docMk/>
            <pc:sldMk cId="0" sldId="256"/>
            <ac:spMk id="318" creationId="{327A0016-02F5-A148-878B-06770F9C1E1C}"/>
          </ac:spMkLst>
        </pc:spChg>
        <pc:spChg chg="mod">
          <ac:chgData name="#NG CHI HUI#" userId="a8074964-3c0e-453e-bf61-1d9101821b9c" providerId="ADAL" clId="{6F6D8026-9D7B-E249-B11F-152A018EB705}" dt="2021-04-01T03:53:07.804" v="763"/>
          <ac:spMkLst>
            <pc:docMk/>
            <pc:sldMk cId="0" sldId="256"/>
            <ac:spMk id="319" creationId="{26E48AD5-CBF0-F14E-A63F-2DCCE5BE6759}"/>
          </ac:spMkLst>
        </pc:spChg>
        <pc:spChg chg="mod">
          <ac:chgData name="#NG CHI HUI#" userId="a8074964-3c0e-453e-bf61-1d9101821b9c" providerId="ADAL" clId="{6F6D8026-9D7B-E249-B11F-152A018EB705}" dt="2021-04-01T03:53:07.804" v="763"/>
          <ac:spMkLst>
            <pc:docMk/>
            <pc:sldMk cId="0" sldId="256"/>
            <ac:spMk id="320" creationId="{BE81D64E-B34D-F043-9C75-70A0AE0BCD85}"/>
          </ac:spMkLst>
        </pc:spChg>
        <pc:spChg chg="mod">
          <ac:chgData name="#NG CHI HUI#" userId="a8074964-3c0e-453e-bf61-1d9101821b9c" providerId="ADAL" clId="{6F6D8026-9D7B-E249-B11F-152A018EB705}" dt="2021-04-01T03:53:07.804" v="763"/>
          <ac:spMkLst>
            <pc:docMk/>
            <pc:sldMk cId="0" sldId="256"/>
            <ac:spMk id="321" creationId="{A7FC8545-8E72-9643-BB72-6FDC6B8EF80A}"/>
          </ac:spMkLst>
        </pc:spChg>
        <pc:spChg chg="mod">
          <ac:chgData name="#NG CHI HUI#" userId="a8074964-3c0e-453e-bf61-1d9101821b9c" providerId="ADAL" clId="{6F6D8026-9D7B-E249-B11F-152A018EB705}" dt="2021-04-01T03:53:07.804" v="763"/>
          <ac:spMkLst>
            <pc:docMk/>
            <pc:sldMk cId="0" sldId="256"/>
            <ac:spMk id="322" creationId="{29069FC2-197B-7443-BD1B-A183BE7D4013}"/>
          </ac:spMkLst>
        </pc:spChg>
        <pc:spChg chg="mod">
          <ac:chgData name="#NG CHI HUI#" userId="a8074964-3c0e-453e-bf61-1d9101821b9c" providerId="ADAL" clId="{6F6D8026-9D7B-E249-B11F-152A018EB705}" dt="2021-04-01T03:53:07.804" v="763"/>
          <ac:spMkLst>
            <pc:docMk/>
            <pc:sldMk cId="0" sldId="256"/>
            <ac:spMk id="323" creationId="{2D61FB67-24D0-1147-B08B-D68B34D45ECD}"/>
          </ac:spMkLst>
        </pc:spChg>
        <pc:spChg chg="mod">
          <ac:chgData name="#NG CHI HUI#" userId="a8074964-3c0e-453e-bf61-1d9101821b9c" providerId="ADAL" clId="{6F6D8026-9D7B-E249-B11F-152A018EB705}" dt="2021-04-01T03:53:07.804" v="763"/>
          <ac:spMkLst>
            <pc:docMk/>
            <pc:sldMk cId="0" sldId="256"/>
            <ac:spMk id="324" creationId="{913A63C8-2559-334B-9017-8FD8A89893DE}"/>
          </ac:spMkLst>
        </pc:spChg>
        <pc:spChg chg="mod">
          <ac:chgData name="#NG CHI HUI#" userId="a8074964-3c0e-453e-bf61-1d9101821b9c" providerId="ADAL" clId="{6F6D8026-9D7B-E249-B11F-152A018EB705}" dt="2021-04-01T03:53:07.804" v="763"/>
          <ac:spMkLst>
            <pc:docMk/>
            <pc:sldMk cId="0" sldId="256"/>
            <ac:spMk id="325" creationId="{AC46460F-45A3-394C-AA2E-193228391F2B}"/>
          </ac:spMkLst>
        </pc:spChg>
        <pc:spChg chg="mod">
          <ac:chgData name="#NG CHI HUI#" userId="a8074964-3c0e-453e-bf61-1d9101821b9c" providerId="ADAL" clId="{6F6D8026-9D7B-E249-B11F-152A018EB705}" dt="2021-04-01T03:53:07.804" v="763"/>
          <ac:spMkLst>
            <pc:docMk/>
            <pc:sldMk cId="0" sldId="256"/>
            <ac:spMk id="326" creationId="{E5CBAB3A-21AA-FC4A-8F18-37ADC886A05E}"/>
          </ac:spMkLst>
        </pc:spChg>
        <pc:spChg chg="mod">
          <ac:chgData name="#NG CHI HUI#" userId="a8074964-3c0e-453e-bf61-1d9101821b9c" providerId="ADAL" clId="{6F6D8026-9D7B-E249-B11F-152A018EB705}" dt="2021-04-01T03:53:07.804" v="763"/>
          <ac:spMkLst>
            <pc:docMk/>
            <pc:sldMk cId="0" sldId="256"/>
            <ac:spMk id="327" creationId="{A52AB622-986B-B246-9B0D-1C1A4A2CC275}"/>
          </ac:spMkLst>
        </pc:spChg>
        <pc:spChg chg="mod">
          <ac:chgData name="#NG CHI HUI#" userId="a8074964-3c0e-453e-bf61-1d9101821b9c" providerId="ADAL" clId="{6F6D8026-9D7B-E249-B11F-152A018EB705}" dt="2021-04-01T03:53:07.804" v="763"/>
          <ac:spMkLst>
            <pc:docMk/>
            <pc:sldMk cId="0" sldId="256"/>
            <ac:spMk id="328" creationId="{41FAFD8C-8A2E-3248-A6E1-A7AEDDC4C28F}"/>
          </ac:spMkLst>
        </pc:spChg>
        <pc:spChg chg="mod">
          <ac:chgData name="#NG CHI HUI#" userId="a8074964-3c0e-453e-bf61-1d9101821b9c" providerId="ADAL" clId="{6F6D8026-9D7B-E249-B11F-152A018EB705}" dt="2021-04-01T03:53:07.804" v="763"/>
          <ac:spMkLst>
            <pc:docMk/>
            <pc:sldMk cId="0" sldId="256"/>
            <ac:spMk id="329" creationId="{A451CC0B-7DFB-0542-9CF7-C052F4C059ED}"/>
          </ac:spMkLst>
        </pc:spChg>
        <pc:spChg chg="mod">
          <ac:chgData name="#NG CHI HUI#" userId="a8074964-3c0e-453e-bf61-1d9101821b9c" providerId="ADAL" clId="{6F6D8026-9D7B-E249-B11F-152A018EB705}" dt="2021-04-01T03:53:07.804" v="763"/>
          <ac:spMkLst>
            <pc:docMk/>
            <pc:sldMk cId="0" sldId="256"/>
            <ac:spMk id="330" creationId="{7E58173E-23F4-2843-AF39-075A55295E52}"/>
          </ac:spMkLst>
        </pc:spChg>
        <pc:spChg chg="mod">
          <ac:chgData name="#NG CHI HUI#" userId="a8074964-3c0e-453e-bf61-1d9101821b9c" providerId="ADAL" clId="{6F6D8026-9D7B-E249-B11F-152A018EB705}" dt="2021-04-01T03:53:07.804" v="763"/>
          <ac:spMkLst>
            <pc:docMk/>
            <pc:sldMk cId="0" sldId="256"/>
            <ac:spMk id="331" creationId="{591CF3E4-7E58-0449-A834-5B3BB79C63C5}"/>
          </ac:spMkLst>
        </pc:spChg>
        <pc:spChg chg="mod">
          <ac:chgData name="#NG CHI HUI#" userId="a8074964-3c0e-453e-bf61-1d9101821b9c" providerId="ADAL" clId="{6F6D8026-9D7B-E249-B11F-152A018EB705}" dt="2021-04-01T03:53:07.804" v="763"/>
          <ac:spMkLst>
            <pc:docMk/>
            <pc:sldMk cId="0" sldId="256"/>
            <ac:spMk id="332" creationId="{55F9E83E-47B8-824A-9780-0FF90A9DB0CE}"/>
          </ac:spMkLst>
        </pc:spChg>
        <pc:spChg chg="mod">
          <ac:chgData name="#NG CHI HUI#" userId="a8074964-3c0e-453e-bf61-1d9101821b9c" providerId="ADAL" clId="{6F6D8026-9D7B-E249-B11F-152A018EB705}" dt="2021-04-01T03:53:07.804" v="763"/>
          <ac:spMkLst>
            <pc:docMk/>
            <pc:sldMk cId="0" sldId="256"/>
            <ac:spMk id="333" creationId="{FFC837C5-B8DA-9647-ACC2-464D00E63CC2}"/>
          </ac:spMkLst>
        </pc:spChg>
        <pc:spChg chg="mod">
          <ac:chgData name="#NG CHI HUI#" userId="a8074964-3c0e-453e-bf61-1d9101821b9c" providerId="ADAL" clId="{6F6D8026-9D7B-E249-B11F-152A018EB705}" dt="2021-04-01T03:53:07.804" v="763"/>
          <ac:spMkLst>
            <pc:docMk/>
            <pc:sldMk cId="0" sldId="256"/>
            <ac:spMk id="334" creationId="{3FB7FDCE-9295-9B41-BAEB-1EE5FA648F1F}"/>
          </ac:spMkLst>
        </pc:spChg>
        <pc:spChg chg="mod">
          <ac:chgData name="#NG CHI HUI#" userId="a8074964-3c0e-453e-bf61-1d9101821b9c" providerId="ADAL" clId="{6F6D8026-9D7B-E249-B11F-152A018EB705}" dt="2021-04-01T03:53:07.804" v="763"/>
          <ac:spMkLst>
            <pc:docMk/>
            <pc:sldMk cId="0" sldId="256"/>
            <ac:spMk id="335" creationId="{8050B4AC-3ECE-1541-BAC3-9E437BD0B388}"/>
          </ac:spMkLst>
        </pc:spChg>
        <pc:spChg chg="mod">
          <ac:chgData name="#NG CHI HUI#" userId="a8074964-3c0e-453e-bf61-1d9101821b9c" providerId="ADAL" clId="{6F6D8026-9D7B-E249-B11F-152A018EB705}" dt="2021-04-01T03:53:07.804" v="763"/>
          <ac:spMkLst>
            <pc:docMk/>
            <pc:sldMk cId="0" sldId="256"/>
            <ac:spMk id="336" creationId="{A2E11985-C672-B547-BB93-8E6A8605C291}"/>
          </ac:spMkLst>
        </pc:spChg>
        <pc:spChg chg="mod">
          <ac:chgData name="#NG CHI HUI#" userId="a8074964-3c0e-453e-bf61-1d9101821b9c" providerId="ADAL" clId="{6F6D8026-9D7B-E249-B11F-152A018EB705}" dt="2021-04-01T03:53:07.804" v="763"/>
          <ac:spMkLst>
            <pc:docMk/>
            <pc:sldMk cId="0" sldId="256"/>
            <ac:spMk id="337" creationId="{89DB9491-2C86-7E45-B67B-C1A711C94872}"/>
          </ac:spMkLst>
        </pc:spChg>
        <pc:spChg chg="mod">
          <ac:chgData name="#NG CHI HUI#" userId="a8074964-3c0e-453e-bf61-1d9101821b9c" providerId="ADAL" clId="{6F6D8026-9D7B-E249-B11F-152A018EB705}" dt="2021-04-01T03:53:07.804" v="763"/>
          <ac:spMkLst>
            <pc:docMk/>
            <pc:sldMk cId="0" sldId="256"/>
            <ac:spMk id="338" creationId="{799AC9F3-F5CB-004E-ACB7-4384CED03E76}"/>
          </ac:spMkLst>
        </pc:spChg>
        <pc:spChg chg="mod">
          <ac:chgData name="#NG CHI HUI#" userId="a8074964-3c0e-453e-bf61-1d9101821b9c" providerId="ADAL" clId="{6F6D8026-9D7B-E249-B11F-152A018EB705}" dt="2021-04-01T03:53:07.804" v="763"/>
          <ac:spMkLst>
            <pc:docMk/>
            <pc:sldMk cId="0" sldId="256"/>
            <ac:spMk id="339" creationId="{9E5F6559-8C9D-F543-AD04-7EA34AE0C6B6}"/>
          </ac:spMkLst>
        </pc:spChg>
        <pc:spChg chg="mod">
          <ac:chgData name="#NG CHI HUI#" userId="a8074964-3c0e-453e-bf61-1d9101821b9c" providerId="ADAL" clId="{6F6D8026-9D7B-E249-B11F-152A018EB705}" dt="2021-04-01T03:53:07.804" v="763"/>
          <ac:spMkLst>
            <pc:docMk/>
            <pc:sldMk cId="0" sldId="256"/>
            <ac:spMk id="340" creationId="{1119CB62-01D1-3A4A-A105-CF99E3917269}"/>
          </ac:spMkLst>
        </pc:spChg>
        <pc:spChg chg="mod">
          <ac:chgData name="#NG CHI HUI#" userId="a8074964-3c0e-453e-bf61-1d9101821b9c" providerId="ADAL" clId="{6F6D8026-9D7B-E249-B11F-152A018EB705}" dt="2021-04-01T03:53:07.804" v="763"/>
          <ac:spMkLst>
            <pc:docMk/>
            <pc:sldMk cId="0" sldId="256"/>
            <ac:spMk id="341" creationId="{BA8DE362-47FC-FE41-B4E9-E528B555AECD}"/>
          </ac:spMkLst>
        </pc:spChg>
        <pc:spChg chg="mod">
          <ac:chgData name="#NG CHI HUI#" userId="a8074964-3c0e-453e-bf61-1d9101821b9c" providerId="ADAL" clId="{6F6D8026-9D7B-E249-B11F-152A018EB705}" dt="2021-04-01T03:53:07.804" v="763"/>
          <ac:spMkLst>
            <pc:docMk/>
            <pc:sldMk cId="0" sldId="256"/>
            <ac:spMk id="342" creationId="{932D9FD8-6C61-504B-8AF9-895D2A3E50A7}"/>
          </ac:spMkLst>
        </pc:spChg>
        <pc:spChg chg="mod">
          <ac:chgData name="#NG CHI HUI#" userId="a8074964-3c0e-453e-bf61-1d9101821b9c" providerId="ADAL" clId="{6F6D8026-9D7B-E249-B11F-152A018EB705}" dt="2021-04-01T03:53:07.804" v="763"/>
          <ac:spMkLst>
            <pc:docMk/>
            <pc:sldMk cId="0" sldId="256"/>
            <ac:spMk id="343" creationId="{0588DC4D-DFF5-104B-95AA-5913A3A9C627}"/>
          </ac:spMkLst>
        </pc:spChg>
        <pc:spChg chg="mod">
          <ac:chgData name="#NG CHI HUI#" userId="a8074964-3c0e-453e-bf61-1d9101821b9c" providerId="ADAL" clId="{6F6D8026-9D7B-E249-B11F-152A018EB705}" dt="2021-04-01T03:53:07.804" v="763"/>
          <ac:spMkLst>
            <pc:docMk/>
            <pc:sldMk cId="0" sldId="256"/>
            <ac:spMk id="344" creationId="{970DBB3D-CD27-2742-A05E-456D879288D3}"/>
          </ac:spMkLst>
        </pc:spChg>
        <pc:spChg chg="mod">
          <ac:chgData name="#NG CHI HUI#" userId="a8074964-3c0e-453e-bf61-1d9101821b9c" providerId="ADAL" clId="{6F6D8026-9D7B-E249-B11F-152A018EB705}" dt="2021-04-01T03:53:07.804" v="763"/>
          <ac:spMkLst>
            <pc:docMk/>
            <pc:sldMk cId="0" sldId="256"/>
            <ac:spMk id="345" creationId="{B9E14604-0AAE-B641-9D42-B8B1FBE8F207}"/>
          </ac:spMkLst>
        </pc:spChg>
        <pc:spChg chg="mod">
          <ac:chgData name="#NG CHI HUI#" userId="a8074964-3c0e-453e-bf61-1d9101821b9c" providerId="ADAL" clId="{6F6D8026-9D7B-E249-B11F-152A018EB705}" dt="2021-04-01T03:53:07.804" v="763"/>
          <ac:spMkLst>
            <pc:docMk/>
            <pc:sldMk cId="0" sldId="256"/>
            <ac:spMk id="346" creationId="{59894C65-1A11-0245-A0B9-3AED83FE23F8}"/>
          </ac:spMkLst>
        </pc:spChg>
        <pc:spChg chg="mod">
          <ac:chgData name="#NG CHI HUI#" userId="a8074964-3c0e-453e-bf61-1d9101821b9c" providerId="ADAL" clId="{6F6D8026-9D7B-E249-B11F-152A018EB705}" dt="2021-04-01T03:53:07.804" v="763"/>
          <ac:spMkLst>
            <pc:docMk/>
            <pc:sldMk cId="0" sldId="256"/>
            <ac:spMk id="347" creationId="{E7503D90-527C-E241-81A7-F1CB7A33CE4B}"/>
          </ac:spMkLst>
        </pc:spChg>
        <pc:spChg chg="mod">
          <ac:chgData name="#NG CHI HUI#" userId="a8074964-3c0e-453e-bf61-1d9101821b9c" providerId="ADAL" clId="{6F6D8026-9D7B-E249-B11F-152A018EB705}" dt="2021-04-01T03:53:07.804" v="763"/>
          <ac:spMkLst>
            <pc:docMk/>
            <pc:sldMk cId="0" sldId="256"/>
            <ac:spMk id="348" creationId="{DCE1BF44-A6E3-4446-9106-1F4B257E247F}"/>
          </ac:spMkLst>
        </pc:spChg>
        <pc:spChg chg="mod">
          <ac:chgData name="#NG CHI HUI#" userId="a8074964-3c0e-453e-bf61-1d9101821b9c" providerId="ADAL" clId="{6F6D8026-9D7B-E249-B11F-152A018EB705}" dt="2021-04-01T03:53:07.804" v="763"/>
          <ac:spMkLst>
            <pc:docMk/>
            <pc:sldMk cId="0" sldId="256"/>
            <ac:spMk id="349" creationId="{150DA328-74F3-4442-8584-7795E2160DEA}"/>
          </ac:spMkLst>
        </pc:spChg>
        <pc:spChg chg="mod">
          <ac:chgData name="#NG CHI HUI#" userId="a8074964-3c0e-453e-bf61-1d9101821b9c" providerId="ADAL" clId="{6F6D8026-9D7B-E249-B11F-152A018EB705}" dt="2021-04-01T03:53:07.804" v="763"/>
          <ac:spMkLst>
            <pc:docMk/>
            <pc:sldMk cId="0" sldId="256"/>
            <ac:spMk id="350" creationId="{C3DE05A8-6E49-E54F-8022-D36F240773ED}"/>
          </ac:spMkLst>
        </pc:spChg>
        <pc:spChg chg="mod">
          <ac:chgData name="#NG CHI HUI#" userId="a8074964-3c0e-453e-bf61-1d9101821b9c" providerId="ADAL" clId="{6F6D8026-9D7B-E249-B11F-152A018EB705}" dt="2021-04-01T03:53:07.804" v="763"/>
          <ac:spMkLst>
            <pc:docMk/>
            <pc:sldMk cId="0" sldId="256"/>
            <ac:spMk id="351" creationId="{8D9D2879-E498-7941-963A-BC430D905888}"/>
          </ac:spMkLst>
        </pc:spChg>
        <pc:spChg chg="mod">
          <ac:chgData name="#NG CHI HUI#" userId="a8074964-3c0e-453e-bf61-1d9101821b9c" providerId="ADAL" clId="{6F6D8026-9D7B-E249-B11F-152A018EB705}" dt="2021-04-01T03:53:07.804" v="763"/>
          <ac:spMkLst>
            <pc:docMk/>
            <pc:sldMk cId="0" sldId="256"/>
            <ac:spMk id="352" creationId="{D43C9440-48F0-5948-9EC6-746ABA105680}"/>
          </ac:spMkLst>
        </pc:spChg>
        <pc:spChg chg="mod">
          <ac:chgData name="#NG CHI HUI#" userId="a8074964-3c0e-453e-bf61-1d9101821b9c" providerId="ADAL" clId="{6F6D8026-9D7B-E249-B11F-152A018EB705}" dt="2021-04-01T03:53:07.804" v="763"/>
          <ac:spMkLst>
            <pc:docMk/>
            <pc:sldMk cId="0" sldId="256"/>
            <ac:spMk id="353" creationId="{3488B569-29F2-614C-A2FE-ACCA11401BC9}"/>
          </ac:spMkLst>
        </pc:spChg>
        <pc:spChg chg="mod">
          <ac:chgData name="#NG CHI HUI#" userId="a8074964-3c0e-453e-bf61-1d9101821b9c" providerId="ADAL" clId="{6F6D8026-9D7B-E249-B11F-152A018EB705}" dt="2021-04-01T03:53:07.804" v="763"/>
          <ac:spMkLst>
            <pc:docMk/>
            <pc:sldMk cId="0" sldId="256"/>
            <ac:spMk id="354" creationId="{7DC9B3A9-5C32-BE40-A242-9E7685FB9A52}"/>
          </ac:spMkLst>
        </pc:spChg>
        <pc:spChg chg="mod">
          <ac:chgData name="#NG CHI HUI#" userId="a8074964-3c0e-453e-bf61-1d9101821b9c" providerId="ADAL" clId="{6F6D8026-9D7B-E249-B11F-152A018EB705}" dt="2021-04-01T03:53:07.804" v="763"/>
          <ac:spMkLst>
            <pc:docMk/>
            <pc:sldMk cId="0" sldId="256"/>
            <ac:spMk id="355" creationId="{5F340D70-C738-2441-8740-4CBC2FC2A468}"/>
          </ac:spMkLst>
        </pc:spChg>
        <pc:spChg chg="mod">
          <ac:chgData name="#NG CHI HUI#" userId="a8074964-3c0e-453e-bf61-1d9101821b9c" providerId="ADAL" clId="{6F6D8026-9D7B-E249-B11F-152A018EB705}" dt="2021-04-01T03:53:07.804" v="763"/>
          <ac:spMkLst>
            <pc:docMk/>
            <pc:sldMk cId="0" sldId="256"/>
            <ac:spMk id="356" creationId="{7FEB2AC6-862C-D54D-B265-255D5491CA49}"/>
          </ac:spMkLst>
        </pc:spChg>
        <pc:spChg chg="mod">
          <ac:chgData name="#NG CHI HUI#" userId="a8074964-3c0e-453e-bf61-1d9101821b9c" providerId="ADAL" clId="{6F6D8026-9D7B-E249-B11F-152A018EB705}" dt="2021-04-01T03:53:07.804" v="763"/>
          <ac:spMkLst>
            <pc:docMk/>
            <pc:sldMk cId="0" sldId="256"/>
            <ac:spMk id="357" creationId="{8EF0864C-F2DF-8F49-83F2-896A70E64C01}"/>
          </ac:spMkLst>
        </pc:spChg>
        <pc:spChg chg="mod">
          <ac:chgData name="#NG CHI HUI#" userId="a8074964-3c0e-453e-bf61-1d9101821b9c" providerId="ADAL" clId="{6F6D8026-9D7B-E249-B11F-152A018EB705}" dt="2021-04-01T03:53:07.804" v="763"/>
          <ac:spMkLst>
            <pc:docMk/>
            <pc:sldMk cId="0" sldId="256"/>
            <ac:spMk id="358" creationId="{A6C7961A-DBC7-1443-ACCE-D975D08913FB}"/>
          </ac:spMkLst>
        </pc:spChg>
        <pc:spChg chg="mod">
          <ac:chgData name="#NG CHI HUI#" userId="a8074964-3c0e-453e-bf61-1d9101821b9c" providerId="ADAL" clId="{6F6D8026-9D7B-E249-B11F-152A018EB705}" dt="2021-04-01T03:53:07.804" v="763"/>
          <ac:spMkLst>
            <pc:docMk/>
            <pc:sldMk cId="0" sldId="256"/>
            <ac:spMk id="359" creationId="{0A418B55-A78F-A143-8F57-4EB0941BB26E}"/>
          </ac:spMkLst>
        </pc:spChg>
        <pc:spChg chg="mod">
          <ac:chgData name="#NG CHI HUI#" userId="a8074964-3c0e-453e-bf61-1d9101821b9c" providerId="ADAL" clId="{6F6D8026-9D7B-E249-B11F-152A018EB705}" dt="2021-04-01T03:53:07.804" v="763"/>
          <ac:spMkLst>
            <pc:docMk/>
            <pc:sldMk cId="0" sldId="256"/>
            <ac:spMk id="360" creationId="{E7FF72B3-18D1-C342-A019-9602D35E6D22}"/>
          </ac:spMkLst>
        </pc:spChg>
        <pc:spChg chg="mod">
          <ac:chgData name="#NG CHI HUI#" userId="a8074964-3c0e-453e-bf61-1d9101821b9c" providerId="ADAL" clId="{6F6D8026-9D7B-E249-B11F-152A018EB705}" dt="2021-04-01T03:53:07.804" v="763"/>
          <ac:spMkLst>
            <pc:docMk/>
            <pc:sldMk cId="0" sldId="256"/>
            <ac:spMk id="361" creationId="{7396F256-8308-A54A-B0DB-A5BB205E12FD}"/>
          </ac:spMkLst>
        </pc:spChg>
        <pc:spChg chg="mod">
          <ac:chgData name="#NG CHI HUI#" userId="a8074964-3c0e-453e-bf61-1d9101821b9c" providerId="ADAL" clId="{6F6D8026-9D7B-E249-B11F-152A018EB705}" dt="2021-04-01T03:53:07.804" v="763"/>
          <ac:spMkLst>
            <pc:docMk/>
            <pc:sldMk cId="0" sldId="256"/>
            <ac:spMk id="362" creationId="{B37EDCE3-1836-F34E-A185-5AF6EE0950CB}"/>
          </ac:spMkLst>
        </pc:spChg>
        <pc:spChg chg="mod">
          <ac:chgData name="#NG CHI HUI#" userId="a8074964-3c0e-453e-bf61-1d9101821b9c" providerId="ADAL" clId="{6F6D8026-9D7B-E249-B11F-152A018EB705}" dt="2021-04-01T03:53:07.804" v="763"/>
          <ac:spMkLst>
            <pc:docMk/>
            <pc:sldMk cId="0" sldId="256"/>
            <ac:spMk id="363" creationId="{C3F37BA8-6F64-8049-976D-9972A78834F1}"/>
          </ac:spMkLst>
        </pc:spChg>
        <pc:spChg chg="mod">
          <ac:chgData name="#NG CHI HUI#" userId="a8074964-3c0e-453e-bf61-1d9101821b9c" providerId="ADAL" clId="{6F6D8026-9D7B-E249-B11F-152A018EB705}" dt="2021-04-01T03:53:07.804" v="763"/>
          <ac:spMkLst>
            <pc:docMk/>
            <pc:sldMk cId="0" sldId="256"/>
            <ac:spMk id="364" creationId="{F3C50DCA-B82F-F14C-911E-F9FA1E0EBF9B}"/>
          </ac:spMkLst>
        </pc:spChg>
        <pc:spChg chg="mod">
          <ac:chgData name="#NG CHI HUI#" userId="a8074964-3c0e-453e-bf61-1d9101821b9c" providerId="ADAL" clId="{6F6D8026-9D7B-E249-B11F-152A018EB705}" dt="2021-04-01T03:53:07.804" v="763"/>
          <ac:spMkLst>
            <pc:docMk/>
            <pc:sldMk cId="0" sldId="256"/>
            <ac:spMk id="365" creationId="{CC912FE7-AEBB-0D42-9937-DDE471BBBE66}"/>
          </ac:spMkLst>
        </pc:spChg>
        <pc:spChg chg="mod">
          <ac:chgData name="#NG CHI HUI#" userId="a8074964-3c0e-453e-bf61-1d9101821b9c" providerId="ADAL" clId="{6F6D8026-9D7B-E249-B11F-152A018EB705}" dt="2021-04-01T03:53:07.804" v="763"/>
          <ac:spMkLst>
            <pc:docMk/>
            <pc:sldMk cId="0" sldId="256"/>
            <ac:spMk id="366" creationId="{9AFB82C6-6131-4F41-A31E-066757129C7E}"/>
          </ac:spMkLst>
        </pc:spChg>
        <pc:spChg chg="mod">
          <ac:chgData name="#NG CHI HUI#" userId="a8074964-3c0e-453e-bf61-1d9101821b9c" providerId="ADAL" clId="{6F6D8026-9D7B-E249-B11F-152A018EB705}" dt="2021-04-01T03:53:07.804" v="763"/>
          <ac:spMkLst>
            <pc:docMk/>
            <pc:sldMk cId="0" sldId="256"/>
            <ac:spMk id="367" creationId="{FE044803-F14C-6F42-8E11-0F45C7375103}"/>
          </ac:spMkLst>
        </pc:spChg>
        <pc:spChg chg="mod">
          <ac:chgData name="#NG CHI HUI#" userId="a8074964-3c0e-453e-bf61-1d9101821b9c" providerId="ADAL" clId="{6F6D8026-9D7B-E249-B11F-152A018EB705}" dt="2021-04-01T03:53:07.804" v="763"/>
          <ac:spMkLst>
            <pc:docMk/>
            <pc:sldMk cId="0" sldId="256"/>
            <ac:spMk id="368" creationId="{A66D1592-9DC0-204A-B951-23B3C3248905}"/>
          </ac:spMkLst>
        </pc:spChg>
        <pc:spChg chg="mod">
          <ac:chgData name="#NG CHI HUI#" userId="a8074964-3c0e-453e-bf61-1d9101821b9c" providerId="ADAL" clId="{6F6D8026-9D7B-E249-B11F-152A018EB705}" dt="2021-04-01T03:53:07.804" v="763"/>
          <ac:spMkLst>
            <pc:docMk/>
            <pc:sldMk cId="0" sldId="256"/>
            <ac:spMk id="369" creationId="{C62FEAC0-31B2-2541-BADA-8CF5545FF64D}"/>
          </ac:spMkLst>
        </pc:spChg>
        <pc:spChg chg="mod">
          <ac:chgData name="#NG CHI HUI#" userId="a8074964-3c0e-453e-bf61-1d9101821b9c" providerId="ADAL" clId="{6F6D8026-9D7B-E249-B11F-152A018EB705}" dt="2021-04-01T03:53:07.804" v="763"/>
          <ac:spMkLst>
            <pc:docMk/>
            <pc:sldMk cId="0" sldId="256"/>
            <ac:spMk id="370" creationId="{A4BBBB50-C419-9342-8EFD-A9E6FE506EDC}"/>
          </ac:spMkLst>
        </pc:spChg>
        <pc:spChg chg="mod">
          <ac:chgData name="#NG CHI HUI#" userId="a8074964-3c0e-453e-bf61-1d9101821b9c" providerId="ADAL" clId="{6F6D8026-9D7B-E249-B11F-152A018EB705}" dt="2021-04-01T03:53:07.804" v="763"/>
          <ac:spMkLst>
            <pc:docMk/>
            <pc:sldMk cId="0" sldId="256"/>
            <ac:spMk id="371" creationId="{5F371703-4E31-084C-AF61-33543BFC9553}"/>
          </ac:spMkLst>
        </pc:spChg>
        <pc:spChg chg="mod">
          <ac:chgData name="#NG CHI HUI#" userId="a8074964-3c0e-453e-bf61-1d9101821b9c" providerId="ADAL" clId="{6F6D8026-9D7B-E249-B11F-152A018EB705}" dt="2021-04-01T03:53:07.804" v="763"/>
          <ac:spMkLst>
            <pc:docMk/>
            <pc:sldMk cId="0" sldId="256"/>
            <ac:spMk id="372" creationId="{88C4E292-375F-694C-9384-DD2CC3C0D62F}"/>
          </ac:spMkLst>
        </pc:spChg>
        <pc:spChg chg="mod">
          <ac:chgData name="#NG CHI HUI#" userId="a8074964-3c0e-453e-bf61-1d9101821b9c" providerId="ADAL" clId="{6F6D8026-9D7B-E249-B11F-152A018EB705}" dt="2021-04-01T03:53:07.804" v="763"/>
          <ac:spMkLst>
            <pc:docMk/>
            <pc:sldMk cId="0" sldId="256"/>
            <ac:spMk id="373" creationId="{CCE9D937-B985-7A4E-9DA9-19E2B9E4CC8E}"/>
          </ac:spMkLst>
        </pc:spChg>
        <pc:spChg chg="mod">
          <ac:chgData name="#NG CHI HUI#" userId="a8074964-3c0e-453e-bf61-1d9101821b9c" providerId="ADAL" clId="{6F6D8026-9D7B-E249-B11F-152A018EB705}" dt="2021-04-01T03:53:07.804" v="763"/>
          <ac:spMkLst>
            <pc:docMk/>
            <pc:sldMk cId="0" sldId="256"/>
            <ac:spMk id="374" creationId="{A5BB1F06-71E0-1148-9C28-674A0EEB9C87}"/>
          </ac:spMkLst>
        </pc:spChg>
        <pc:spChg chg="mod">
          <ac:chgData name="#NG CHI HUI#" userId="a8074964-3c0e-453e-bf61-1d9101821b9c" providerId="ADAL" clId="{6F6D8026-9D7B-E249-B11F-152A018EB705}" dt="2021-04-01T03:53:07.804" v="763"/>
          <ac:spMkLst>
            <pc:docMk/>
            <pc:sldMk cId="0" sldId="256"/>
            <ac:spMk id="375" creationId="{1D834482-4B4D-784F-88CB-69ECE8EED48B}"/>
          </ac:spMkLst>
        </pc:spChg>
        <pc:spChg chg="mod">
          <ac:chgData name="#NG CHI HUI#" userId="a8074964-3c0e-453e-bf61-1d9101821b9c" providerId="ADAL" clId="{6F6D8026-9D7B-E249-B11F-152A018EB705}" dt="2021-04-01T03:53:07.804" v="763"/>
          <ac:spMkLst>
            <pc:docMk/>
            <pc:sldMk cId="0" sldId="256"/>
            <ac:spMk id="376" creationId="{BFDDDC67-4B0D-0C48-B442-8B123F45A05A}"/>
          </ac:spMkLst>
        </pc:spChg>
        <pc:spChg chg="mod">
          <ac:chgData name="#NG CHI HUI#" userId="a8074964-3c0e-453e-bf61-1d9101821b9c" providerId="ADAL" clId="{6F6D8026-9D7B-E249-B11F-152A018EB705}" dt="2021-04-01T03:53:07.804" v="763"/>
          <ac:spMkLst>
            <pc:docMk/>
            <pc:sldMk cId="0" sldId="256"/>
            <ac:spMk id="377" creationId="{5D657BD9-411D-C74E-B899-249F32FB4834}"/>
          </ac:spMkLst>
        </pc:spChg>
        <pc:spChg chg="mod">
          <ac:chgData name="#NG CHI HUI#" userId="a8074964-3c0e-453e-bf61-1d9101821b9c" providerId="ADAL" clId="{6F6D8026-9D7B-E249-B11F-152A018EB705}" dt="2021-04-01T03:53:07.804" v="763"/>
          <ac:spMkLst>
            <pc:docMk/>
            <pc:sldMk cId="0" sldId="256"/>
            <ac:spMk id="378" creationId="{93B1C71E-45B5-994C-83E0-3703EB2F59BA}"/>
          </ac:spMkLst>
        </pc:spChg>
        <pc:spChg chg="mod">
          <ac:chgData name="#NG CHI HUI#" userId="a8074964-3c0e-453e-bf61-1d9101821b9c" providerId="ADAL" clId="{6F6D8026-9D7B-E249-B11F-152A018EB705}" dt="2021-04-01T03:53:07.804" v="763"/>
          <ac:spMkLst>
            <pc:docMk/>
            <pc:sldMk cId="0" sldId="256"/>
            <ac:spMk id="379" creationId="{EFAF893B-727B-7541-83DC-C14F0117A325}"/>
          </ac:spMkLst>
        </pc:spChg>
        <pc:spChg chg="mod">
          <ac:chgData name="#NG CHI HUI#" userId="a8074964-3c0e-453e-bf61-1d9101821b9c" providerId="ADAL" clId="{6F6D8026-9D7B-E249-B11F-152A018EB705}" dt="2021-04-01T03:53:07.804" v="763"/>
          <ac:spMkLst>
            <pc:docMk/>
            <pc:sldMk cId="0" sldId="256"/>
            <ac:spMk id="380" creationId="{05CC4DB3-D252-5049-9358-27B6D81D6424}"/>
          </ac:spMkLst>
        </pc:spChg>
        <pc:spChg chg="mod">
          <ac:chgData name="#NG CHI HUI#" userId="a8074964-3c0e-453e-bf61-1d9101821b9c" providerId="ADAL" clId="{6F6D8026-9D7B-E249-B11F-152A018EB705}" dt="2021-04-01T03:53:07.804" v="763"/>
          <ac:spMkLst>
            <pc:docMk/>
            <pc:sldMk cId="0" sldId="256"/>
            <ac:spMk id="381" creationId="{94666129-9A0A-724D-BECF-571CCC94E342}"/>
          </ac:spMkLst>
        </pc:spChg>
        <pc:spChg chg="mod">
          <ac:chgData name="#NG CHI HUI#" userId="a8074964-3c0e-453e-bf61-1d9101821b9c" providerId="ADAL" clId="{6F6D8026-9D7B-E249-B11F-152A018EB705}" dt="2021-04-01T03:53:07.804" v="763"/>
          <ac:spMkLst>
            <pc:docMk/>
            <pc:sldMk cId="0" sldId="256"/>
            <ac:spMk id="382" creationId="{5261747B-F5F4-8B49-992C-7B68B7811094}"/>
          </ac:spMkLst>
        </pc:spChg>
        <pc:spChg chg="mod">
          <ac:chgData name="#NG CHI HUI#" userId="a8074964-3c0e-453e-bf61-1d9101821b9c" providerId="ADAL" clId="{6F6D8026-9D7B-E249-B11F-152A018EB705}" dt="2021-04-01T03:53:07.804" v="763"/>
          <ac:spMkLst>
            <pc:docMk/>
            <pc:sldMk cId="0" sldId="256"/>
            <ac:spMk id="383" creationId="{E38E4CF5-20C6-CE4E-8AC7-D814957559AD}"/>
          </ac:spMkLst>
        </pc:spChg>
        <pc:spChg chg="mod">
          <ac:chgData name="#NG CHI HUI#" userId="a8074964-3c0e-453e-bf61-1d9101821b9c" providerId="ADAL" clId="{6F6D8026-9D7B-E249-B11F-152A018EB705}" dt="2021-04-01T03:53:07.804" v="763"/>
          <ac:spMkLst>
            <pc:docMk/>
            <pc:sldMk cId="0" sldId="256"/>
            <ac:spMk id="384" creationId="{585AB346-7BA0-EF40-AC76-C3E9D3D49967}"/>
          </ac:spMkLst>
        </pc:spChg>
        <pc:spChg chg="mod">
          <ac:chgData name="#NG CHI HUI#" userId="a8074964-3c0e-453e-bf61-1d9101821b9c" providerId="ADAL" clId="{6F6D8026-9D7B-E249-B11F-152A018EB705}" dt="2021-04-01T03:53:07.804" v="763"/>
          <ac:spMkLst>
            <pc:docMk/>
            <pc:sldMk cId="0" sldId="256"/>
            <ac:spMk id="385" creationId="{8F23AF64-16EF-9F4A-8CAC-5586F1085A8C}"/>
          </ac:spMkLst>
        </pc:spChg>
        <pc:spChg chg="mod">
          <ac:chgData name="#NG CHI HUI#" userId="a8074964-3c0e-453e-bf61-1d9101821b9c" providerId="ADAL" clId="{6F6D8026-9D7B-E249-B11F-152A018EB705}" dt="2021-04-01T03:53:07.804" v="763"/>
          <ac:spMkLst>
            <pc:docMk/>
            <pc:sldMk cId="0" sldId="256"/>
            <ac:spMk id="386" creationId="{4C8F0650-CF94-EE44-B5F4-C17D4EB45CEC}"/>
          </ac:spMkLst>
        </pc:spChg>
        <pc:spChg chg="mod">
          <ac:chgData name="#NG CHI HUI#" userId="a8074964-3c0e-453e-bf61-1d9101821b9c" providerId="ADAL" clId="{6F6D8026-9D7B-E249-B11F-152A018EB705}" dt="2021-04-01T03:53:07.804" v="763"/>
          <ac:spMkLst>
            <pc:docMk/>
            <pc:sldMk cId="0" sldId="256"/>
            <ac:spMk id="387" creationId="{E1D1C189-2FD5-4D49-8EBD-44C92CEB188E}"/>
          </ac:spMkLst>
        </pc:spChg>
        <pc:spChg chg="mod">
          <ac:chgData name="#NG CHI HUI#" userId="a8074964-3c0e-453e-bf61-1d9101821b9c" providerId="ADAL" clId="{6F6D8026-9D7B-E249-B11F-152A018EB705}" dt="2021-04-01T03:53:07.804" v="763"/>
          <ac:spMkLst>
            <pc:docMk/>
            <pc:sldMk cId="0" sldId="256"/>
            <ac:spMk id="388" creationId="{05F1B6CE-7DBA-7847-9263-89DC9B3D4A57}"/>
          </ac:spMkLst>
        </pc:spChg>
        <pc:spChg chg="mod">
          <ac:chgData name="#NG CHI HUI#" userId="a8074964-3c0e-453e-bf61-1d9101821b9c" providerId="ADAL" clId="{6F6D8026-9D7B-E249-B11F-152A018EB705}" dt="2021-04-01T03:53:07.804" v="763"/>
          <ac:spMkLst>
            <pc:docMk/>
            <pc:sldMk cId="0" sldId="256"/>
            <ac:spMk id="389" creationId="{3CEFEFEA-75E6-7E43-8885-72C7F77F02BF}"/>
          </ac:spMkLst>
        </pc:spChg>
        <pc:spChg chg="mod">
          <ac:chgData name="#NG CHI HUI#" userId="a8074964-3c0e-453e-bf61-1d9101821b9c" providerId="ADAL" clId="{6F6D8026-9D7B-E249-B11F-152A018EB705}" dt="2021-04-01T03:53:07.804" v="763"/>
          <ac:spMkLst>
            <pc:docMk/>
            <pc:sldMk cId="0" sldId="256"/>
            <ac:spMk id="390" creationId="{3C2B8E11-9CDF-E04E-8B97-3807E418E730}"/>
          </ac:spMkLst>
        </pc:spChg>
        <pc:spChg chg="mod">
          <ac:chgData name="#NG CHI HUI#" userId="a8074964-3c0e-453e-bf61-1d9101821b9c" providerId="ADAL" clId="{6F6D8026-9D7B-E249-B11F-152A018EB705}" dt="2021-04-01T03:53:07.804" v="763"/>
          <ac:spMkLst>
            <pc:docMk/>
            <pc:sldMk cId="0" sldId="256"/>
            <ac:spMk id="391" creationId="{640D23CB-C9F2-DC42-89B4-44C2CC676447}"/>
          </ac:spMkLst>
        </pc:spChg>
        <pc:spChg chg="mod">
          <ac:chgData name="#NG CHI HUI#" userId="a8074964-3c0e-453e-bf61-1d9101821b9c" providerId="ADAL" clId="{6F6D8026-9D7B-E249-B11F-152A018EB705}" dt="2021-04-01T03:53:07.804" v="763"/>
          <ac:spMkLst>
            <pc:docMk/>
            <pc:sldMk cId="0" sldId="256"/>
            <ac:spMk id="392" creationId="{C0882790-26D1-CE45-B550-BB1BB9C0517B}"/>
          </ac:spMkLst>
        </pc:spChg>
        <pc:spChg chg="mod">
          <ac:chgData name="#NG CHI HUI#" userId="a8074964-3c0e-453e-bf61-1d9101821b9c" providerId="ADAL" clId="{6F6D8026-9D7B-E249-B11F-152A018EB705}" dt="2021-04-01T03:53:07.804" v="763"/>
          <ac:spMkLst>
            <pc:docMk/>
            <pc:sldMk cId="0" sldId="256"/>
            <ac:spMk id="393" creationId="{B96853B3-1D15-9A4D-9E20-04E467F26C51}"/>
          </ac:spMkLst>
        </pc:spChg>
        <pc:spChg chg="mod">
          <ac:chgData name="#NG CHI HUI#" userId="a8074964-3c0e-453e-bf61-1d9101821b9c" providerId="ADAL" clId="{6F6D8026-9D7B-E249-B11F-152A018EB705}" dt="2021-04-01T03:53:07.804" v="763"/>
          <ac:spMkLst>
            <pc:docMk/>
            <pc:sldMk cId="0" sldId="256"/>
            <ac:spMk id="394" creationId="{6FCD8466-B816-CA4B-9EF0-8F7748B6EF43}"/>
          </ac:spMkLst>
        </pc:spChg>
        <pc:spChg chg="mod">
          <ac:chgData name="#NG CHI HUI#" userId="a8074964-3c0e-453e-bf61-1d9101821b9c" providerId="ADAL" clId="{6F6D8026-9D7B-E249-B11F-152A018EB705}" dt="2021-04-01T03:53:07.804" v="763"/>
          <ac:spMkLst>
            <pc:docMk/>
            <pc:sldMk cId="0" sldId="256"/>
            <ac:spMk id="395" creationId="{2FD6305C-F908-E549-97CB-6A5F1D7EA502}"/>
          </ac:spMkLst>
        </pc:spChg>
        <pc:spChg chg="mod">
          <ac:chgData name="#NG CHI HUI#" userId="a8074964-3c0e-453e-bf61-1d9101821b9c" providerId="ADAL" clId="{6F6D8026-9D7B-E249-B11F-152A018EB705}" dt="2021-04-01T03:53:07.804" v="763"/>
          <ac:spMkLst>
            <pc:docMk/>
            <pc:sldMk cId="0" sldId="256"/>
            <ac:spMk id="396" creationId="{63CB1406-4EA3-B746-90FD-3BF24D4B5C32}"/>
          </ac:spMkLst>
        </pc:spChg>
        <pc:spChg chg="mod">
          <ac:chgData name="#NG CHI HUI#" userId="a8074964-3c0e-453e-bf61-1d9101821b9c" providerId="ADAL" clId="{6F6D8026-9D7B-E249-B11F-152A018EB705}" dt="2021-04-01T03:53:07.804" v="763"/>
          <ac:spMkLst>
            <pc:docMk/>
            <pc:sldMk cId="0" sldId="256"/>
            <ac:spMk id="397" creationId="{E8F53FDC-2C45-6245-9683-7B0EB4727EDF}"/>
          </ac:spMkLst>
        </pc:spChg>
        <pc:spChg chg="mod">
          <ac:chgData name="#NG CHI HUI#" userId="a8074964-3c0e-453e-bf61-1d9101821b9c" providerId="ADAL" clId="{6F6D8026-9D7B-E249-B11F-152A018EB705}" dt="2021-04-01T03:53:07.804" v="763"/>
          <ac:spMkLst>
            <pc:docMk/>
            <pc:sldMk cId="0" sldId="256"/>
            <ac:spMk id="398" creationId="{F29471EB-2793-FB40-AE72-3E4C0F1FA55D}"/>
          </ac:spMkLst>
        </pc:spChg>
        <pc:spChg chg="mod">
          <ac:chgData name="#NG CHI HUI#" userId="a8074964-3c0e-453e-bf61-1d9101821b9c" providerId="ADAL" clId="{6F6D8026-9D7B-E249-B11F-152A018EB705}" dt="2021-04-01T03:53:07.804" v="763"/>
          <ac:spMkLst>
            <pc:docMk/>
            <pc:sldMk cId="0" sldId="256"/>
            <ac:spMk id="399" creationId="{670307EE-0DE4-0B42-8595-589D4B6D9FE3}"/>
          </ac:spMkLst>
        </pc:spChg>
        <pc:spChg chg="mod">
          <ac:chgData name="#NG CHI HUI#" userId="a8074964-3c0e-453e-bf61-1d9101821b9c" providerId="ADAL" clId="{6F6D8026-9D7B-E249-B11F-152A018EB705}" dt="2021-04-01T03:53:07.804" v="763"/>
          <ac:spMkLst>
            <pc:docMk/>
            <pc:sldMk cId="0" sldId="256"/>
            <ac:spMk id="400" creationId="{65BAC451-F906-094A-8F52-98F0C7F97015}"/>
          </ac:spMkLst>
        </pc:spChg>
        <pc:spChg chg="mod">
          <ac:chgData name="#NG CHI HUI#" userId="a8074964-3c0e-453e-bf61-1d9101821b9c" providerId="ADAL" clId="{6F6D8026-9D7B-E249-B11F-152A018EB705}" dt="2021-04-01T03:53:07.804" v="763"/>
          <ac:spMkLst>
            <pc:docMk/>
            <pc:sldMk cId="0" sldId="256"/>
            <ac:spMk id="401" creationId="{6E4C9B5C-F312-4049-93F2-18B81E0210BC}"/>
          </ac:spMkLst>
        </pc:spChg>
        <pc:spChg chg="mod">
          <ac:chgData name="#NG CHI HUI#" userId="a8074964-3c0e-453e-bf61-1d9101821b9c" providerId="ADAL" clId="{6F6D8026-9D7B-E249-B11F-152A018EB705}" dt="2021-04-01T03:53:07.804" v="763"/>
          <ac:spMkLst>
            <pc:docMk/>
            <pc:sldMk cId="0" sldId="256"/>
            <ac:spMk id="402" creationId="{6529B757-25E2-DA42-ABD6-072954CA2477}"/>
          </ac:spMkLst>
        </pc:spChg>
        <pc:spChg chg="mod">
          <ac:chgData name="#NG CHI HUI#" userId="a8074964-3c0e-453e-bf61-1d9101821b9c" providerId="ADAL" clId="{6F6D8026-9D7B-E249-B11F-152A018EB705}" dt="2021-04-01T03:53:07.804" v="763"/>
          <ac:spMkLst>
            <pc:docMk/>
            <pc:sldMk cId="0" sldId="256"/>
            <ac:spMk id="403" creationId="{19D7E00B-6111-B142-ADF1-4BEDD9FBB3FA}"/>
          </ac:spMkLst>
        </pc:spChg>
        <pc:spChg chg="mod">
          <ac:chgData name="#NG CHI HUI#" userId="a8074964-3c0e-453e-bf61-1d9101821b9c" providerId="ADAL" clId="{6F6D8026-9D7B-E249-B11F-152A018EB705}" dt="2021-04-01T03:53:07.804" v="763"/>
          <ac:spMkLst>
            <pc:docMk/>
            <pc:sldMk cId="0" sldId="256"/>
            <ac:spMk id="404" creationId="{C2C315DD-B1B6-A342-AED6-E6077706BE02}"/>
          </ac:spMkLst>
        </pc:spChg>
        <pc:spChg chg="mod">
          <ac:chgData name="#NG CHI HUI#" userId="a8074964-3c0e-453e-bf61-1d9101821b9c" providerId="ADAL" clId="{6F6D8026-9D7B-E249-B11F-152A018EB705}" dt="2021-04-01T03:53:07.804" v="763"/>
          <ac:spMkLst>
            <pc:docMk/>
            <pc:sldMk cId="0" sldId="256"/>
            <ac:spMk id="405" creationId="{95549BCE-5466-5345-8DF4-1B4C94C0369F}"/>
          </ac:spMkLst>
        </pc:spChg>
        <pc:spChg chg="mod">
          <ac:chgData name="#NG CHI HUI#" userId="a8074964-3c0e-453e-bf61-1d9101821b9c" providerId="ADAL" clId="{6F6D8026-9D7B-E249-B11F-152A018EB705}" dt="2021-04-01T03:53:07.804" v="763"/>
          <ac:spMkLst>
            <pc:docMk/>
            <pc:sldMk cId="0" sldId="256"/>
            <ac:spMk id="406" creationId="{A235978F-B247-714E-B71B-3F21946D94D9}"/>
          </ac:spMkLst>
        </pc:spChg>
        <pc:spChg chg="mod">
          <ac:chgData name="#NG CHI HUI#" userId="a8074964-3c0e-453e-bf61-1d9101821b9c" providerId="ADAL" clId="{6F6D8026-9D7B-E249-B11F-152A018EB705}" dt="2021-04-01T03:53:07.804" v="763"/>
          <ac:spMkLst>
            <pc:docMk/>
            <pc:sldMk cId="0" sldId="256"/>
            <ac:spMk id="407" creationId="{FE234FC4-7D43-B944-9912-1F27B5CC95A6}"/>
          </ac:spMkLst>
        </pc:spChg>
        <pc:spChg chg="mod">
          <ac:chgData name="#NG CHI HUI#" userId="a8074964-3c0e-453e-bf61-1d9101821b9c" providerId="ADAL" clId="{6F6D8026-9D7B-E249-B11F-152A018EB705}" dt="2021-04-01T03:53:07.804" v="763"/>
          <ac:spMkLst>
            <pc:docMk/>
            <pc:sldMk cId="0" sldId="256"/>
            <ac:spMk id="408" creationId="{37AD17B2-3738-F743-B1B1-EB41330872B0}"/>
          </ac:spMkLst>
        </pc:spChg>
        <pc:spChg chg="mod">
          <ac:chgData name="#NG CHI HUI#" userId="a8074964-3c0e-453e-bf61-1d9101821b9c" providerId="ADAL" clId="{6F6D8026-9D7B-E249-B11F-152A018EB705}" dt="2021-04-01T03:53:07.804" v="763"/>
          <ac:spMkLst>
            <pc:docMk/>
            <pc:sldMk cId="0" sldId="256"/>
            <ac:spMk id="409" creationId="{53CD18F7-2EA9-9A47-8675-C05D8736EAE8}"/>
          </ac:spMkLst>
        </pc:spChg>
        <pc:spChg chg="mod">
          <ac:chgData name="#NG CHI HUI#" userId="a8074964-3c0e-453e-bf61-1d9101821b9c" providerId="ADAL" clId="{6F6D8026-9D7B-E249-B11F-152A018EB705}" dt="2021-04-01T03:53:07.804" v="763"/>
          <ac:spMkLst>
            <pc:docMk/>
            <pc:sldMk cId="0" sldId="256"/>
            <ac:spMk id="410" creationId="{41783E64-E7BF-7F44-BE71-4690E081EC15}"/>
          </ac:spMkLst>
        </pc:spChg>
        <pc:spChg chg="mod">
          <ac:chgData name="#NG CHI HUI#" userId="a8074964-3c0e-453e-bf61-1d9101821b9c" providerId="ADAL" clId="{6F6D8026-9D7B-E249-B11F-152A018EB705}" dt="2021-04-01T03:53:07.804" v="763"/>
          <ac:spMkLst>
            <pc:docMk/>
            <pc:sldMk cId="0" sldId="256"/>
            <ac:spMk id="411" creationId="{0D822D06-F888-F74C-AB46-849CFCCDAC58}"/>
          </ac:spMkLst>
        </pc:spChg>
        <pc:spChg chg="mod">
          <ac:chgData name="#NG CHI HUI#" userId="a8074964-3c0e-453e-bf61-1d9101821b9c" providerId="ADAL" clId="{6F6D8026-9D7B-E249-B11F-152A018EB705}" dt="2021-04-01T03:53:07.804" v="763"/>
          <ac:spMkLst>
            <pc:docMk/>
            <pc:sldMk cId="0" sldId="256"/>
            <ac:spMk id="412" creationId="{1EB73CC6-C61F-3E41-B1C2-17F894EDC08D}"/>
          </ac:spMkLst>
        </pc:spChg>
        <pc:spChg chg="mod">
          <ac:chgData name="#NG CHI HUI#" userId="a8074964-3c0e-453e-bf61-1d9101821b9c" providerId="ADAL" clId="{6F6D8026-9D7B-E249-B11F-152A018EB705}" dt="2021-04-01T03:53:07.804" v="763"/>
          <ac:spMkLst>
            <pc:docMk/>
            <pc:sldMk cId="0" sldId="256"/>
            <ac:spMk id="413" creationId="{A824E5EE-B9D8-7243-A596-335F52F19C48}"/>
          </ac:spMkLst>
        </pc:spChg>
        <pc:spChg chg="mod">
          <ac:chgData name="#NG CHI HUI#" userId="a8074964-3c0e-453e-bf61-1d9101821b9c" providerId="ADAL" clId="{6F6D8026-9D7B-E249-B11F-152A018EB705}" dt="2021-04-01T03:53:07.804" v="763"/>
          <ac:spMkLst>
            <pc:docMk/>
            <pc:sldMk cId="0" sldId="256"/>
            <ac:spMk id="414" creationId="{252AF70D-9769-EA46-9CAF-788CBA8789CC}"/>
          </ac:spMkLst>
        </pc:spChg>
        <pc:spChg chg="mod">
          <ac:chgData name="#NG CHI HUI#" userId="a8074964-3c0e-453e-bf61-1d9101821b9c" providerId="ADAL" clId="{6F6D8026-9D7B-E249-B11F-152A018EB705}" dt="2021-04-01T03:53:07.804" v="763"/>
          <ac:spMkLst>
            <pc:docMk/>
            <pc:sldMk cId="0" sldId="256"/>
            <ac:spMk id="415" creationId="{09FD7CCD-CD41-3748-B92A-A288A5697554}"/>
          </ac:spMkLst>
        </pc:spChg>
        <pc:spChg chg="mod">
          <ac:chgData name="#NG CHI HUI#" userId="a8074964-3c0e-453e-bf61-1d9101821b9c" providerId="ADAL" clId="{6F6D8026-9D7B-E249-B11F-152A018EB705}" dt="2021-04-01T03:53:07.804" v="763"/>
          <ac:spMkLst>
            <pc:docMk/>
            <pc:sldMk cId="0" sldId="256"/>
            <ac:spMk id="416" creationId="{F4B8EAE9-5462-D74A-BC70-3FA326B44B04}"/>
          </ac:spMkLst>
        </pc:spChg>
        <pc:spChg chg="mod">
          <ac:chgData name="#NG CHI HUI#" userId="a8074964-3c0e-453e-bf61-1d9101821b9c" providerId="ADAL" clId="{6F6D8026-9D7B-E249-B11F-152A018EB705}" dt="2021-04-01T03:53:07.804" v="763"/>
          <ac:spMkLst>
            <pc:docMk/>
            <pc:sldMk cId="0" sldId="256"/>
            <ac:spMk id="417" creationId="{20D3FCED-9023-1346-8297-90175FC7CC36}"/>
          </ac:spMkLst>
        </pc:spChg>
        <pc:spChg chg="mod">
          <ac:chgData name="#NG CHI HUI#" userId="a8074964-3c0e-453e-bf61-1d9101821b9c" providerId="ADAL" clId="{6F6D8026-9D7B-E249-B11F-152A018EB705}" dt="2021-04-01T03:53:07.804" v="763"/>
          <ac:spMkLst>
            <pc:docMk/>
            <pc:sldMk cId="0" sldId="256"/>
            <ac:spMk id="418" creationId="{44C5AE36-40BF-3E4C-A720-D089A9956329}"/>
          </ac:spMkLst>
        </pc:spChg>
        <pc:spChg chg="mod">
          <ac:chgData name="#NG CHI HUI#" userId="a8074964-3c0e-453e-bf61-1d9101821b9c" providerId="ADAL" clId="{6F6D8026-9D7B-E249-B11F-152A018EB705}" dt="2021-04-01T03:53:07.804" v="763"/>
          <ac:spMkLst>
            <pc:docMk/>
            <pc:sldMk cId="0" sldId="256"/>
            <ac:spMk id="419" creationId="{1C330087-57CC-674D-9260-EA20EA78C8EF}"/>
          </ac:spMkLst>
        </pc:spChg>
        <pc:spChg chg="mod">
          <ac:chgData name="#NG CHI HUI#" userId="a8074964-3c0e-453e-bf61-1d9101821b9c" providerId="ADAL" clId="{6F6D8026-9D7B-E249-B11F-152A018EB705}" dt="2021-04-01T03:53:07.804" v="763"/>
          <ac:spMkLst>
            <pc:docMk/>
            <pc:sldMk cId="0" sldId="256"/>
            <ac:spMk id="420" creationId="{C77F380B-5580-7E4C-9F4B-26275062CAEF}"/>
          </ac:spMkLst>
        </pc:spChg>
        <pc:spChg chg="mod">
          <ac:chgData name="#NG CHI HUI#" userId="a8074964-3c0e-453e-bf61-1d9101821b9c" providerId="ADAL" clId="{6F6D8026-9D7B-E249-B11F-152A018EB705}" dt="2021-04-01T03:53:07.804" v="763"/>
          <ac:spMkLst>
            <pc:docMk/>
            <pc:sldMk cId="0" sldId="256"/>
            <ac:spMk id="421" creationId="{BFE1A87A-6410-5B4C-B1E3-B58B81EC0B22}"/>
          </ac:spMkLst>
        </pc:spChg>
        <pc:spChg chg="mod">
          <ac:chgData name="#NG CHI HUI#" userId="a8074964-3c0e-453e-bf61-1d9101821b9c" providerId="ADAL" clId="{6F6D8026-9D7B-E249-B11F-152A018EB705}" dt="2021-04-01T03:53:07.804" v="763"/>
          <ac:spMkLst>
            <pc:docMk/>
            <pc:sldMk cId="0" sldId="256"/>
            <ac:spMk id="422" creationId="{D78A614B-9A84-4F42-8683-545A97A71602}"/>
          </ac:spMkLst>
        </pc:spChg>
        <pc:spChg chg="mod">
          <ac:chgData name="#NG CHI HUI#" userId="a8074964-3c0e-453e-bf61-1d9101821b9c" providerId="ADAL" clId="{6F6D8026-9D7B-E249-B11F-152A018EB705}" dt="2021-04-01T03:53:07.804" v="763"/>
          <ac:spMkLst>
            <pc:docMk/>
            <pc:sldMk cId="0" sldId="256"/>
            <ac:spMk id="423" creationId="{FC3EEE29-4E26-454F-BAE4-D9D33DC83DF5}"/>
          </ac:spMkLst>
        </pc:spChg>
        <pc:spChg chg="mod">
          <ac:chgData name="#NG CHI HUI#" userId="a8074964-3c0e-453e-bf61-1d9101821b9c" providerId="ADAL" clId="{6F6D8026-9D7B-E249-B11F-152A018EB705}" dt="2021-04-01T03:53:07.804" v="763"/>
          <ac:spMkLst>
            <pc:docMk/>
            <pc:sldMk cId="0" sldId="256"/>
            <ac:spMk id="424" creationId="{7F2F0885-9D0E-7341-A5E3-9993437481C7}"/>
          </ac:spMkLst>
        </pc:spChg>
        <pc:spChg chg="mod">
          <ac:chgData name="#NG CHI HUI#" userId="a8074964-3c0e-453e-bf61-1d9101821b9c" providerId="ADAL" clId="{6F6D8026-9D7B-E249-B11F-152A018EB705}" dt="2021-04-01T03:53:07.804" v="763"/>
          <ac:spMkLst>
            <pc:docMk/>
            <pc:sldMk cId="0" sldId="256"/>
            <ac:spMk id="425" creationId="{E3187F7F-532F-8A4A-8BCF-ACC0A53A244C}"/>
          </ac:spMkLst>
        </pc:spChg>
        <pc:spChg chg="mod">
          <ac:chgData name="#NG CHI HUI#" userId="a8074964-3c0e-453e-bf61-1d9101821b9c" providerId="ADAL" clId="{6F6D8026-9D7B-E249-B11F-152A018EB705}" dt="2021-04-01T03:53:07.804" v="763"/>
          <ac:spMkLst>
            <pc:docMk/>
            <pc:sldMk cId="0" sldId="256"/>
            <ac:spMk id="426" creationId="{EA6BC1E6-D6B2-7048-8603-DD42847113AB}"/>
          </ac:spMkLst>
        </pc:spChg>
        <pc:spChg chg="mod">
          <ac:chgData name="#NG CHI HUI#" userId="a8074964-3c0e-453e-bf61-1d9101821b9c" providerId="ADAL" clId="{6F6D8026-9D7B-E249-B11F-152A018EB705}" dt="2021-04-01T03:53:07.804" v="763"/>
          <ac:spMkLst>
            <pc:docMk/>
            <pc:sldMk cId="0" sldId="256"/>
            <ac:spMk id="427" creationId="{8FBC24D7-B9FA-B54D-8475-5B27D411CF8A}"/>
          </ac:spMkLst>
        </pc:spChg>
        <pc:spChg chg="mod">
          <ac:chgData name="#NG CHI HUI#" userId="a8074964-3c0e-453e-bf61-1d9101821b9c" providerId="ADAL" clId="{6F6D8026-9D7B-E249-B11F-152A018EB705}" dt="2021-04-01T03:53:07.804" v="763"/>
          <ac:spMkLst>
            <pc:docMk/>
            <pc:sldMk cId="0" sldId="256"/>
            <ac:spMk id="428" creationId="{FA76E63F-E3FE-E14D-8F22-0E9A3F431A60}"/>
          </ac:spMkLst>
        </pc:spChg>
        <pc:spChg chg="mod">
          <ac:chgData name="#NG CHI HUI#" userId="a8074964-3c0e-453e-bf61-1d9101821b9c" providerId="ADAL" clId="{6F6D8026-9D7B-E249-B11F-152A018EB705}" dt="2021-04-01T03:53:07.804" v="763"/>
          <ac:spMkLst>
            <pc:docMk/>
            <pc:sldMk cId="0" sldId="256"/>
            <ac:spMk id="429" creationId="{DB1704D2-1F1A-6645-A542-CCEA3A4EFED4}"/>
          </ac:spMkLst>
        </pc:spChg>
        <pc:spChg chg="mod">
          <ac:chgData name="#NG CHI HUI#" userId="a8074964-3c0e-453e-bf61-1d9101821b9c" providerId="ADAL" clId="{6F6D8026-9D7B-E249-B11F-152A018EB705}" dt="2021-04-01T03:53:07.804" v="763"/>
          <ac:spMkLst>
            <pc:docMk/>
            <pc:sldMk cId="0" sldId="256"/>
            <ac:spMk id="430" creationId="{0C121E58-57FA-B94E-BA04-199A82EDA52B}"/>
          </ac:spMkLst>
        </pc:spChg>
        <pc:spChg chg="mod">
          <ac:chgData name="#NG CHI HUI#" userId="a8074964-3c0e-453e-bf61-1d9101821b9c" providerId="ADAL" clId="{6F6D8026-9D7B-E249-B11F-152A018EB705}" dt="2021-04-01T03:53:07.804" v="763"/>
          <ac:spMkLst>
            <pc:docMk/>
            <pc:sldMk cId="0" sldId="256"/>
            <ac:spMk id="431" creationId="{2A9EA7DB-F693-794B-A583-6D491A88C5E7}"/>
          </ac:spMkLst>
        </pc:spChg>
        <pc:spChg chg="mod">
          <ac:chgData name="#NG CHI HUI#" userId="a8074964-3c0e-453e-bf61-1d9101821b9c" providerId="ADAL" clId="{6F6D8026-9D7B-E249-B11F-152A018EB705}" dt="2021-04-01T03:53:07.804" v="763"/>
          <ac:spMkLst>
            <pc:docMk/>
            <pc:sldMk cId="0" sldId="256"/>
            <ac:spMk id="432" creationId="{B430C243-A2E0-4349-8EB1-CA8016AC31DD}"/>
          </ac:spMkLst>
        </pc:spChg>
        <pc:spChg chg="mod">
          <ac:chgData name="#NG CHI HUI#" userId="a8074964-3c0e-453e-bf61-1d9101821b9c" providerId="ADAL" clId="{6F6D8026-9D7B-E249-B11F-152A018EB705}" dt="2021-04-01T03:53:07.804" v="763"/>
          <ac:spMkLst>
            <pc:docMk/>
            <pc:sldMk cId="0" sldId="256"/>
            <ac:spMk id="433" creationId="{C803F067-E5DF-1648-8C51-C9DA7C3312EC}"/>
          </ac:spMkLst>
        </pc:spChg>
        <pc:spChg chg="mod">
          <ac:chgData name="#NG CHI HUI#" userId="a8074964-3c0e-453e-bf61-1d9101821b9c" providerId="ADAL" clId="{6F6D8026-9D7B-E249-B11F-152A018EB705}" dt="2021-04-01T03:53:07.804" v="763"/>
          <ac:spMkLst>
            <pc:docMk/>
            <pc:sldMk cId="0" sldId="256"/>
            <ac:spMk id="434" creationId="{7AF62293-800C-044A-BAE2-3CBB7C077C5A}"/>
          </ac:spMkLst>
        </pc:spChg>
        <pc:spChg chg="mod">
          <ac:chgData name="#NG CHI HUI#" userId="a8074964-3c0e-453e-bf61-1d9101821b9c" providerId="ADAL" clId="{6F6D8026-9D7B-E249-B11F-152A018EB705}" dt="2021-04-01T03:53:07.804" v="763"/>
          <ac:spMkLst>
            <pc:docMk/>
            <pc:sldMk cId="0" sldId="256"/>
            <ac:spMk id="435" creationId="{081AD9CD-67B0-9446-B52B-053E53D35193}"/>
          </ac:spMkLst>
        </pc:spChg>
        <pc:spChg chg="mod">
          <ac:chgData name="#NG CHI HUI#" userId="a8074964-3c0e-453e-bf61-1d9101821b9c" providerId="ADAL" clId="{6F6D8026-9D7B-E249-B11F-152A018EB705}" dt="2021-04-01T03:53:07.804" v="763"/>
          <ac:spMkLst>
            <pc:docMk/>
            <pc:sldMk cId="0" sldId="256"/>
            <ac:spMk id="436" creationId="{B6FB57C4-C3EB-4640-875A-8CA1D510D4EB}"/>
          </ac:spMkLst>
        </pc:spChg>
        <pc:spChg chg="mod">
          <ac:chgData name="#NG CHI HUI#" userId="a8074964-3c0e-453e-bf61-1d9101821b9c" providerId="ADAL" clId="{6F6D8026-9D7B-E249-B11F-152A018EB705}" dt="2021-04-01T03:53:07.804" v="763"/>
          <ac:spMkLst>
            <pc:docMk/>
            <pc:sldMk cId="0" sldId="256"/>
            <ac:spMk id="437" creationId="{87BD4EF2-C962-3C4E-B44D-1E6B48099C07}"/>
          </ac:spMkLst>
        </pc:spChg>
        <pc:spChg chg="mod">
          <ac:chgData name="#NG CHI HUI#" userId="a8074964-3c0e-453e-bf61-1d9101821b9c" providerId="ADAL" clId="{6F6D8026-9D7B-E249-B11F-152A018EB705}" dt="2021-04-01T03:53:07.804" v="763"/>
          <ac:spMkLst>
            <pc:docMk/>
            <pc:sldMk cId="0" sldId="256"/>
            <ac:spMk id="438" creationId="{993FCB24-9697-BF41-BFD9-31E60C0896F0}"/>
          </ac:spMkLst>
        </pc:spChg>
        <pc:spChg chg="mod">
          <ac:chgData name="#NG CHI HUI#" userId="a8074964-3c0e-453e-bf61-1d9101821b9c" providerId="ADAL" clId="{6F6D8026-9D7B-E249-B11F-152A018EB705}" dt="2021-04-01T03:53:07.804" v="763"/>
          <ac:spMkLst>
            <pc:docMk/>
            <pc:sldMk cId="0" sldId="256"/>
            <ac:spMk id="439" creationId="{18A8A920-C6EC-464F-BB72-96943CD0E1A1}"/>
          </ac:spMkLst>
        </pc:spChg>
        <pc:spChg chg="mod">
          <ac:chgData name="#NG CHI HUI#" userId="a8074964-3c0e-453e-bf61-1d9101821b9c" providerId="ADAL" clId="{6F6D8026-9D7B-E249-B11F-152A018EB705}" dt="2021-04-01T03:53:07.804" v="763"/>
          <ac:spMkLst>
            <pc:docMk/>
            <pc:sldMk cId="0" sldId="256"/>
            <ac:spMk id="440" creationId="{26F2C164-D0FB-AF40-838A-EA055FA0F3EC}"/>
          </ac:spMkLst>
        </pc:spChg>
        <pc:spChg chg="mod">
          <ac:chgData name="#NG CHI HUI#" userId="a8074964-3c0e-453e-bf61-1d9101821b9c" providerId="ADAL" clId="{6F6D8026-9D7B-E249-B11F-152A018EB705}" dt="2021-04-01T03:53:07.804" v="763"/>
          <ac:spMkLst>
            <pc:docMk/>
            <pc:sldMk cId="0" sldId="256"/>
            <ac:spMk id="441" creationId="{17F47161-1BBC-5349-A2FC-7CB3C6F6C3C3}"/>
          </ac:spMkLst>
        </pc:spChg>
        <pc:spChg chg="mod">
          <ac:chgData name="#NG CHI HUI#" userId="a8074964-3c0e-453e-bf61-1d9101821b9c" providerId="ADAL" clId="{6F6D8026-9D7B-E249-B11F-152A018EB705}" dt="2021-04-01T03:53:07.804" v="763"/>
          <ac:spMkLst>
            <pc:docMk/>
            <pc:sldMk cId="0" sldId="256"/>
            <ac:spMk id="442" creationId="{09855AB6-412F-FB4C-8D5A-8F44477F400F}"/>
          </ac:spMkLst>
        </pc:spChg>
        <pc:spChg chg="mod">
          <ac:chgData name="#NG CHI HUI#" userId="a8074964-3c0e-453e-bf61-1d9101821b9c" providerId="ADAL" clId="{6F6D8026-9D7B-E249-B11F-152A018EB705}" dt="2021-04-01T03:53:07.804" v="763"/>
          <ac:spMkLst>
            <pc:docMk/>
            <pc:sldMk cId="0" sldId="256"/>
            <ac:spMk id="443" creationId="{F55B6452-BD33-1946-9522-884D2BB65427}"/>
          </ac:spMkLst>
        </pc:spChg>
        <pc:spChg chg="mod">
          <ac:chgData name="#NG CHI HUI#" userId="a8074964-3c0e-453e-bf61-1d9101821b9c" providerId="ADAL" clId="{6F6D8026-9D7B-E249-B11F-152A018EB705}" dt="2021-04-01T03:53:07.804" v="763"/>
          <ac:spMkLst>
            <pc:docMk/>
            <pc:sldMk cId="0" sldId="256"/>
            <ac:spMk id="444" creationId="{B02A9A58-6875-1B42-BF0A-A0793D965EFE}"/>
          </ac:spMkLst>
        </pc:spChg>
        <pc:spChg chg="mod">
          <ac:chgData name="#NG CHI HUI#" userId="a8074964-3c0e-453e-bf61-1d9101821b9c" providerId="ADAL" clId="{6F6D8026-9D7B-E249-B11F-152A018EB705}" dt="2021-04-01T03:53:07.804" v="763"/>
          <ac:spMkLst>
            <pc:docMk/>
            <pc:sldMk cId="0" sldId="256"/>
            <ac:spMk id="445" creationId="{61C43EBF-025D-4447-AC45-735A7786C8F9}"/>
          </ac:spMkLst>
        </pc:spChg>
        <pc:spChg chg="mod">
          <ac:chgData name="#NG CHI HUI#" userId="a8074964-3c0e-453e-bf61-1d9101821b9c" providerId="ADAL" clId="{6F6D8026-9D7B-E249-B11F-152A018EB705}" dt="2021-04-01T03:53:07.804" v="763"/>
          <ac:spMkLst>
            <pc:docMk/>
            <pc:sldMk cId="0" sldId="256"/>
            <ac:spMk id="446" creationId="{A65191F9-4E77-7E4B-A280-29E9DDB055FF}"/>
          </ac:spMkLst>
        </pc:spChg>
        <pc:spChg chg="mod">
          <ac:chgData name="#NG CHI HUI#" userId="a8074964-3c0e-453e-bf61-1d9101821b9c" providerId="ADAL" clId="{6F6D8026-9D7B-E249-B11F-152A018EB705}" dt="2021-04-01T03:53:07.804" v="763"/>
          <ac:spMkLst>
            <pc:docMk/>
            <pc:sldMk cId="0" sldId="256"/>
            <ac:spMk id="447" creationId="{71E77CAA-C572-6948-9F36-9D5ED7DA98A6}"/>
          </ac:spMkLst>
        </pc:spChg>
        <pc:spChg chg="mod">
          <ac:chgData name="#NG CHI HUI#" userId="a8074964-3c0e-453e-bf61-1d9101821b9c" providerId="ADAL" clId="{6F6D8026-9D7B-E249-B11F-152A018EB705}" dt="2021-04-01T03:53:07.804" v="763"/>
          <ac:spMkLst>
            <pc:docMk/>
            <pc:sldMk cId="0" sldId="256"/>
            <ac:spMk id="448" creationId="{0479439F-F867-8E41-8E71-269E597633B5}"/>
          </ac:spMkLst>
        </pc:spChg>
        <pc:spChg chg="mod">
          <ac:chgData name="#NG CHI HUI#" userId="a8074964-3c0e-453e-bf61-1d9101821b9c" providerId="ADAL" clId="{6F6D8026-9D7B-E249-B11F-152A018EB705}" dt="2021-04-01T03:53:07.804" v="763"/>
          <ac:spMkLst>
            <pc:docMk/>
            <pc:sldMk cId="0" sldId="256"/>
            <ac:spMk id="449" creationId="{4A6AE5A5-8960-9541-9B3D-1FA831F59425}"/>
          </ac:spMkLst>
        </pc:spChg>
        <pc:spChg chg="mod">
          <ac:chgData name="#NG CHI HUI#" userId="a8074964-3c0e-453e-bf61-1d9101821b9c" providerId="ADAL" clId="{6F6D8026-9D7B-E249-B11F-152A018EB705}" dt="2021-04-01T03:53:07.804" v="763"/>
          <ac:spMkLst>
            <pc:docMk/>
            <pc:sldMk cId="0" sldId="256"/>
            <ac:spMk id="450" creationId="{9058AE17-7F20-1945-9FC0-85AB08E613FB}"/>
          </ac:spMkLst>
        </pc:spChg>
        <pc:spChg chg="mod">
          <ac:chgData name="#NG CHI HUI#" userId="a8074964-3c0e-453e-bf61-1d9101821b9c" providerId="ADAL" clId="{6F6D8026-9D7B-E249-B11F-152A018EB705}" dt="2021-04-01T03:53:07.804" v="763"/>
          <ac:spMkLst>
            <pc:docMk/>
            <pc:sldMk cId="0" sldId="256"/>
            <ac:spMk id="451" creationId="{FA9B6946-B7C1-1549-B5F9-241F1846874E}"/>
          </ac:spMkLst>
        </pc:spChg>
        <pc:spChg chg="mod">
          <ac:chgData name="#NG CHI HUI#" userId="a8074964-3c0e-453e-bf61-1d9101821b9c" providerId="ADAL" clId="{6F6D8026-9D7B-E249-B11F-152A018EB705}" dt="2021-04-01T03:53:07.804" v="763"/>
          <ac:spMkLst>
            <pc:docMk/>
            <pc:sldMk cId="0" sldId="256"/>
            <ac:spMk id="452" creationId="{CC31FA5D-09B1-C141-83A9-917396F79A64}"/>
          </ac:spMkLst>
        </pc:spChg>
        <pc:spChg chg="mod">
          <ac:chgData name="#NG CHI HUI#" userId="a8074964-3c0e-453e-bf61-1d9101821b9c" providerId="ADAL" clId="{6F6D8026-9D7B-E249-B11F-152A018EB705}" dt="2021-04-01T03:53:07.804" v="763"/>
          <ac:spMkLst>
            <pc:docMk/>
            <pc:sldMk cId="0" sldId="256"/>
            <ac:spMk id="453" creationId="{7A7D6536-05BB-BD44-9073-E4E793A67ECD}"/>
          </ac:spMkLst>
        </pc:spChg>
        <pc:spChg chg="mod">
          <ac:chgData name="#NG CHI HUI#" userId="a8074964-3c0e-453e-bf61-1d9101821b9c" providerId="ADAL" clId="{6F6D8026-9D7B-E249-B11F-152A018EB705}" dt="2021-04-01T03:53:07.804" v="763"/>
          <ac:spMkLst>
            <pc:docMk/>
            <pc:sldMk cId="0" sldId="256"/>
            <ac:spMk id="454" creationId="{33155EFB-1181-3F47-8B4C-85EF4E1E4108}"/>
          </ac:spMkLst>
        </pc:spChg>
        <pc:spChg chg="mod">
          <ac:chgData name="#NG CHI HUI#" userId="a8074964-3c0e-453e-bf61-1d9101821b9c" providerId="ADAL" clId="{6F6D8026-9D7B-E249-B11F-152A018EB705}" dt="2021-04-01T03:53:07.804" v="763"/>
          <ac:spMkLst>
            <pc:docMk/>
            <pc:sldMk cId="0" sldId="256"/>
            <ac:spMk id="455" creationId="{6C13CB3C-6F9F-D74E-BFA3-8431E680510E}"/>
          </ac:spMkLst>
        </pc:spChg>
        <pc:spChg chg="mod">
          <ac:chgData name="#NG CHI HUI#" userId="a8074964-3c0e-453e-bf61-1d9101821b9c" providerId="ADAL" clId="{6F6D8026-9D7B-E249-B11F-152A018EB705}" dt="2021-04-01T03:53:07.804" v="763"/>
          <ac:spMkLst>
            <pc:docMk/>
            <pc:sldMk cId="0" sldId="256"/>
            <ac:spMk id="456" creationId="{7ED5977C-841D-CB4F-B953-E7B47B0F4AD0}"/>
          </ac:spMkLst>
        </pc:spChg>
        <pc:spChg chg="mod">
          <ac:chgData name="#NG CHI HUI#" userId="a8074964-3c0e-453e-bf61-1d9101821b9c" providerId="ADAL" clId="{6F6D8026-9D7B-E249-B11F-152A018EB705}" dt="2021-04-01T03:53:07.804" v="763"/>
          <ac:spMkLst>
            <pc:docMk/>
            <pc:sldMk cId="0" sldId="256"/>
            <ac:spMk id="457" creationId="{A5F2C1FD-C660-054D-A92C-36F5C694690C}"/>
          </ac:spMkLst>
        </pc:spChg>
        <pc:spChg chg="mod">
          <ac:chgData name="#NG CHI HUI#" userId="a8074964-3c0e-453e-bf61-1d9101821b9c" providerId="ADAL" clId="{6F6D8026-9D7B-E249-B11F-152A018EB705}" dt="2021-04-01T03:53:07.804" v="763"/>
          <ac:spMkLst>
            <pc:docMk/>
            <pc:sldMk cId="0" sldId="256"/>
            <ac:spMk id="458" creationId="{BD24B65C-102C-6048-8895-5F99028D2B37}"/>
          </ac:spMkLst>
        </pc:spChg>
        <pc:spChg chg="mod">
          <ac:chgData name="#NG CHI HUI#" userId="a8074964-3c0e-453e-bf61-1d9101821b9c" providerId="ADAL" clId="{6F6D8026-9D7B-E249-B11F-152A018EB705}" dt="2021-04-01T03:53:07.804" v="763"/>
          <ac:spMkLst>
            <pc:docMk/>
            <pc:sldMk cId="0" sldId="256"/>
            <ac:spMk id="459" creationId="{32C671DE-7C5E-034E-A5C6-BBEF9F4575AE}"/>
          </ac:spMkLst>
        </pc:spChg>
        <pc:spChg chg="mod">
          <ac:chgData name="#NG CHI HUI#" userId="a8074964-3c0e-453e-bf61-1d9101821b9c" providerId="ADAL" clId="{6F6D8026-9D7B-E249-B11F-152A018EB705}" dt="2021-04-01T03:53:07.804" v="763"/>
          <ac:spMkLst>
            <pc:docMk/>
            <pc:sldMk cId="0" sldId="256"/>
            <ac:spMk id="460" creationId="{5477115F-3FBD-AB44-A4F1-4F7CBAA00491}"/>
          </ac:spMkLst>
        </pc:spChg>
        <pc:spChg chg="mod">
          <ac:chgData name="#NG CHI HUI#" userId="a8074964-3c0e-453e-bf61-1d9101821b9c" providerId="ADAL" clId="{6F6D8026-9D7B-E249-B11F-152A018EB705}" dt="2021-04-01T03:53:07.804" v="763"/>
          <ac:spMkLst>
            <pc:docMk/>
            <pc:sldMk cId="0" sldId="256"/>
            <ac:spMk id="461" creationId="{50EC924B-C3C6-5445-8771-6C1778DA82C9}"/>
          </ac:spMkLst>
        </pc:spChg>
        <pc:spChg chg="mod">
          <ac:chgData name="#NG CHI HUI#" userId="a8074964-3c0e-453e-bf61-1d9101821b9c" providerId="ADAL" clId="{6F6D8026-9D7B-E249-B11F-152A018EB705}" dt="2021-04-01T03:53:07.804" v="763"/>
          <ac:spMkLst>
            <pc:docMk/>
            <pc:sldMk cId="0" sldId="256"/>
            <ac:spMk id="462" creationId="{F6F61D4F-53D1-5841-A99F-4ECED4A14EEE}"/>
          </ac:spMkLst>
        </pc:spChg>
        <pc:spChg chg="mod">
          <ac:chgData name="#NG CHI HUI#" userId="a8074964-3c0e-453e-bf61-1d9101821b9c" providerId="ADAL" clId="{6F6D8026-9D7B-E249-B11F-152A018EB705}" dt="2021-04-01T03:53:07.804" v="763"/>
          <ac:spMkLst>
            <pc:docMk/>
            <pc:sldMk cId="0" sldId="256"/>
            <ac:spMk id="463" creationId="{D2D82F67-18FF-2142-82A5-950B26629794}"/>
          </ac:spMkLst>
        </pc:spChg>
        <pc:spChg chg="mod">
          <ac:chgData name="#NG CHI HUI#" userId="a8074964-3c0e-453e-bf61-1d9101821b9c" providerId="ADAL" clId="{6F6D8026-9D7B-E249-B11F-152A018EB705}" dt="2021-04-01T03:53:07.804" v="763"/>
          <ac:spMkLst>
            <pc:docMk/>
            <pc:sldMk cId="0" sldId="256"/>
            <ac:spMk id="464" creationId="{F59EB101-B2B1-924F-B22B-3DB883A2B0CA}"/>
          </ac:spMkLst>
        </pc:spChg>
        <pc:spChg chg="mod">
          <ac:chgData name="#NG CHI HUI#" userId="a8074964-3c0e-453e-bf61-1d9101821b9c" providerId="ADAL" clId="{6F6D8026-9D7B-E249-B11F-152A018EB705}" dt="2021-04-01T03:53:07.804" v="763"/>
          <ac:spMkLst>
            <pc:docMk/>
            <pc:sldMk cId="0" sldId="256"/>
            <ac:spMk id="465" creationId="{D7A5A7C0-33D0-F948-8F3A-6FEF46E14C33}"/>
          </ac:spMkLst>
        </pc:spChg>
        <pc:spChg chg="mod">
          <ac:chgData name="#NG CHI HUI#" userId="a8074964-3c0e-453e-bf61-1d9101821b9c" providerId="ADAL" clId="{6F6D8026-9D7B-E249-B11F-152A018EB705}" dt="2021-04-01T03:53:07.804" v="763"/>
          <ac:spMkLst>
            <pc:docMk/>
            <pc:sldMk cId="0" sldId="256"/>
            <ac:spMk id="466" creationId="{855F40B3-72C0-3B42-91DA-31B67F681A18}"/>
          </ac:spMkLst>
        </pc:spChg>
        <pc:spChg chg="mod">
          <ac:chgData name="#NG CHI HUI#" userId="a8074964-3c0e-453e-bf61-1d9101821b9c" providerId="ADAL" clId="{6F6D8026-9D7B-E249-B11F-152A018EB705}" dt="2021-04-01T03:53:07.804" v="763"/>
          <ac:spMkLst>
            <pc:docMk/>
            <pc:sldMk cId="0" sldId="256"/>
            <ac:spMk id="467" creationId="{A1821CDC-D685-DA4F-B57C-E8BA87D9AD32}"/>
          </ac:spMkLst>
        </pc:spChg>
        <pc:spChg chg="mod">
          <ac:chgData name="#NG CHI HUI#" userId="a8074964-3c0e-453e-bf61-1d9101821b9c" providerId="ADAL" clId="{6F6D8026-9D7B-E249-B11F-152A018EB705}" dt="2021-04-01T03:53:07.804" v="763"/>
          <ac:spMkLst>
            <pc:docMk/>
            <pc:sldMk cId="0" sldId="256"/>
            <ac:spMk id="468" creationId="{52495E20-DC83-6343-9266-6DBD7C84F005}"/>
          </ac:spMkLst>
        </pc:spChg>
        <pc:spChg chg="mod">
          <ac:chgData name="#NG CHI HUI#" userId="a8074964-3c0e-453e-bf61-1d9101821b9c" providerId="ADAL" clId="{6F6D8026-9D7B-E249-B11F-152A018EB705}" dt="2021-04-01T03:53:07.804" v="763"/>
          <ac:spMkLst>
            <pc:docMk/>
            <pc:sldMk cId="0" sldId="256"/>
            <ac:spMk id="470" creationId="{42C5F840-44AE-6546-82C4-BD7A4524C666}"/>
          </ac:spMkLst>
        </pc:spChg>
        <pc:spChg chg="mod">
          <ac:chgData name="#NG CHI HUI#" userId="a8074964-3c0e-453e-bf61-1d9101821b9c" providerId="ADAL" clId="{6F6D8026-9D7B-E249-B11F-152A018EB705}" dt="2021-04-01T03:53:07.804" v="763"/>
          <ac:spMkLst>
            <pc:docMk/>
            <pc:sldMk cId="0" sldId="256"/>
            <ac:spMk id="471" creationId="{44C57AD5-D6F5-6344-BE93-E6A4F94404B0}"/>
          </ac:spMkLst>
        </pc:spChg>
        <pc:spChg chg="mod">
          <ac:chgData name="#NG CHI HUI#" userId="a8074964-3c0e-453e-bf61-1d9101821b9c" providerId="ADAL" clId="{6F6D8026-9D7B-E249-B11F-152A018EB705}" dt="2021-04-01T03:53:07.804" v="763"/>
          <ac:spMkLst>
            <pc:docMk/>
            <pc:sldMk cId="0" sldId="256"/>
            <ac:spMk id="472" creationId="{E37C9775-0348-4948-B34F-2D63491B2934}"/>
          </ac:spMkLst>
        </pc:spChg>
        <pc:spChg chg="mod">
          <ac:chgData name="#NG CHI HUI#" userId="a8074964-3c0e-453e-bf61-1d9101821b9c" providerId="ADAL" clId="{6F6D8026-9D7B-E249-B11F-152A018EB705}" dt="2021-04-01T03:53:07.804" v="763"/>
          <ac:spMkLst>
            <pc:docMk/>
            <pc:sldMk cId="0" sldId="256"/>
            <ac:spMk id="473" creationId="{6872373B-D0C8-8445-91B8-80BD3C6B16DA}"/>
          </ac:spMkLst>
        </pc:spChg>
        <pc:spChg chg="mod">
          <ac:chgData name="#NG CHI HUI#" userId="a8074964-3c0e-453e-bf61-1d9101821b9c" providerId="ADAL" clId="{6F6D8026-9D7B-E249-B11F-152A018EB705}" dt="2021-04-01T03:53:07.804" v="763"/>
          <ac:spMkLst>
            <pc:docMk/>
            <pc:sldMk cId="0" sldId="256"/>
            <ac:spMk id="474" creationId="{7E62B6C3-D9E1-0946-9F43-2A3FEE490D6D}"/>
          </ac:spMkLst>
        </pc:spChg>
        <pc:spChg chg="mod">
          <ac:chgData name="#NG CHI HUI#" userId="a8074964-3c0e-453e-bf61-1d9101821b9c" providerId="ADAL" clId="{6F6D8026-9D7B-E249-B11F-152A018EB705}" dt="2021-04-01T03:53:07.804" v="763"/>
          <ac:spMkLst>
            <pc:docMk/>
            <pc:sldMk cId="0" sldId="256"/>
            <ac:spMk id="475" creationId="{4C8F20CE-4757-2748-89A5-9CD3BF1F79D4}"/>
          </ac:spMkLst>
        </pc:spChg>
        <pc:spChg chg="mod">
          <ac:chgData name="#NG CHI HUI#" userId="a8074964-3c0e-453e-bf61-1d9101821b9c" providerId="ADAL" clId="{6F6D8026-9D7B-E249-B11F-152A018EB705}" dt="2021-04-01T03:53:07.804" v="763"/>
          <ac:spMkLst>
            <pc:docMk/>
            <pc:sldMk cId="0" sldId="256"/>
            <ac:spMk id="476" creationId="{CAF451ED-F6DD-9A41-821E-CD555C3E9D02}"/>
          </ac:spMkLst>
        </pc:spChg>
        <pc:spChg chg="mod">
          <ac:chgData name="#NG CHI HUI#" userId="a8074964-3c0e-453e-bf61-1d9101821b9c" providerId="ADAL" clId="{6F6D8026-9D7B-E249-B11F-152A018EB705}" dt="2021-04-01T03:53:07.804" v="763"/>
          <ac:spMkLst>
            <pc:docMk/>
            <pc:sldMk cId="0" sldId="256"/>
            <ac:spMk id="477" creationId="{58FFB883-4040-6341-8CD3-1EB1611C0928}"/>
          </ac:spMkLst>
        </pc:spChg>
        <pc:spChg chg="mod">
          <ac:chgData name="#NG CHI HUI#" userId="a8074964-3c0e-453e-bf61-1d9101821b9c" providerId="ADAL" clId="{6F6D8026-9D7B-E249-B11F-152A018EB705}" dt="2021-04-01T03:53:07.804" v="763"/>
          <ac:spMkLst>
            <pc:docMk/>
            <pc:sldMk cId="0" sldId="256"/>
            <ac:spMk id="478" creationId="{C3980E82-05F3-0941-A35B-115C91E91653}"/>
          </ac:spMkLst>
        </pc:spChg>
        <pc:spChg chg="mod">
          <ac:chgData name="#NG CHI HUI#" userId="a8074964-3c0e-453e-bf61-1d9101821b9c" providerId="ADAL" clId="{6F6D8026-9D7B-E249-B11F-152A018EB705}" dt="2021-04-01T03:53:07.804" v="763"/>
          <ac:spMkLst>
            <pc:docMk/>
            <pc:sldMk cId="0" sldId="256"/>
            <ac:spMk id="479" creationId="{11818902-A042-8741-9A9B-A5451C4B6F84}"/>
          </ac:spMkLst>
        </pc:spChg>
        <pc:spChg chg="mod">
          <ac:chgData name="#NG CHI HUI#" userId="a8074964-3c0e-453e-bf61-1d9101821b9c" providerId="ADAL" clId="{6F6D8026-9D7B-E249-B11F-152A018EB705}" dt="2021-04-01T03:53:07.804" v="763"/>
          <ac:spMkLst>
            <pc:docMk/>
            <pc:sldMk cId="0" sldId="256"/>
            <ac:spMk id="480" creationId="{05E4EE1F-2EC0-1F4A-AC28-0A7D0D7E07F7}"/>
          </ac:spMkLst>
        </pc:spChg>
        <pc:spChg chg="mod">
          <ac:chgData name="#NG CHI HUI#" userId="a8074964-3c0e-453e-bf61-1d9101821b9c" providerId="ADAL" clId="{6F6D8026-9D7B-E249-B11F-152A018EB705}" dt="2021-04-01T03:53:07.804" v="763"/>
          <ac:spMkLst>
            <pc:docMk/>
            <pc:sldMk cId="0" sldId="256"/>
            <ac:spMk id="481" creationId="{822205EE-511A-F24D-BDC4-487A450B39B9}"/>
          </ac:spMkLst>
        </pc:spChg>
        <pc:spChg chg="mod">
          <ac:chgData name="#NG CHI HUI#" userId="a8074964-3c0e-453e-bf61-1d9101821b9c" providerId="ADAL" clId="{6F6D8026-9D7B-E249-B11F-152A018EB705}" dt="2021-04-01T03:53:07.804" v="763"/>
          <ac:spMkLst>
            <pc:docMk/>
            <pc:sldMk cId="0" sldId="256"/>
            <ac:spMk id="482" creationId="{20982D6D-6E56-B146-9858-A6DC1B2AD61B}"/>
          </ac:spMkLst>
        </pc:spChg>
        <pc:spChg chg="mod">
          <ac:chgData name="#NG CHI HUI#" userId="a8074964-3c0e-453e-bf61-1d9101821b9c" providerId="ADAL" clId="{6F6D8026-9D7B-E249-B11F-152A018EB705}" dt="2021-04-01T03:53:07.804" v="763"/>
          <ac:spMkLst>
            <pc:docMk/>
            <pc:sldMk cId="0" sldId="256"/>
            <ac:spMk id="483" creationId="{6524E3A5-331B-C04D-9893-5322C9652EB6}"/>
          </ac:spMkLst>
        </pc:spChg>
        <pc:spChg chg="mod">
          <ac:chgData name="#NG CHI HUI#" userId="a8074964-3c0e-453e-bf61-1d9101821b9c" providerId="ADAL" clId="{6F6D8026-9D7B-E249-B11F-152A018EB705}" dt="2021-04-01T03:53:07.804" v="763"/>
          <ac:spMkLst>
            <pc:docMk/>
            <pc:sldMk cId="0" sldId="256"/>
            <ac:spMk id="484" creationId="{DDAF73DD-549E-C844-AD9F-F42AEB6C37F4}"/>
          </ac:spMkLst>
        </pc:spChg>
        <pc:spChg chg="mod">
          <ac:chgData name="#NG CHI HUI#" userId="a8074964-3c0e-453e-bf61-1d9101821b9c" providerId="ADAL" clId="{6F6D8026-9D7B-E249-B11F-152A018EB705}" dt="2021-04-01T03:53:07.804" v="763"/>
          <ac:spMkLst>
            <pc:docMk/>
            <pc:sldMk cId="0" sldId="256"/>
            <ac:spMk id="485" creationId="{C153151C-16C6-6040-8DB4-1CCF4ABE8219}"/>
          </ac:spMkLst>
        </pc:spChg>
        <pc:spChg chg="mod">
          <ac:chgData name="#NG CHI HUI#" userId="a8074964-3c0e-453e-bf61-1d9101821b9c" providerId="ADAL" clId="{6F6D8026-9D7B-E249-B11F-152A018EB705}" dt="2021-04-01T03:53:07.804" v="763"/>
          <ac:spMkLst>
            <pc:docMk/>
            <pc:sldMk cId="0" sldId="256"/>
            <ac:spMk id="486" creationId="{BC07BE80-F27B-374A-A49D-F6B354A9847A}"/>
          </ac:spMkLst>
        </pc:spChg>
        <pc:spChg chg="mod">
          <ac:chgData name="#NG CHI HUI#" userId="a8074964-3c0e-453e-bf61-1d9101821b9c" providerId="ADAL" clId="{6F6D8026-9D7B-E249-B11F-152A018EB705}" dt="2021-04-01T03:53:07.804" v="763"/>
          <ac:spMkLst>
            <pc:docMk/>
            <pc:sldMk cId="0" sldId="256"/>
            <ac:spMk id="487" creationId="{167C4D8F-DB49-5A4F-B592-87164FA46D7D}"/>
          </ac:spMkLst>
        </pc:spChg>
        <pc:spChg chg="mod">
          <ac:chgData name="#NG CHI HUI#" userId="a8074964-3c0e-453e-bf61-1d9101821b9c" providerId="ADAL" clId="{6F6D8026-9D7B-E249-B11F-152A018EB705}" dt="2021-04-01T03:53:07.804" v="763"/>
          <ac:spMkLst>
            <pc:docMk/>
            <pc:sldMk cId="0" sldId="256"/>
            <ac:spMk id="488" creationId="{91B6F929-E333-6D4A-9396-88349048543A}"/>
          </ac:spMkLst>
        </pc:spChg>
        <pc:spChg chg="mod">
          <ac:chgData name="#NG CHI HUI#" userId="a8074964-3c0e-453e-bf61-1d9101821b9c" providerId="ADAL" clId="{6F6D8026-9D7B-E249-B11F-152A018EB705}" dt="2021-04-01T03:53:07.804" v="763"/>
          <ac:spMkLst>
            <pc:docMk/>
            <pc:sldMk cId="0" sldId="256"/>
            <ac:spMk id="489" creationId="{BEA7537F-558F-704E-9F39-4B44A5C8E93D}"/>
          </ac:spMkLst>
        </pc:spChg>
        <pc:spChg chg="mod">
          <ac:chgData name="#NG CHI HUI#" userId="a8074964-3c0e-453e-bf61-1d9101821b9c" providerId="ADAL" clId="{6F6D8026-9D7B-E249-B11F-152A018EB705}" dt="2021-04-01T03:53:07.804" v="763"/>
          <ac:spMkLst>
            <pc:docMk/>
            <pc:sldMk cId="0" sldId="256"/>
            <ac:spMk id="490" creationId="{6F277352-7581-D34A-B8B7-EB342F3B3AEB}"/>
          </ac:spMkLst>
        </pc:spChg>
        <pc:spChg chg="mod">
          <ac:chgData name="#NG CHI HUI#" userId="a8074964-3c0e-453e-bf61-1d9101821b9c" providerId="ADAL" clId="{6F6D8026-9D7B-E249-B11F-152A018EB705}" dt="2021-04-01T03:53:07.804" v="763"/>
          <ac:spMkLst>
            <pc:docMk/>
            <pc:sldMk cId="0" sldId="256"/>
            <ac:spMk id="491" creationId="{028BDEE5-31E4-9F45-AC76-A1263972D7B2}"/>
          </ac:spMkLst>
        </pc:spChg>
        <pc:spChg chg="mod">
          <ac:chgData name="#NG CHI HUI#" userId="a8074964-3c0e-453e-bf61-1d9101821b9c" providerId="ADAL" clId="{6F6D8026-9D7B-E249-B11F-152A018EB705}" dt="2021-04-01T03:53:07.804" v="763"/>
          <ac:spMkLst>
            <pc:docMk/>
            <pc:sldMk cId="0" sldId="256"/>
            <ac:spMk id="492" creationId="{5F91D343-5B9E-2E47-82E8-317244254E86}"/>
          </ac:spMkLst>
        </pc:spChg>
        <pc:spChg chg="mod">
          <ac:chgData name="#NG CHI HUI#" userId="a8074964-3c0e-453e-bf61-1d9101821b9c" providerId="ADAL" clId="{6F6D8026-9D7B-E249-B11F-152A018EB705}" dt="2021-04-01T03:53:07.804" v="763"/>
          <ac:spMkLst>
            <pc:docMk/>
            <pc:sldMk cId="0" sldId="256"/>
            <ac:spMk id="493" creationId="{C5A5969E-B47F-4C4D-B8B9-6509DD5C154C}"/>
          </ac:spMkLst>
        </pc:spChg>
        <pc:spChg chg="mod">
          <ac:chgData name="#NG CHI HUI#" userId="a8074964-3c0e-453e-bf61-1d9101821b9c" providerId="ADAL" clId="{6F6D8026-9D7B-E249-B11F-152A018EB705}" dt="2021-04-01T03:53:07.804" v="763"/>
          <ac:spMkLst>
            <pc:docMk/>
            <pc:sldMk cId="0" sldId="256"/>
            <ac:spMk id="494" creationId="{BA2D13E0-48E6-D842-82DA-E0B679ED6789}"/>
          </ac:spMkLst>
        </pc:spChg>
        <pc:spChg chg="mod">
          <ac:chgData name="#NG CHI HUI#" userId="a8074964-3c0e-453e-bf61-1d9101821b9c" providerId="ADAL" clId="{6F6D8026-9D7B-E249-B11F-152A018EB705}" dt="2021-04-01T03:53:07.804" v="763"/>
          <ac:spMkLst>
            <pc:docMk/>
            <pc:sldMk cId="0" sldId="256"/>
            <ac:spMk id="495" creationId="{845AC580-7959-3A48-A33E-D29AA3750D92}"/>
          </ac:spMkLst>
        </pc:spChg>
        <pc:spChg chg="mod">
          <ac:chgData name="#NG CHI HUI#" userId="a8074964-3c0e-453e-bf61-1d9101821b9c" providerId="ADAL" clId="{6F6D8026-9D7B-E249-B11F-152A018EB705}" dt="2021-04-01T03:53:07.804" v="763"/>
          <ac:spMkLst>
            <pc:docMk/>
            <pc:sldMk cId="0" sldId="256"/>
            <ac:spMk id="496" creationId="{FD5176B2-A7B2-6340-BDBA-B69E74998A2E}"/>
          </ac:spMkLst>
        </pc:spChg>
        <pc:spChg chg="mod">
          <ac:chgData name="#NG CHI HUI#" userId="a8074964-3c0e-453e-bf61-1d9101821b9c" providerId="ADAL" clId="{6F6D8026-9D7B-E249-B11F-152A018EB705}" dt="2021-04-01T03:53:07.804" v="763"/>
          <ac:spMkLst>
            <pc:docMk/>
            <pc:sldMk cId="0" sldId="256"/>
            <ac:spMk id="497" creationId="{D1557659-8751-544A-92C4-1C107528BB7E}"/>
          </ac:spMkLst>
        </pc:spChg>
        <pc:spChg chg="mod">
          <ac:chgData name="#NG CHI HUI#" userId="a8074964-3c0e-453e-bf61-1d9101821b9c" providerId="ADAL" clId="{6F6D8026-9D7B-E249-B11F-152A018EB705}" dt="2021-04-01T03:53:07.804" v="763"/>
          <ac:spMkLst>
            <pc:docMk/>
            <pc:sldMk cId="0" sldId="256"/>
            <ac:spMk id="498" creationId="{16FA5B18-D442-8249-BA6A-1A0C0134DD43}"/>
          </ac:spMkLst>
        </pc:spChg>
        <pc:spChg chg="mod">
          <ac:chgData name="#NG CHI HUI#" userId="a8074964-3c0e-453e-bf61-1d9101821b9c" providerId="ADAL" clId="{6F6D8026-9D7B-E249-B11F-152A018EB705}" dt="2021-04-01T03:53:07.804" v="763"/>
          <ac:spMkLst>
            <pc:docMk/>
            <pc:sldMk cId="0" sldId="256"/>
            <ac:spMk id="499" creationId="{8B17E9DA-7679-E240-B326-FD2F14370496}"/>
          </ac:spMkLst>
        </pc:spChg>
        <pc:spChg chg="mod">
          <ac:chgData name="#NG CHI HUI#" userId="a8074964-3c0e-453e-bf61-1d9101821b9c" providerId="ADAL" clId="{6F6D8026-9D7B-E249-B11F-152A018EB705}" dt="2021-04-01T03:53:07.804" v="763"/>
          <ac:spMkLst>
            <pc:docMk/>
            <pc:sldMk cId="0" sldId="256"/>
            <ac:spMk id="500" creationId="{4CFC6AF0-BB39-D540-B93B-CBFA4D1E1699}"/>
          </ac:spMkLst>
        </pc:spChg>
        <pc:spChg chg="mod">
          <ac:chgData name="#NG CHI HUI#" userId="a8074964-3c0e-453e-bf61-1d9101821b9c" providerId="ADAL" clId="{6F6D8026-9D7B-E249-B11F-152A018EB705}" dt="2021-04-01T03:53:07.804" v="763"/>
          <ac:spMkLst>
            <pc:docMk/>
            <pc:sldMk cId="0" sldId="256"/>
            <ac:spMk id="501" creationId="{789C1C66-7228-2642-81C0-499A290E2CCA}"/>
          </ac:spMkLst>
        </pc:spChg>
        <pc:spChg chg="mod">
          <ac:chgData name="#NG CHI HUI#" userId="a8074964-3c0e-453e-bf61-1d9101821b9c" providerId="ADAL" clId="{6F6D8026-9D7B-E249-B11F-152A018EB705}" dt="2021-04-01T03:53:07.804" v="763"/>
          <ac:spMkLst>
            <pc:docMk/>
            <pc:sldMk cId="0" sldId="256"/>
            <ac:spMk id="502" creationId="{578BE81F-3033-934F-80EF-16B4B061190A}"/>
          </ac:spMkLst>
        </pc:spChg>
        <pc:spChg chg="mod">
          <ac:chgData name="#NG CHI HUI#" userId="a8074964-3c0e-453e-bf61-1d9101821b9c" providerId="ADAL" clId="{6F6D8026-9D7B-E249-B11F-152A018EB705}" dt="2021-04-01T03:53:07.804" v="763"/>
          <ac:spMkLst>
            <pc:docMk/>
            <pc:sldMk cId="0" sldId="256"/>
            <ac:spMk id="503" creationId="{D8CF6B3C-95C3-604C-A294-45E077513E6D}"/>
          </ac:spMkLst>
        </pc:spChg>
        <pc:spChg chg="mod">
          <ac:chgData name="#NG CHI HUI#" userId="a8074964-3c0e-453e-bf61-1d9101821b9c" providerId="ADAL" clId="{6F6D8026-9D7B-E249-B11F-152A018EB705}" dt="2021-04-01T03:53:07.804" v="763"/>
          <ac:spMkLst>
            <pc:docMk/>
            <pc:sldMk cId="0" sldId="256"/>
            <ac:spMk id="504" creationId="{613E4199-F1BD-ED4A-ACB1-128452FC5778}"/>
          </ac:spMkLst>
        </pc:spChg>
        <pc:spChg chg="mod">
          <ac:chgData name="#NG CHI HUI#" userId="a8074964-3c0e-453e-bf61-1d9101821b9c" providerId="ADAL" clId="{6F6D8026-9D7B-E249-B11F-152A018EB705}" dt="2021-04-01T03:53:07.804" v="763"/>
          <ac:spMkLst>
            <pc:docMk/>
            <pc:sldMk cId="0" sldId="256"/>
            <ac:spMk id="505" creationId="{F976FF5F-59E8-2E49-8243-3D3DB0560B2B}"/>
          </ac:spMkLst>
        </pc:spChg>
        <pc:spChg chg="mod">
          <ac:chgData name="#NG CHI HUI#" userId="a8074964-3c0e-453e-bf61-1d9101821b9c" providerId="ADAL" clId="{6F6D8026-9D7B-E249-B11F-152A018EB705}" dt="2021-04-01T03:53:07.804" v="763"/>
          <ac:spMkLst>
            <pc:docMk/>
            <pc:sldMk cId="0" sldId="256"/>
            <ac:spMk id="506" creationId="{DD2BEB7E-B523-604F-AFA4-556F5C97015D}"/>
          </ac:spMkLst>
        </pc:spChg>
        <pc:spChg chg="mod">
          <ac:chgData name="#NG CHI HUI#" userId="a8074964-3c0e-453e-bf61-1d9101821b9c" providerId="ADAL" clId="{6F6D8026-9D7B-E249-B11F-152A018EB705}" dt="2021-04-01T03:53:07.804" v="763"/>
          <ac:spMkLst>
            <pc:docMk/>
            <pc:sldMk cId="0" sldId="256"/>
            <ac:spMk id="507" creationId="{36D99C50-A4B1-A446-AB73-473136729C96}"/>
          </ac:spMkLst>
        </pc:spChg>
        <pc:spChg chg="mod">
          <ac:chgData name="#NG CHI HUI#" userId="a8074964-3c0e-453e-bf61-1d9101821b9c" providerId="ADAL" clId="{6F6D8026-9D7B-E249-B11F-152A018EB705}" dt="2021-04-01T03:53:07.804" v="763"/>
          <ac:spMkLst>
            <pc:docMk/>
            <pc:sldMk cId="0" sldId="256"/>
            <ac:spMk id="508" creationId="{71A41613-8B88-1245-84EC-B8209823FEB0}"/>
          </ac:spMkLst>
        </pc:spChg>
        <pc:spChg chg="mod">
          <ac:chgData name="#NG CHI HUI#" userId="a8074964-3c0e-453e-bf61-1d9101821b9c" providerId="ADAL" clId="{6F6D8026-9D7B-E249-B11F-152A018EB705}" dt="2021-04-01T03:53:07.804" v="763"/>
          <ac:spMkLst>
            <pc:docMk/>
            <pc:sldMk cId="0" sldId="256"/>
            <ac:spMk id="509" creationId="{A5752074-2B60-C948-9268-0CDDF40549FB}"/>
          </ac:spMkLst>
        </pc:spChg>
        <pc:spChg chg="mod">
          <ac:chgData name="#NG CHI HUI#" userId="a8074964-3c0e-453e-bf61-1d9101821b9c" providerId="ADAL" clId="{6F6D8026-9D7B-E249-B11F-152A018EB705}" dt="2021-04-01T03:53:07.804" v="763"/>
          <ac:spMkLst>
            <pc:docMk/>
            <pc:sldMk cId="0" sldId="256"/>
            <ac:spMk id="510" creationId="{CD492092-0843-2447-997E-E3009045B499}"/>
          </ac:spMkLst>
        </pc:spChg>
        <pc:spChg chg="mod">
          <ac:chgData name="#NG CHI HUI#" userId="a8074964-3c0e-453e-bf61-1d9101821b9c" providerId="ADAL" clId="{6F6D8026-9D7B-E249-B11F-152A018EB705}" dt="2021-04-01T03:53:07.804" v="763"/>
          <ac:spMkLst>
            <pc:docMk/>
            <pc:sldMk cId="0" sldId="256"/>
            <ac:spMk id="511" creationId="{EC82195B-ED72-BE40-8882-0DC65E366018}"/>
          </ac:spMkLst>
        </pc:spChg>
        <pc:spChg chg="mod">
          <ac:chgData name="#NG CHI HUI#" userId="a8074964-3c0e-453e-bf61-1d9101821b9c" providerId="ADAL" clId="{6F6D8026-9D7B-E249-B11F-152A018EB705}" dt="2021-04-01T03:53:07.804" v="763"/>
          <ac:spMkLst>
            <pc:docMk/>
            <pc:sldMk cId="0" sldId="256"/>
            <ac:spMk id="512" creationId="{2EA8E496-DDBE-3B4B-97A1-5AC6B312CDC1}"/>
          </ac:spMkLst>
        </pc:spChg>
        <pc:spChg chg="mod">
          <ac:chgData name="#NG CHI HUI#" userId="a8074964-3c0e-453e-bf61-1d9101821b9c" providerId="ADAL" clId="{6F6D8026-9D7B-E249-B11F-152A018EB705}" dt="2021-04-01T03:53:07.804" v="763"/>
          <ac:spMkLst>
            <pc:docMk/>
            <pc:sldMk cId="0" sldId="256"/>
            <ac:spMk id="513" creationId="{2AFE3860-72F2-9A49-BE56-DC491C184143}"/>
          </ac:spMkLst>
        </pc:spChg>
        <pc:spChg chg="mod">
          <ac:chgData name="#NG CHI HUI#" userId="a8074964-3c0e-453e-bf61-1d9101821b9c" providerId="ADAL" clId="{6F6D8026-9D7B-E249-B11F-152A018EB705}" dt="2021-04-01T03:53:07.804" v="763"/>
          <ac:spMkLst>
            <pc:docMk/>
            <pc:sldMk cId="0" sldId="256"/>
            <ac:spMk id="514" creationId="{E9A13671-BA66-C047-9622-4FE5A7A30001}"/>
          </ac:spMkLst>
        </pc:spChg>
        <pc:spChg chg="mod">
          <ac:chgData name="#NG CHI HUI#" userId="a8074964-3c0e-453e-bf61-1d9101821b9c" providerId="ADAL" clId="{6F6D8026-9D7B-E249-B11F-152A018EB705}" dt="2021-04-01T03:53:07.804" v="763"/>
          <ac:spMkLst>
            <pc:docMk/>
            <pc:sldMk cId="0" sldId="256"/>
            <ac:spMk id="515" creationId="{7A2DE217-34AA-AE45-8924-77BB3A76476F}"/>
          </ac:spMkLst>
        </pc:spChg>
        <pc:spChg chg="mod">
          <ac:chgData name="#NG CHI HUI#" userId="a8074964-3c0e-453e-bf61-1d9101821b9c" providerId="ADAL" clId="{6F6D8026-9D7B-E249-B11F-152A018EB705}" dt="2021-04-01T03:53:07.804" v="763"/>
          <ac:spMkLst>
            <pc:docMk/>
            <pc:sldMk cId="0" sldId="256"/>
            <ac:spMk id="516" creationId="{DDFEB17D-87E3-A249-9888-049C0B76573C}"/>
          </ac:spMkLst>
        </pc:spChg>
        <pc:spChg chg="mod">
          <ac:chgData name="#NG CHI HUI#" userId="a8074964-3c0e-453e-bf61-1d9101821b9c" providerId="ADAL" clId="{6F6D8026-9D7B-E249-B11F-152A018EB705}" dt="2021-04-01T03:53:07.804" v="763"/>
          <ac:spMkLst>
            <pc:docMk/>
            <pc:sldMk cId="0" sldId="256"/>
            <ac:spMk id="517" creationId="{5786F7A5-2345-D54E-9291-39A477F58DC8}"/>
          </ac:spMkLst>
        </pc:spChg>
        <pc:spChg chg="mod">
          <ac:chgData name="#NG CHI HUI#" userId="a8074964-3c0e-453e-bf61-1d9101821b9c" providerId="ADAL" clId="{6F6D8026-9D7B-E249-B11F-152A018EB705}" dt="2021-04-01T03:53:07.804" v="763"/>
          <ac:spMkLst>
            <pc:docMk/>
            <pc:sldMk cId="0" sldId="256"/>
            <ac:spMk id="518" creationId="{95D3B8F3-B73F-C74D-8801-9DB4337DEC2F}"/>
          </ac:spMkLst>
        </pc:spChg>
        <pc:spChg chg="mod">
          <ac:chgData name="#NG CHI HUI#" userId="a8074964-3c0e-453e-bf61-1d9101821b9c" providerId="ADAL" clId="{6F6D8026-9D7B-E249-B11F-152A018EB705}" dt="2021-04-01T03:53:07.804" v="763"/>
          <ac:spMkLst>
            <pc:docMk/>
            <pc:sldMk cId="0" sldId="256"/>
            <ac:spMk id="519" creationId="{0FF7875A-0A9A-3E44-9660-2F549F6F5F9B}"/>
          </ac:spMkLst>
        </pc:spChg>
        <pc:spChg chg="mod">
          <ac:chgData name="#NG CHI HUI#" userId="a8074964-3c0e-453e-bf61-1d9101821b9c" providerId="ADAL" clId="{6F6D8026-9D7B-E249-B11F-152A018EB705}" dt="2021-04-01T03:53:07.804" v="763"/>
          <ac:spMkLst>
            <pc:docMk/>
            <pc:sldMk cId="0" sldId="256"/>
            <ac:spMk id="520" creationId="{FB7D11C9-3B1E-0546-BE5E-3F7CF25236D2}"/>
          </ac:spMkLst>
        </pc:spChg>
        <pc:spChg chg="mod">
          <ac:chgData name="#NG CHI HUI#" userId="a8074964-3c0e-453e-bf61-1d9101821b9c" providerId="ADAL" clId="{6F6D8026-9D7B-E249-B11F-152A018EB705}" dt="2021-04-01T03:53:07.804" v="763"/>
          <ac:spMkLst>
            <pc:docMk/>
            <pc:sldMk cId="0" sldId="256"/>
            <ac:spMk id="521" creationId="{050B11CE-30E5-6541-8AFE-A99AEF8AA5C5}"/>
          </ac:spMkLst>
        </pc:spChg>
        <pc:spChg chg="mod">
          <ac:chgData name="#NG CHI HUI#" userId="a8074964-3c0e-453e-bf61-1d9101821b9c" providerId="ADAL" clId="{6F6D8026-9D7B-E249-B11F-152A018EB705}" dt="2021-04-01T03:53:07.804" v="763"/>
          <ac:spMkLst>
            <pc:docMk/>
            <pc:sldMk cId="0" sldId="256"/>
            <ac:spMk id="522" creationId="{DCBAE7AF-217F-024F-9234-5EA9660945F6}"/>
          </ac:spMkLst>
        </pc:spChg>
        <pc:spChg chg="mod">
          <ac:chgData name="#NG CHI HUI#" userId="a8074964-3c0e-453e-bf61-1d9101821b9c" providerId="ADAL" clId="{6F6D8026-9D7B-E249-B11F-152A018EB705}" dt="2021-04-01T03:53:07.804" v="763"/>
          <ac:spMkLst>
            <pc:docMk/>
            <pc:sldMk cId="0" sldId="256"/>
            <ac:spMk id="523" creationId="{A254D11B-783F-1842-B996-D778214C34D4}"/>
          </ac:spMkLst>
        </pc:spChg>
        <pc:spChg chg="mod">
          <ac:chgData name="#NG CHI HUI#" userId="a8074964-3c0e-453e-bf61-1d9101821b9c" providerId="ADAL" clId="{6F6D8026-9D7B-E249-B11F-152A018EB705}" dt="2021-04-01T03:53:07.804" v="763"/>
          <ac:spMkLst>
            <pc:docMk/>
            <pc:sldMk cId="0" sldId="256"/>
            <ac:spMk id="524" creationId="{F9467672-51F3-B449-9274-2EED6641E0E0}"/>
          </ac:spMkLst>
        </pc:spChg>
        <pc:spChg chg="mod">
          <ac:chgData name="#NG CHI HUI#" userId="a8074964-3c0e-453e-bf61-1d9101821b9c" providerId="ADAL" clId="{6F6D8026-9D7B-E249-B11F-152A018EB705}" dt="2021-04-01T03:53:07.804" v="763"/>
          <ac:spMkLst>
            <pc:docMk/>
            <pc:sldMk cId="0" sldId="256"/>
            <ac:spMk id="525" creationId="{521189BC-77D9-4E4F-A867-CA6F2D69D044}"/>
          </ac:spMkLst>
        </pc:spChg>
        <pc:spChg chg="mod">
          <ac:chgData name="#NG CHI HUI#" userId="a8074964-3c0e-453e-bf61-1d9101821b9c" providerId="ADAL" clId="{6F6D8026-9D7B-E249-B11F-152A018EB705}" dt="2021-04-01T03:53:07.804" v="763"/>
          <ac:spMkLst>
            <pc:docMk/>
            <pc:sldMk cId="0" sldId="256"/>
            <ac:spMk id="526" creationId="{3D456EC9-C266-5644-A5B2-83D450F3E355}"/>
          </ac:spMkLst>
        </pc:spChg>
        <pc:spChg chg="mod">
          <ac:chgData name="#NG CHI HUI#" userId="a8074964-3c0e-453e-bf61-1d9101821b9c" providerId="ADAL" clId="{6F6D8026-9D7B-E249-B11F-152A018EB705}" dt="2021-04-01T03:53:07.804" v="763"/>
          <ac:spMkLst>
            <pc:docMk/>
            <pc:sldMk cId="0" sldId="256"/>
            <ac:spMk id="527" creationId="{24AA54E2-764D-C64D-AD5F-0CB8C8AE3EBD}"/>
          </ac:spMkLst>
        </pc:spChg>
        <pc:spChg chg="mod">
          <ac:chgData name="#NG CHI HUI#" userId="a8074964-3c0e-453e-bf61-1d9101821b9c" providerId="ADAL" clId="{6F6D8026-9D7B-E249-B11F-152A018EB705}" dt="2021-04-01T03:53:07.804" v="763"/>
          <ac:spMkLst>
            <pc:docMk/>
            <pc:sldMk cId="0" sldId="256"/>
            <ac:spMk id="528" creationId="{E008046B-63BF-ED4E-975D-F99562B2BF8E}"/>
          </ac:spMkLst>
        </pc:spChg>
        <pc:spChg chg="mod">
          <ac:chgData name="#NG CHI HUI#" userId="a8074964-3c0e-453e-bf61-1d9101821b9c" providerId="ADAL" clId="{6F6D8026-9D7B-E249-B11F-152A018EB705}" dt="2021-04-01T03:53:07.804" v="763"/>
          <ac:spMkLst>
            <pc:docMk/>
            <pc:sldMk cId="0" sldId="256"/>
            <ac:spMk id="529" creationId="{87563E54-6C36-9146-8678-A1D0CC90A923}"/>
          </ac:spMkLst>
        </pc:spChg>
        <pc:spChg chg="mod">
          <ac:chgData name="#NG CHI HUI#" userId="a8074964-3c0e-453e-bf61-1d9101821b9c" providerId="ADAL" clId="{6F6D8026-9D7B-E249-B11F-152A018EB705}" dt="2021-04-01T03:53:07.804" v="763"/>
          <ac:spMkLst>
            <pc:docMk/>
            <pc:sldMk cId="0" sldId="256"/>
            <ac:spMk id="530" creationId="{EEBAA5D3-F57D-3644-B051-6FF76A2A1A42}"/>
          </ac:spMkLst>
        </pc:spChg>
        <pc:spChg chg="mod">
          <ac:chgData name="#NG CHI HUI#" userId="a8074964-3c0e-453e-bf61-1d9101821b9c" providerId="ADAL" clId="{6F6D8026-9D7B-E249-B11F-152A018EB705}" dt="2021-04-01T03:53:07.804" v="763"/>
          <ac:spMkLst>
            <pc:docMk/>
            <pc:sldMk cId="0" sldId="256"/>
            <ac:spMk id="531" creationId="{FDBD5730-553E-6E46-B13F-78A7C29C7DF9}"/>
          </ac:spMkLst>
        </pc:spChg>
        <pc:spChg chg="mod">
          <ac:chgData name="#NG CHI HUI#" userId="a8074964-3c0e-453e-bf61-1d9101821b9c" providerId="ADAL" clId="{6F6D8026-9D7B-E249-B11F-152A018EB705}" dt="2021-04-01T03:53:07.804" v="763"/>
          <ac:spMkLst>
            <pc:docMk/>
            <pc:sldMk cId="0" sldId="256"/>
            <ac:spMk id="532" creationId="{B16B7541-1B06-384E-B815-1D9EFD57AEB7}"/>
          </ac:spMkLst>
        </pc:spChg>
        <pc:spChg chg="mod">
          <ac:chgData name="#NG CHI HUI#" userId="a8074964-3c0e-453e-bf61-1d9101821b9c" providerId="ADAL" clId="{6F6D8026-9D7B-E249-B11F-152A018EB705}" dt="2021-04-01T03:53:07.804" v="763"/>
          <ac:spMkLst>
            <pc:docMk/>
            <pc:sldMk cId="0" sldId="256"/>
            <ac:spMk id="533" creationId="{4676247A-A242-474B-ABFC-E5CE8AED07E9}"/>
          </ac:spMkLst>
        </pc:spChg>
        <pc:spChg chg="mod">
          <ac:chgData name="#NG CHI HUI#" userId="a8074964-3c0e-453e-bf61-1d9101821b9c" providerId="ADAL" clId="{6F6D8026-9D7B-E249-B11F-152A018EB705}" dt="2021-04-01T03:53:07.804" v="763"/>
          <ac:spMkLst>
            <pc:docMk/>
            <pc:sldMk cId="0" sldId="256"/>
            <ac:spMk id="534" creationId="{CCFAB3F4-8A67-2D4F-BCA1-F3E01168690E}"/>
          </ac:spMkLst>
        </pc:spChg>
        <pc:spChg chg="mod">
          <ac:chgData name="#NG CHI HUI#" userId="a8074964-3c0e-453e-bf61-1d9101821b9c" providerId="ADAL" clId="{6F6D8026-9D7B-E249-B11F-152A018EB705}" dt="2021-04-01T03:53:07.804" v="763"/>
          <ac:spMkLst>
            <pc:docMk/>
            <pc:sldMk cId="0" sldId="256"/>
            <ac:spMk id="535" creationId="{3486BA92-1656-534A-85C8-28BFED94B7F3}"/>
          </ac:spMkLst>
        </pc:spChg>
        <pc:spChg chg="mod">
          <ac:chgData name="#NG CHI HUI#" userId="a8074964-3c0e-453e-bf61-1d9101821b9c" providerId="ADAL" clId="{6F6D8026-9D7B-E249-B11F-152A018EB705}" dt="2021-04-01T03:53:07.804" v="763"/>
          <ac:spMkLst>
            <pc:docMk/>
            <pc:sldMk cId="0" sldId="256"/>
            <ac:spMk id="536" creationId="{CF9447DD-B58D-964C-B07F-38818413EA0D}"/>
          </ac:spMkLst>
        </pc:spChg>
        <pc:spChg chg="mod">
          <ac:chgData name="#NG CHI HUI#" userId="a8074964-3c0e-453e-bf61-1d9101821b9c" providerId="ADAL" clId="{6F6D8026-9D7B-E249-B11F-152A018EB705}" dt="2021-04-01T03:53:07.804" v="763"/>
          <ac:spMkLst>
            <pc:docMk/>
            <pc:sldMk cId="0" sldId="256"/>
            <ac:spMk id="537" creationId="{E953731F-EC02-FC44-9B57-DAF37CE6FEC3}"/>
          </ac:spMkLst>
        </pc:spChg>
        <pc:spChg chg="mod">
          <ac:chgData name="#NG CHI HUI#" userId="a8074964-3c0e-453e-bf61-1d9101821b9c" providerId="ADAL" clId="{6F6D8026-9D7B-E249-B11F-152A018EB705}" dt="2021-04-01T03:53:07.804" v="763"/>
          <ac:spMkLst>
            <pc:docMk/>
            <pc:sldMk cId="0" sldId="256"/>
            <ac:spMk id="538" creationId="{A0DAB500-D530-2F4C-8759-E110C2EA0EF2}"/>
          </ac:spMkLst>
        </pc:spChg>
        <pc:spChg chg="mod">
          <ac:chgData name="#NG CHI HUI#" userId="a8074964-3c0e-453e-bf61-1d9101821b9c" providerId="ADAL" clId="{6F6D8026-9D7B-E249-B11F-152A018EB705}" dt="2021-04-01T03:53:07.804" v="763"/>
          <ac:spMkLst>
            <pc:docMk/>
            <pc:sldMk cId="0" sldId="256"/>
            <ac:spMk id="539" creationId="{643CDC09-CA51-7440-8B58-78B0EA897BF6}"/>
          </ac:spMkLst>
        </pc:spChg>
        <pc:spChg chg="mod">
          <ac:chgData name="#NG CHI HUI#" userId="a8074964-3c0e-453e-bf61-1d9101821b9c" providerId="ADAL" clId="{6F6D8026-9D7B-E249-B11F-152A018EB705}" dt="2021-04-01T03:53:07.804" v="763"/>
          <ac:spMkLst>
            <pc:docMk/>
            <pc:sldMk cId="0" sldId="256"/>
            <ac:spMk id="540" creationId="{107CD23C-3898-754A-AA50-A66C2E65C377}"/>
          </ac:spMkLst>
        </pc:spChg>
        <pc:spChg chg="mod">
          <ac:chgData name="#NG CHI HUI#" userId="a8074964-3c0e-453e-bf61-1d9101821b9c" providerId="ADAL" clId="{6F6D8026-9D7B-E249-B11F-152A018EB705}" dt="2021-04-01T03:53:07.804" v="763"/>
          <ac:spMkLst>
            <pc:docMk/>
            <pc:sldMk cId="0" sldId="256"/>
            <ac:spMk id="541" creationId="{A07A50A6-97D3-604D-8B47-330ECA6CF892}"/>
          </ac:spMkLst>
        </pc:spChg>
        <pc:spChg chg="mod">
          <ac:chgData name="#NG CHI HUI#" userId="a8074964-3c0e-453e-bf61-1d9101821b9c" providerId="ADAL" clId="{6F6D8026-9D7B-E249-B11F-152A018EB705}" dt="2021-04-01T03:53:07.804" v="763"/>
          <ac:spMkLst>
            <pc:docMk/>
            <pc:sldMk cId="0" sldId="256"/>
            <ac:spMk id="542" creationId="{62012BDE-A5A8-8C43-970A-EE88EC52D65F}"/>
          </ac:spMkLst>
        </pc:spChg>
        <pc:spChg chg="mod">
          <ac:chgData name="#NG CHI HUI#" userId="a8074964-3c0e-453e-bf61-1d9101821b9c" providerId="ADAL" clId="{6F6D8026-9D7B-E249-B11F-152A018EB705}" dt="2021-04-01T03:53:07.804" v="763"/>
          <ac:spMkLst>
            <pc:docMk/>
            <pc:sldMk cId="0" sldId="256"/>
            <ac:spMk id="543" creationId="{0C529880-C068-0446-8AFF-4D394268771D}"/>
          </ac:spMkLst>
        </pc:spChg>
        <pc:spChg chg="mod">
          <ac:chgData name="#NG CHI HUI#" userId="a8074964-3c0e-453e-bf61-1d9101821b9c" providerId="ADAL" clId="{6F6D8026-9D7B-E249-B11F-152A018EB705}" dt="2021-04-01T03:53:07.804" v="763"/>
          <ac:spMkLst>
            <pc:docMk/>
            <pc:sldMk cId="0" sldId="256"/>
            <ac:spMk id="544" creationId="{9D946D33-39E8-134F-A5E0-68F058E5658D}"/>
          </ac:spMkLst>
        </pc:spChg>
        <pc:spChg chg="mod">
          <ac:chgData name="#NG CHI HUI#" userId="a8074964-3c0e-453e-bf61-1d9101821b9c" providerId="ADAL" clId="{6F6D8026-9D7B-E249-B11F-152A018EB705}" dt="2021-04-01T03:53:07.804" v="763"/>
          <ac:spMkLst>
            <pc:docMk/>
            <pc:sldMk cId="0" sldId="256"/>
            <ac:spMk id="545" creationId="{B3A157FD-BE27-FE4F-9EB3-257965107099}"/>
          </ac:spMkLst>
        </pc:spChg>
        <pc:spChg chg="mod">
          <ac:chgData name="#NG CHI HUI#" userId="a8074964-3c0e-453e-bf61-1d9101821b9c" providerId="ADAL" clId="{6F6D8026-9D7B-E249-B11F-152A018EB705}" dt="2021-04-01T03:53:07.804" v="763"/>
          <ac:spMkLst>
            <pc:docMk/>
            <pc:sldMk cId="0" sldId="256"/>
            <ac:spMk id="546" creationId="{14C15933-6B0B-5A4A-8E4F-2F390BCCA60E}"/>
          </ac:spMkLst>
        </pc:spChg>
        <pc:spChg chg="mod">
          <ac:chgData name="#NG CHI HUI#" userId="a8074964-3c0e-453e-bf61-1d9101821b9c" providerId="ADAL" clId="{6F6D8026-9D7B-E249-B11F-152A018EB705}" dt="2021-04-01T03:53:07.804" v="763"/>
          <ac:spMkLst>
            <pc:docMk/>
            <pc:sldMk cId="0" sldId="256"/>
            <ac:spMk id="547" creationId="{3F5F1013-32C1-FF43-850C-31E4ACB47292}"/>
          </ac:spMkLst>
        </pc:spChg>
        <pc:spChg chg="mod">
          <ac:chgData name="#NG CHI HUI#" userId="a8074964-3c0e-453e-bf61-1d9101821b9c" providerId="ADAL" clId="{6F6D8026-9D7B-E249-B11F-152A018EB705}" dt="2021-04-01T03:53:07.804" v="763"/>
          <ac:spMkLst>
            <pc:docMk/>
            <pc:sldMk cId="0" sldId="256"/>
            <ac:spMk id="548" creationId="{D7DDCCDD-EFA2-794D-91B8-C7BFB269A6E6}"/>
          </ac:spMkLst>
        </pc:spChg>
        <pc:spChg chg="mod">
          <ac:chgData name="#NG CHI HUI#" userId="a8074964-3c0e-453e-bf61-1d9101821b9c" providerId="ADAL" clId="{6F6D8026-9D7B-E249-B11F-152A018EB705}" dt="2021-04-01T03:53:07.804" v="763"/>
          <ac:spMkLst>
            <pc:docMk/>
            <pc:sldMk cId="0" sldId="256"/>
            <ac:spMk id="549" creationId="{125EAA46-3548-8144-B958-BFD2BFD4B958}"/>
          </ac:spMkLst>
        </pc:spChg>
        <pc:spChg chg="mod">
          <ac:chgData name="#NG CHI HUI#" userId="a8074964-3c0e-453e-bf61-1d9101821b9c" providerId="ADAL" clId="{6F6D8026-9D7B-E249-B11F-152A018EB705}" dt="2021-04-01T03:53:07.804" v="763"/>
          <ac:spMkLst>
            <pc:docMk/>
            <pc:sldMk cId="0" sldId="256"/>
            <ac:spMk id="550" creationId="{EB9724B9-A002-C44B-813F-50A1070B527F}"/>
          </ac:spMkLst>
        </pc:spChg>
        <pc:spChg chg="mod">
          <ac:chgData name="#NG CHI HUI#" userId="a8074964-3c0e-453e-bf61-1d9101821b9c" providerId="ADAL" clId="{6F6D8026-9D7B-E249-B11F-152A018EB705}" dt="2021-04-01T03:53:07.804" v="763"/>
          <ac:spMkLst>
            <pc:docMk/>
            <pc:sldMk cId="0" sldId="256"/>
            <ac:spMk id="551" creationId="{D19C4B0B-C9AE-EA44-813A-00C11B45B432}"/>
          </ac:spMkLst>
        </pc:spChg>
        <pc:spChg chg="mod">
          <ac:chgData name="#NG CHI HUI#" userId="a8074964-3c0e-453e-bf61-1d9101821b9c" providerId="ADAL" clId="{6F6D8026-9D7B-E249-B11F-152A018EB705}" dt="2021-04-01T03:53:07.804" v="763"/>
          <ac:spMkLst>
            <pc:docMk/>
            <pc:sldMk cId="0" sldId="256"/>
            <ac:spMk id="552" creationId="{961758DE-B685-4348-8344-59614752FDB2}"/>
          </ac:spMkLst>
        </pc:spChg>
        <pc:spChg chg="mod">
          <ac:chgData name="#NG CHI HUI#" userId="a8074964-3c0e-453e-bf61-1d9101821b9c" providerId="ADAL" clId="{6F6D8026-9D7B-E249-B11F-152A018EB705}" dt="2021-04-01T03:53:07.804" v="763"/>
          <ac:spMkLst>
            <pc:docMk/>
            <pc:sldMk cId="0" sldId="256"/>
            <ac:spMk id="553" creationId="{6500FE25-B382-F94E-A0E5-95227C924B3F}"/>
          </ac:spMkLst>
        </pc:spChg>
        <pc:spChg chg="mod">
          <ac:chgData name="#NG CHI HUI#" userId="a8074964-3c0e-453e-bf61-1d9101821b9c" providerId="ADAL" clId="{6F6D8026-9D7B-E249-B11F-152A018EB705}" dt="2021-04-01T03:53:07.804" v="763"/>
          <ac:spMkLst>
            <pc:docMk/>
            <pc:sldMk cId="0" sldId="256"/>
            <ac:spMk id="554" creationId="{EC6CBCD2-B2F5-7243-8153-067120986ABE}"/>
          </ac:spMkLst>
        </pc:spChg>
        <pc:spChg chg="mod">
          <ac:chgData name="#NG CHI HUI#" userId="a8074964-3c0e-453e-bf61-1d9101821b9c" providerId="ADAL" clId="{6F6D8026-9D7B-E249-B11F-152A018EB705}" dt="2021-04-01T03:53:07.804" v="763"/>
          <ac:spMkLst>
            <pc:docMk/>
            <pc:sldMk cId="0" sldId="256"/>
            <ac:spMk id="555" creationId="{85728795-643C-3846-877F-4A5F60197E71}"/>
          </ac:spMkLst>
        </pc:spChg>
        <pc:spChg chg="mod">
          <ac:chgData name="#NG CHI HUI#" userId="a8074964-3c0e-453e-bf61-1d9101821b9c" providerId="ADAL" clId="{6F6D8026-9D7B-E249-B11F-152A018EB705}" dt="2021-04-01T03:53:07.804" v="763"/>
          <ac:spMkLst>
            <pc:docMk/>
            <pc:sldMk cId="0" sldId="256"/>
            <ac:spMk id="556" creationId="{6BDA71F5-E067-2044-B26F-C1AB1EF64D14}"/>
          </ac:spMkLst>
        </pc:spChg>
        <pc:spChg chg="mod">
          <ac:chgData name="#NG CHI HUI#" userId="a8074964-3c0e-453e-bf61-1d9101821b9c" providerId="ADAL" clId="{6F6D8026-9D7B-E249-B11F-152A018EB705}" dt="2021-04-01T03:53:07.804" v="763"/>
          <ac:spMkLst>
            <pc:docMk/>
            <pc:sldMk cId="0" sldId="256"/>
            <ac:spMk id="557" creationId="{35C7B8A7-0E38-E141-B199-46C64AB03243}"/>
          </ac:spMkLst>
        </pc:spChg>
        <pc:spChg chg="mod">
          <ac:chgData name="#NG CHI HUI#" userId="a8074964-3c0e-453e-bf61-1d9101821b9c" providerId="ADAL" clId="{6F6D8026-9D7B-E249-B11F-152A018EB705}" dt="2021-04-01T03:53:07.804" v="763"/>
          <ac:spMkLst>
            <pc:docMk/>
            <pc:sldMk cId="0" sldId="256"/>
            <ac:spMk id="558" creationId="{B4744EB9-0056-D64D-B5C8-CC786FA270D1}"/>
          </ac:spMkLst>
        </pc:spChg>
        <pc:spChg chg="mod">
          <ac:chgData name="#NG CHI HUI#" userId="a8074964-3c0e-453e-bf61-1d9101821b9c" providerId="ADAL" clId="{6F6D8026-9D7B-E249-B11F-152A018EB705}" dt="2021-04-01T03:53:07.804" v="763"/>
          <ac:spMkLst>
            <pc:docMk/>
            <pc:sldMk cId="0" sldId="256"/>
            <ac:spMk id="559" creationId="{11450CCB-21B6-B84F-B83F-5E3F3377B11A}"/>
          </ac:spMkLst>
        </pc:spChg>
        <pc:spChg chg="mod">
          <ac:chgData name="#NG CHI HUI#" userId="a8074964-3c0e-453e-bf61-1d9101821b9c" providerId="ADAL" clId="{6F6D8026-9D7B-E249-B11F-152A018EB705}" dt="2021-04-01T03:53:07.804" v="763"/>
          <ac:spMkLst>
            <pc:docMk/>
            <pc:sldMk cId="0" sldId="256"/>
            <ac:spMk id="560" creationId="{5CACE129-7C74-9540-A2EF-0505E0C379CA}"/>
          </ac:spMkLst>
        </pc:spChg>
        <pc:spChg chg="mod">
          <ac:chgData name="#NG CHI HUI#" userId="a8074964-3c0e-453e-bf61-1d9101821b9c" providerId="ADAL" clId="{6F6D8026-9D7B-E249-B11F-152A018EB705}" dt="2021-04-01T03:53:07.804" v="763"/>
          <ac:spMkLst>
            <pc:docMk/>
            <pc:sldMk cId="0" sldId="256"/>
            <ac:spMk id="561" creationId="{6FFEDB76-63AB-A848-90D2-DF9CD0FB5183}"/>
          </ac:spMkLst>
        </pc:spChg>
        <pc:spChg chg="mod">
          <ac:chgData name="#NG CHI HUI#" userId="a8074964-3c0e-453e-bf61-1d9101821b9c" providerId="ADAL" clId="{6F6D8026-9D7B-E249-B11F-152A018EB705}" dt="2021-04-01T03:53:07.804" v="763"/>
          <ac:spMkLst>
            <pc:docMk/>
            <pc:sldMk cId="0" sldId="256"/>
            <ac:spMk id="562" creationId="{A12ADA41-D53A-5F4C-9FBF-88BDB988A41D}"/>
          </ac:spMkLst>
        </pc:spChg>
        <pc:spChg chg="mod">
          <ac:chgData name="#NG CHI HUI#" userId="a8074964-3c0e-453e-bf61-1d9101821b9c" providerId="ADAL" clId="{6F6D8026-9D7B-E249-B11F-152A018EB705}" dt="2021-04-01T03:53:07.804" v="763"/>
          <ac:spMkLst>
            <pc:docMk/>
            <pc:sldMk cId="0" sldId="256"/>
            <ac:spMk id="563" creationId="{E23C2F1D-07A9-0D46-9AAC-4AF6CF27531A}"/>
          </ac:spMkLst>
        </pc:spChg>
        <pc:spChg chg="mod">
          <ac:chgData name="#NG CHI HUI#" userId="a8074964-3c0e-453e-bf61-1d9101821b9c" providerId="ADAL" clId="{6F6D8026-9D7B-E249-B11F-152A018EB705}" dt="2021-04-01T03:53:07.804" v="763"/>
          <ac:spMkLst>
            <pc:docMk/>
            <pc:sldMk cId="0" sldId="256"/>
            <ac:spMk id="564" creationId="{B4FEB442-43F7-5B48-8511-81389D2F6540}"/>
          </ac:spMkLst>
        </pc:spChg>
        <pc:spChg chg="mod">
          <ac:chgData name="#NG CHI HUI#" userId="a8074964-3c0e-453e-bf61-1d9101821b9c" providerId="ADAL" clId="{6F6D8026-9D7B-E249-B11F-152A018EB705}" dt="2021-04-01T03:53:07.804" v="763"/>
          <ac:spMkLst>
            <pc:docMk/>
            <pc:sldMk cId="0" sldId="256"/>
            <ac:spMk id="565" creationId="{BAE48942-16B6-4C49-BF52-F629EFD1A9E4}"/>
          </ac:spMkLst>
        </pc:spChg>
        <pc:spChg chg="mod">
          <ac:chgData name="#NG CHI HUI#" userId="a8074964-3c0e-453e-bf61-1d9101821b9c" providerId="ADAL" clId="{6F6D8026-9D7B-E249-B11F-152A018EB705}" dt="2021-04-01T03:53:07.804" v="763"/>
          <ac:spMkLst>
            <pc:docMk/>
            <pc:sldMk cId="0" sldId="256"/>
            <ac:spMk id="566" creationId="{5C35095E-9EA6-9447-870B-A2574B73C7D3}"/>
          </ac:spMkLst>
        </pc:spChg>
        <pc:spChg chg="mod">
          <ac:chgData name="#NG CHI HUI#" userId="a8074964-3c0e-453e-bf61-1d9101821b9c" providerId="ADAL" clId="{6F6D8026-9D7B-E249-B11F-152A018EB705}" dt="2021-04-01T03:53:07.804" v="763"/>
          <ac:spMkLst>
            <pc:docMk/>
            <pc:sldMk cId="0" sldId="256"/>
            <ac:spMk id="567" creationId="{3BB28D64-06E0-C44D-A822-2AF59C8DE6C4}"/>
          </ac:spMkLst>
        </pc:spChg>
        <pc:spChg chg="mod">
          <ac:chgData name="#NG CHI HUI#" userId="a8074964-3c0e-453e-bf61-1d9101821b9c" providerId="ADAL" clId="{6F6D8026-9D7B-E249-B11F-152A018EB705}" dt="2021-04-01T03:53:07.804" v="763"/>
          <ac:spMkLst>
            <pc:docMk/>
            <pc:sldMk cId="0" sldId="256"/>
            <ac:spMk id="568" creationId="{61703E39-3C4C-214F-AF3E-242401A13979}"/>
          </ac:spMkLst>
        </pc:spChg>
        <pc:spChg chg="mod">
          <ac:chgData name="#NG CHI HUI#" userId="a8074964-3c0e-453e-bf61-1d9101821b9c" providerId="ADAL" clId="{6F6D8026-9D7B-E249-B11F-152A018EB705}" dt="2021-04-01T03:53:07.804" v="763"/>
          <ac:spMkLst>
            <pc:docMk/>
            <pc:sldMk cId="0" sldId="256"/>
            <ac:spMk id="569" creationId="{E91B9012-E87F-7E40-9A01-FA70920EE945}"/>
          </ac:spMkLst>
        </pc:spChg>
        <pc:spChg chg="mod">
          <ac:chgData name="#NG CHI HUI#" userId="a8074964-3c0e-453e-bf61-1d9101821b9c" providerId="ADAL" clId="{6F6D8026-9D7B-E249-B11F-152A018EB705}" dt="2021-04-01T03:53:07.804" v="763"/>
          <ac:spMkLst>
            <pc:docMk/>
            <pc:sldMk cId="0" sldId="256"/>
            <ac:spMk id="570" creationId="{0FF0E351-3C2F-8648-86C2-80DC936AF838}"/>
          </ac:spMkLst>
        </pc:spChg>
        <pc:spChg chg="mod">
          <ac:chgData name="#NG CHI HUI#" userId="a8074964-3c0e-453e-bf61-1d9101821b9c" providerId="ADAL" clId="{6F6D8026-9D7B-E249-B11F-152A018EB705}" dt="2021-04-01T03:53:07.804" v="763"/>
          <ac:spMkLst>
            <pc:docMk/>
            <pc:sldMk cId="0" sldId="256"/>
            <ac:spMk id="571" creationId="{61D6A441-AA3E-0B4C-9FED-5C4B279BC1F1}"/>
          </ac:spMkLst>
        </pc:spChg>
        <pc:spChg chg="mod">
          <ac:chgData name="#NG CHI HUI#" userId="a8074964-3c0e-453e-bf61-1d9101821b9c" providerId="ADAL" clId="{6F6D8026-9D7B-E249-B11F-152A018EB705}" dt="2021-04-01T03:53:07.804" v="763"/>
          <ac:spMkLst>
            <pc:docMk/>
            <pc:sldMk cId="0" sldId="256"/>
            <ac:spMk id="572" creationId="{98C1F222-3770-F04B-9B74-0AA37F43E5F3}"/>
          </ac:spMkLst>
        </pc:spChg>
        <pc:spChg chg="mod">
          <ac:chgData name="#NG CHI HUI#" userId="a8074964-3c0e-453e-bf61-1d9101821b9c" providerId="ADAL" clId="{6F6D8026-9D7B-E249-B11F-152A018EB705}" dt="2021-04-01T03:53:07.804" v="763"/>
          <ac:spMkLst>
            <pc:docMk/>
            <pc:sldMk cId="0" sldId="256"/>
            <ac:spMk id="573" creationId="{13C4DB53-3FC7-354B-B20E-FD69518D634A}"/>
          </ac:spMkLst>
        </pc:spChg>
        <pc:spChg chg="mod">
          <ac:chgData name="#NG CHI HUI#" userId="a8074964-3c0e-453e-bf61-1d9101821b9c" providerId="ADAL" clId="{6F6D8026-9D7B-E249-B11F-152A018EB705}" dt="2021-04-01T03:53:07.804" v="763"/>
          <ac:spMkLst>
            <pc:docMk/>
            <pc:sldMk cId="0" sldId="256"/>
            <ac:spMk id="574" creationId="{0F9DC352-1EC4-4043-967D-E7D2F298DA37}"/>
          </ac:spMkLst>
        </pc:spChg>
        <pc:spChg chg="mod">
          <ac:chgData name="#NG CHI HUI#" userId="a8074964-3c0e-453e-bf61-1d9101821b9c" providerId="ADAL" clId="{6F6D8026-9D7B-E249-B11F-152A018EB705}" dt="2021-04-01T03:53:07.804" v="763"/>
          <ac:spMkLst>
            <pc:docMk/>
            <pc:sldMk cId="0" sldId="256"/>
            <ac:spMk id="575" creationId="{A4132D11-D80F-A74F-919E-52C4E4CC28B3}"/>
          </ac:spMkLst>
        </pc:spChg>
        <pc:spChg chg="mod">
          <ac:chgData name="#NG CHI HUI#" userId="a8074964-3c0e-453e-bf61-1d9101821b9c" providerId="ADAL" clId="{6F6D8026-9D7B-E249-B11F-152A018EB705}" dt="2021-04-01T03:53:07.804" v="763"/>
          <ac:spMkLst>
            <pc:docMk/>
            <pc:sldMk cId="0" sldId="256"/>
            <ac:spMk id="576" creationId="{6AFFA7D6-A8E2-4B47-B13F-11EF2C646630}"/>
          </ac:spMkLst>
        </pc:spChg>
        <pc:spChg chg="mod">
          <ac:chgData name="#NG CHI HUI#" userId="a8074964-3c0e-453e-bf61-1d9101821b9c" providerId="ADAL" clId="{6F6D8026-9D7B-E249-B11F-152A018EB705}" dt="2021-04-01T03:53:07.804" v="763"/>
          <ac:spMkLst>
            <pc:docMk/>
            <pc:sldMk cId="0" sldId="256"/>
            <ac:spMk id="577" creationId="{2D45DF82-6A1B-1A4D-A04A-1A2FE874A40C}"/>
          </ac:spMkLst>
        </pc:spChg>
        <pc:spChg chg="mod">
          <ac:chgData name="#NG CHI HUI#" userId="a8074964-3c0e-453e-bf61-1d9101821b9c" providerId="ADAL" clId="{6F6D8026-9D7B-E249-B11F-152A018EB705}" dt="2021-04-01T03:53:07.804" v="763"/>
          <ac:spMkLst>
            <pc:docMk/>
            <pc:sldMk cId="0" sldId="256"/>
            <ac:spMk id="578" creationId="{37C9957D-987D-0043-98EB-E9F0FBA73ECC}"/>
          </ac:spMkLst>
        </pc:spChg>
        <pc:spChg chg="mod">
          <ac:chgData name="#NG CHI HUI#" userId="a8074964-3c0e-453e-bf61-1d9101821b9c" providerId="ADAL" clId="{6F6D8026-9D7B-E249-B11F-152A018EB705}" dt="2021-04-01T03:53:07.804" v="763"/>
          <ac:spMkLst>
            <pc:docMk/>
            <pc:sldMk cId="0" sldId="256"/>
            <ac:spMk id="579" creationId="{87F661D4-F8C6-264B-946C-C8F4AF863814}"/>
          </ac:spMkLst>
        </pc:spChg>
        <pc:spChg chg="mod">
          <ac:chgData name="#NG CHI HUI#" userId="a8074964-3c0e-453e-bf61-1d9101821b9c" providerId="ADAL" clId="{6F6D8026-9D7B-E249-B11F-152A018EB705}" dt="2021-04-01T03:53:07.804" v="763"/>
          <ac:spMkLst>
            <pc:docMk/>
            <pc:sldMk cId="0" sldId="256"/>
            <ac:spMk id="580" creationId="{74D93E36-49C0-C448-998E-CC969B01832D}"/>
          </ac:spMkLst>
        </pc:spChg>
        <pc:spChg chg="mod">
          <ac:chgData name="#NG CHI HUI#" userId="a8074964-3c0e-453e-bf61-1d9101821b9c" providerId="ADAL" clId="{6F6D8026-9D7B-E249-B11F-152A018EB705}" dt="2021-04-01T03:53:07.804" v="763"/>
          <ac:spMkLst>
            <pc:docMk/>
            <pc:sldMk cId="0" sldId="256"/>
            <ac:spMk id="581" creationId="{444E52D7-0E0B-444D-A57C-90F24851CFC6}"/>
          </ac:spMkLst>
        </pc:spChg>
        <pc:spChg chg="mod">
          <ac:chgData name="#NG CHI HUI#" userId="a8074964-3c0e-453e-bf61-1d9101821b9c" providerId="ADAL" clId="{6F6D8026-9D7B-E249-B11F-152A018EB705}" dt="2021-04-01T03:53:07.804" v="763"/>
          <ac:spMkLst>
            <pc:docMk/>
            <pc:sldMk cId="0" sldId="256"/>
            <ac:spMk id="582" creationId="{09C47FF6-27DB-DC4B-89DC-AD5F4E44D8FC}"/>
          </ac:spMkLst>
        </pc:spChg>
        <pc:spChg chg="mod">
          <ac:chgData name="#NG CHI HUI#" userId="a8074964-3c0e-453e-bf61-1d9101821b9c" providerId="ADAL" clId="{6F6D8026-9D7B-E249-B11F-152A018EB705}" dt="2021-04-01T03:53:07.804" v="763"/>
          <ac:spMkLst>
            <pc:docMk/>
            <pc:sldMk cId="0" sldId="256"/>
            <ac:spMk id="583" creationId="{B1EAD7AB-25CC-484C-BF62-9A85E7B47C1A}"/>
          </ac:spMkLst>
        </pc:spChg>
        <pc:spChg chg="mod">
          <ac:chgData name="#NG CHI HUI#" userId="a8074964-3c0e-453e-bf61-1d9101821b9c" providerId="ADAL" clId="{6F6D8026-9D7B-E249-B11F-152A018EB705}" dt="2021-04-01T03:53:07.804" v="763"/>
          <ac:spMkLst>
            <pc:docMk/>
            <pc:sldMk cId="0" sldId="256"/>
            <ac:spMk id="584" creationId="{4AF96B73-2DAD-FA4E-AFDD-C588886464DD}"/>
          </ac:spMkLst>
        </pc:spChg>
        <pc:spChg chg="mod">
          <ac:chgData name="#NG CHI HUI#" userId="a8074964-3c0e-453e-bf61-1d9101821b9c" providerId="ADAL" clId="{6F6D8026-9D7B-E249-B11F-152A018EB705}" dt="2021-04-01T03:53:07.804" v="763"/>
          <ac:spMkLst>
            <pc:docMk/>
            <pc:sldMk cId="0" sldId="256"/>
            <ac:spMk id="585" creationId="{0F93D032-B17B-0544-B451-11D361C2F2A7}"/>
          </ac:spMkLst>
        </pc:spChg>
        <pc:spChg chg="mod">
          <ac:chgData name="#NG CHI HUI#" userId="a8074964-3c0e-453e-bf61-1d9101821b9c" providerId="ADAL" clId="{6F6D8026-9D7B-E249-B11F-152A018EB705}" dt="2021-04-01T03:53:07.804" v="763"/>
          <ac:spMkLst>
            <pc:docMk/>
            <pc:sldMk cId="0" sldId="256"/>
            <ac:spMk id="586" creationId="{B30CC7BA-79DC-A940-A2EE-2C35D5E49A3C}"/>
          </ac:spMkLst>
        </pc:spChg>
        <pc:spChg chg="mod">
          <ac:chgData name="#NG CHI HUI#" userId="a8074964-3c0e-453e-bf61-1d9101821b9c" providerId="ADAL" clId="{6F6D8026-9D7B-E249-B11F-152A018EB705}" dt="2021-04-01T03:53:07.804" v="763"/>
          <ac:spMkLst>
            <pc:docMk/>
            <pc:sldMk cId="0" sldId="256"/>
            <ac:spMk id="587" creationId="{6D48AE00-477D-6D46-B4C9-83BA46FD0ADE}"/>
          </ac:spMkLst>
        </pc:spChg>
        <pc:spChg chg="mod">
          <ac:chgData name="#NG CHI HUI#" userId="a8074964-3c0e-453e-bf61-1d9101821b9c" providerId="ADAL" clId="{6F6D8026-9D7B-E249-B11F-152A018EB705}" dt="2021-04-01T03:53:07.804" v="763"/>
          <ac:spMkLst>
            <pc:docMk/>
            <pc:sldMk cId="0" sldId="256"/>
            <ac:spMk id="588" creationId="{FFB6B885-65B0-0244-8FC0-AFF7C6EAE8B8}"/>
          </ac:spMkLst>
        </pc:spChg>
        <pc:spChg chg="mod">
          <ac:chgData name="#NG CHI HUI#" userId="a8074964-3c0e-453e-bf61-1d9101821b9c" providerId="ADAL" clId="{6F6D8026-9D7B-E249-B11F-152A018EB705}" dt="2021-04-01T03:53:07.804" v="763"/>
          <ac:spMkLst>
            <pc:docMk/>
            <pc:sldMk cId="0" sldId="256"/>
            <ac:spMk id="589" creationId="{C59C72A0-A2AB-F543-A432-F71E16F7761E}"/>
          </ac:spMkLst>
        </pc:spChg>
        <pc:spChg chg="mod">
          <ac:chgData name="#NG CHI HUI#" userId="a8074964-3c0e-453e-bf61-1d9101821b9c" providerId="ADAL" clId="{6F6D8026-9D7B-E249-B11F-152A018EB705}" dt="2021-04-01T03:53:07.804" v="763"/>
          <ac:spMkLst>
            <pc:docMk/>
            <pc:sldMk cId="0" sldId="256"/>
            <ac:spMk id="590" creationId="{90AB4341-626E-6F49-A6FB-03B7EF1DDFBF}"/>
          </ac:spMkLst>
        </pc:spChg>
        <pc:spChg chg="mod">
          <ac:chgData name="#NG CHI HUI#" userId="a8074964-3c0e-453e-bf61-1d9101821b9c" providerId="ADAL" clId="{6F6D8026-9D7B-E249-B11F-152A018EB705}" dt="2021-04-01T03:53:07.804" v="763"/>
          <ac:spMkLst>
            <pc:docMk/>
            <pc:sldMk cId="0" sldId="256"/>
            <ac:spMk id="591" creationId="{1953081F-BC38-0748-9453-5E1EAD5A9851}"/>
          </ac:spMkLst>
        </pc:spChg>
        <pc:spChg chg="mod">
          <ac:chgData name="#NG CHI HUI#" userId="a8074964-3c0e-453e-bf61-1d9101821b9c" providerId="ADAL" clId="{6F6D8026-9D7B-E249-B11F-152A018EB705}" dt="2021-04-01T03:53:07.804" v="763"/>
          <ac:spMkLst>
            <pc:docMk/>
            <pc:sldMk cId="0" sldId="256"/>
            <ac:spMk id="592" creationId="{AE9661A5-A10D-5442-A464-E4FE383A0079}"/>
          </ac:spMkLst>
        </pc:spChg>
        <pc:spChg chg="mod">
          <ac:chgData name="#NG CHI HUI#" userId="a8074964-3c0e-453e-bf61-1d9101821b9c" providerId="ADAL" clId="{6F6D8026-9D7B-E249-B11F-152A018EB705}" dt="2021-04-01T03:53:07.804" v="763"/>
          <ac:spMkLst>
            <pc:docMk/>
            <pc:sldMk cId="0" sldId="256"/>
            <ac:spMk id="593" creationId="{F4CD7087-1B0B-AF48-9517-92D42C2E6490}"/>
          </ac:spMkLst>
        </pc:spChg>
        <pc:spChg chg="mod">
          <ac:chgData name="#NG CHI HUI#" userId="a8074964-3c0e-453e-bf61-1d9101821b9c" providerId="ADAL" clId="{6F6D8026-9D7B-E249-B11F-152A018EB705}" dt="2021-04-01T03:53:07.804" v="763"/>
          <ac:spMkLst>
            <pc:docMk/>
            <pc:sldMk cId="0" sldId="256"/>
            <ac:spMk id="594" creationId="{2FA014A9-329F-D54A-871F-7FEF6DFD846C}"/>
          </ac:spMkLst>
        </pc:spChg>
        <pc:spChg chg="mod">
          <ac:chgData name="#NG CHI HUI#" userId="a8074964-3c0e-453e-bf61-1d9101821b9c" providerId="ADAL" clId="{6F6D8026-9D7B-E249-B11F-152A018EB705}" dt="2021-04-01T03:53:07.804" v="763"/>
          <ac:spMkLst>
            <pc:docMk/>
            <pc:sldMk cId="0" sldId="256"/>
            <ac:spMk id="595" creationId="{88146AD8-45BB-3B4D-B3DA-AEDED893AF35}"/>
          </ac:spMkLst>
        </pc:spChg>
        <pc:spChg chg="mod">
          <ac:chgData name="#NG CHI HUI#" userId="a8074964-3c0e-453e-bf61-1d9101821b9c" providerId="ADAL" clId="{6F6D8026-9D7B-E249-B11F-152A018EB705}" dt="2021-04-01T03:53:07.804" v="763"/>
          <ac:spMkLst>
            <pc:docMk/>
            <pc:sldMk cId="0" sldId="256"/>
            <ac:spMk id="596" creationId="{2D7AEDAE-53A6-F646-A669-EBDAE585775D}"/>
          </ac:spMkLst>
        </pc:spChg>
        <pc:spChg chg="mod">
          <ac:chgData name="#NG CHI HUI#" userId="a8074964-3c0e-453e-bf61-1d9101821b9c" providerId="ADAL" clId="{6F6D8026-9D7B-E249-B11F-152A018EB705}" dt="2021-04-01T03:53:07.804" v="763"/>
          <ac:spMkLst>
            <pc:docMk/>
            <pc:sldMk cId="0" sldId="256"/>
            <ac:spMk id="597" creationId="{C7C865A5-65EC-3243-92F3-C7F55235712E}"/>
          </ac:spMkLst>
        </pc:spChg>
        <pc:spChg chg="mod">
          <ac:chgData name="#NG CHI HUI#" userId="a8074964-3c0e-453e-bf61-1d9101821b9c" providerId="ADAL" clId="{6F6D8026-9D7B-E249-B11F-152A018EB705}" dt="2021-04-01T03:53:07.804" v="763"/>
          <ac:spMkLst>
            <pc:docMk/>
            <pc:sldMk cId="0" sldId="256"/>
            <ac:spMk id="598" creationId="{E858AE30-60F0-4349-90E6-173D75883411}"/>
          </ac:spMkLst>
        </pc:spChg>
        <pc:spChg chg="mod">
          <ac:chgData name="#NG CHI HUI#" userId="a8074964-3c0e-453e-bf61-1d9101821b9c" providerId="ADAL" clId="{6F6D8026-9D7B-E249-B11F-152A018EB705}" dt="2021-04-01T03:53:07.804" v="763"/>
          <ac:spMkLst>
            <pc:docMk/>
            <pc:sldMk cId="0" sldId="256"/>
            <ac:spMk id="599" creationId="{F1EA404B-E280-C24F-85D7-9726819646C2}"/>
          </ac:spMkLst>
        </pc:spChg>
        <pc:spChg chg="mod">
          <ac:chgData name="#NG CHI HUI#" userId="a8074964-3c0e-453e-bf61-1d9101821b9c" providerId="ADAL" clId="{6F6D8026-9D7B-E249-B11F-152A018EB705}" dt="2021-04-01T03:53:07.804" v="763"/>
          <ac:spMkLst>
            <pc:docMk/>
            <pc:sldMk cId="0" sldId="256"/>
            <ac:spMk id="600" creationId="{1ED2D1F5-8FB8-AD48-B435-457D730061B6}"/>
          </ac:spMkLst>
        </pc:spChg>
        <pc:spChg chg="mod">
          <ac:chgData name="#NG CHI HUI#" userId="a8074964-3c0e-453e-bf61-1d9101821b9c" providerId="ADAL" clId="{6F6D8026-9D7B-E249-B11F-152A018EB705}" dt="2021-04-01T03:53:07.804" v="763"/>
          <ac:spMkLst>
            <pc:docMk/>
            <pc:sldMk cId="0" sldId="256"/>
            <ac:spMk id="601" creationId="{A5F4FC4C-C772-1644-BF8C-DCD92B3E36CC}"/>
          </ac:spMkLst>
        </pc:spChg>
        <pc:spChg chg="mod">
          <ac:chgData name="#NG CHI HUI#" userId="a8074964-3c0e-453e-bf61-1d9101821b9c" providerId="ADAL" clId="{6F6D8026-9D7B-E249-B11F-152A018EB705}" dt="2021-04-01T03:53:07.804" v="763"/>
          <ac:spMkLst>
            <pc:docMk/>
            <pc:sldMk cId="0" sldId="256"/>
            <ac:spMk id="602" creationId="{29095E60-A016-E342-9F8B-D8D7253A2B47}"/>
          </ac:spMkLst>
        </pc:spChg>
        <pc:spChg chg="mod">
          <ac:chgData name="#NG CHI HUI#" userId="a8074964-3c0e-453e-bf61-1d9101821b9c" providerId="ADAL" clId="{6F6D8026-9D7B-E249-B11F-152A018EB705}" dt="2021-04-01T03:53:07.804" v="763"/>
          <ac:spMkLst>
            <pc:docMk/>
            <pc:sldMk cId="0" sldId="256"/>
            <ac:spMk id="603" creationId="{4912EA97-009E-FC4C-B05B-6D6AF09D1A09}"/>
          </ac:spMkLst>
        </pc:spChg>
        <pc:spChg chg="mod">
          <ac:chgData name="#NG CHI HUI#" userId="a8074964-3c0e-453e-bf61-1d9101821b9c" providerId="ADAL" clId="{6F6D8026-9D7B-E249-B11F-152A018EB705}" dt="2021-04-01T03:53:07.804" v="763"/>
          <ac:spMkLst>
            <pc:docMk/>
            <pc:sldMk cId="0" sldId="256"/>
            <ac:spMk id="604" creationId="{139AC29C-952C-3849-A164-62280D3E2419}"/>
          </ac:spMkLst>
        </pc:spChg>
        <pc:spChg chg="mod">
          <ac:chgData name="#NG CHI HUI#" userId="a8074964-3c0e-453e-bf61-1d9101821b9c" providerId="ADAL" clId="{6F6D8026-9D7B-E249-B11F-152A018EB705}" dt="2021-04-01T03:53:07.804" v="763"/>
          <ac:spMkLst>
            <pc:docMk/>
            <pc:sldMk cId="0" sldId="256"/>
            <ac:spMk id="605" creationId="{520BB86C-C325-EE42-8151-52DDCA7D6A7D}"/>
          </ac:spMkLst>
        </pc:spChg>
        <pc:spChg chg="mod">
          <ac:chgData name="#NG CHI HUI#" userId="a8074964-3c0e-453e-bf61-1d9101821b9c" providerId="ADAL" clId="{6F6D8026-9D7B-E249-B11F-152A018EB705}" dt="2021-04-01T03:53:07.804" v="763"/>
          <ac:spMkLst>
            <pc:docMk/>
            <pc:sldMk cId="0" sldId="256"/>
            <ac:spMk id="606" creationId="{EC9F7512-C4AE-1645-993A-3908101C2286}"/>
          </ac:spMkLst>
        </pc:spChg>
        <pc:spChg chg="mod">
          <ac:chgData name="#NG CHI HUI#" userId="a8074964-3c0e-453e-bf61-1d9101821b9c" providerId="ADAL" clId="{6F6D8026-9D7B-E249-B11F-152A018EB705}" dt="2021-04-01T03:53:07.804" v="763"/>
          <ac:spMkLst>
            <pc:docMk/>
            <pc:sldMk cId="0" sldId="256"/>
            <ac:spMk id="607" creationId="{81079A93-B5CE-5E43-B517-F03CFE5531DA}"/>
          </ac:spMkLst>
        </pc:spChg>
        <pc:spChg chg="mod">
          <ac:chgData name="#NG CHI HUI#" userId="a8074964-3c0e-453e-bf61-1d9101821b9c" providerId="ADAL" clId="{6F6D8026-9D7B-E249-B11F-152A018EB705}" dt="2021-04-01T03:53:07.804" v="763"/>
          <ac:spMkLst>
            <pc:docMk/>
            <pc:sldMk cId="0" sldId="256"/>
            <ac:spMk id="608" creationId="{318C77AC-E76A-4A47-8889-03A8CD1770E9}"/>
          </ac:spMkLst>
        </pc:spChg>
        <pc:spChg chg="mod">
          <ac:chgData name="#NG CHI HUI#" userId="a8074964-3c0e-453e-bf61-1d9101821b9c" providerId="ADAL" clId="{6F6D8026-9D7B-E249-B11F-152A018EB705}" dt="2021-04-01T03:53:07.804" v="763"/>
          <ac:spMkLst>
            <pc:docMk/>
            <pc:sldMk cId="0" sldId="256"/>
            <ac:spMk id="609" creationId="{CD672723-F62E-8348-AF81-5287A9A34B91}"/>
          </ac:spMkLst>
        </pc:spChg>
        <pc:spChg chg="mod">
          <ac:chgData name="#NG CHI HUI#" userId="a8074964-3c0e-453e-bf61-1d9101821b9c" providerId="ADAL" clId="{6F6D8026-9D7B-E249-B11F-152A018EB705}" dt="2021-04-01T03:53:07.804" v="763"/>
          <ac:spMkLst>
            <pc:docMk/>
            <pc:sldMk cId="0" sldId="256"/>
            <ac:spMk id="610" creationId="{62C92A48-D59E-124F-B776-CB4CE6E651CD}"/>
          </ac:spMkLst>
        </pc:spChg>
        <pc:spChg chg="mod">
          <ac:chgData name="#NG CHI HUI#" userId="a8074964-3c0e-453e-bf61-1d9101821b9c" providerId="ADAL" clId="{6F6D8026-9D7B-E249-B11F-152A018EB705}" dt="2021-04-01T03:53:07.804" v="763"/>
          <ac:spMkLst>
            <pc:docMk/>
            <pc:sldMk cId="0" sldId="256"/>
            <ac:spMk id="611" creationId="{0E5AA095-CDB9-2648-9D64-5B3D0E43C443}"/>
          </ac:spMkLst>
        </pc:spChg>
        <pc:spChg chg="mod">
          <ac:chgData name="#NG CHI HUI#" userId="a8074964-3c0e-453e-bf61-1d9101821b9c" providerId="ADAL" clId="{6F6D8026-9D7B-E249-B11F-152A018EB705}" dt="2021-04-01T03:53:07.804" v="763"/>
          <ac:spMkLst>
            <pc:docMk/>
            <pc:sldMk cId="0" sldId="256"/>
            <ac:spMk id="612" creationId="{FD4A32EF-7753-F345-BB82-B5A9066122EA}"/>
          </ac:spMkLst>
        </pc:spChg>
        <pc:spChg chg="mod">
          <ac:chgData name="#NG CHI HUI#" userId="a8074964-3c0e-453e-bf61-1d9101821b9c" providerId="ADAL" clId="{6F6D8026-9D7B-E249-B11F-152A018EB705}" dt="2021-04-01T03:53:07.804" v="763"/>
          <ac:spMkLst>
            <pc:docMk/>
            <pc:sldMk cId="0" sldId="256"/>
            <ac:spMk id="613" creationId="{A85D4EAD-00E1-4C43-A6E6-BE74DE13BA87}"/>
          </ac:spMkLst>
        </pc:spChg>
        <pc:spChg chg="mod">
          <ac:chgData name="#NG CHI HUI#" userId="a8074964-3c0e-453e-bf61-1d9101821b9c" providerId="ADAL" clId="{6F6D8026-9D7B-E249-B11F-152A018EB705}" dt="2021-04-01T03:53:07.804" v="763"/>
          <ac:spMkLst>
            <pc:docMk/>
            <pc:sldMk cId="0" sldId="256"/>
            <ac:spMk id="614" creationId="{5900FFB2-D081-3340-9CFF-CC963B8D4601}"/>
          </ac:spMkLst>
        </pc:spChg>
        <pc:spChg chg="mod">
          <ac:chgData name="#NG CHI HUI#" userId="a8074964-3c0e-453e-bf61-1d9101821b9c" providerId="ADAL" clId="{6F6D8026-9D7B-E249-B11F-152A018EB705}" dt="2021-04-01T03:53:07.804" v="763"/>
          <ac:spMkLst>
            <pc:docMk/>
            <pc:sldMk cId="0" sldId="256"/>
            <ac:spMk id="615" creationId="{D908D650-F13B-1848-97A0-7562E66776D4}"/>
          </ac:spMkLst>
        </pc:spChg>
        <pc:spChg chg="mod">
          <ac:chgData name="#NG CHI HUI#" userId="a8074964-3c0e-453e-bf61-1d9101821b9c" providerId="ADAL" clId="{6F6D8026-9D7B-E249-B11F-152A018EB705}" dt="2021-04-01T03:53:07.804" v="763"/>
          <ac:spMkLst>
            <pc:docMk/>
            <pc:sldMk cId="0" sldId="256"/>
            <ac:spMk id="616" creationId="{BA6610DA-8FA8-DA47-80EF-0F86D2F5DAF8}"/>
          </ac:spMkLst>
        </pc:spChg>
        <pc:spChg chg="mod">
          <ac:chgData name="#NG CHI HUI#" userId="a8074964-3c0e-453e-bf61-1d9101821b9c" providerId="ADAL" clId="{6F6D8026-9D7B-E249-B11F-152A018EB705}" dt="2021-04-01T03:53:07.804" v="763"/>
          <ac:spMkLst>
            <pc:docMk/>
            <pc:sldMk cId="0" sldId="256"/>
            <ac:spMk id="617" creationId="{35C80EA1-C2A1-FD49-819D-E3AE8A7BDAB6}"/>
          </ac:spMkLst>
        </pc:spChg>
        <pc:spChg chg="mod">
          <ac:chgData name="#NG CHI HUI#" userId="a8074964-3c0e-453e-bf61-1d9101821b9c" providerId="ADAL" clId="{6F6D8026-9D7B-E249-B11F-152A018EB705}" dt="2021-04-01T03:53:07.804" v="763"/>
          <ac:spMkLst>
            <pc:docMk/>
            <pc:sldMk cId="0" sldId="256"/>
            <ac:spMk id="618" creationId="{796E69A3-4D63-BA4D-A075-A31F4FEB8C7C}"/>
          </ac:spMkLst>
        </pc:spChg>
        <pc:spChg chg="mod">
          <ac:chgData name="#NG CHI HUI#" userId="a8074964-3c0e-453e-bf61-1d9101821b9c" providerId="ADAL" clId="{6F6D8026-9D7B-E249-B11F-152A018EB705}" dt="2021-04-01T03:53:07.804" v="763"/>
          <ac:spMkLst>
            <pc:docMk/>
            <pc:sldMk cId="0" sldId="256"/>
            <ac:spMk id="619" creationId="{E25E4C71-59D3-854A-9C40-7F1770AA926A}"/>
          </ac:spMkLst>
        </pc:spChg>
        <pc:spChg chg="mod">
          <ac:chgData name="#NG CHI HUI#" userId="a8074964-3c0e-453e-bf61-1d9101821b9c" providerId="ADAL" clId="{6F6D8026-9D7B-E249-B11F-152A018EB705}" dt="2021-04-01T03:53:07.804" v="763"/>
          <ac:spMkLst>
            <pc:docMk/>
            <pc:sldMk cId="0" sldId="256"/>
            <ac:spMk id="620" creationId="{0387F712-400E-9248-8C8C-A034CC62A60F}"/>
          </ac:spMkLst>
        </pc:spChg>
        <pc:spChg chg="mod">
          <ac:chgData name="#NG CHI HUI#" userId="a8074964-3c0e-453e-bf61-1d9101821b9c" providerId="ADAL" clId="{6F6D8026-9D7B-E249-B11F-152A018EB705}" dt="2021-04-01T03:53:07.804" v="763"/>
          <ac:spMkLst>
            <pc:docMk/>
            <pc:sldMk cId="0" sldId="256"/>
            <ac:spMk id="621" creationId="{228099E6-C73E-9646-81B9-5D98D336ACBD}"/>
          </ac:spMkLst>
        </pc:spChg>
        <pc:spChg chg="mod">
          <ac:chgData name="#NG CHI HUI#" userId="a8074964-3c0e-453e-bf61-1d9101821b9c" providerId="ADAL" clId="{6F6D8026-9D7B-E249-B11F-152A018EB705}" dt="2021-04-01T03:53:07.804" v="763"/>
          <ac:spMkLst>
            <pc:docMk/>
            <pc:sldMk cId="0" sldId="256"/>
            <ac:spMk id="622" creationId="{59043630-87D5-D244-9F5E-6733120C8701}"/>
          </ac:spMkLst>
        </pc:spChg>
        <pc:spChg chg="mod">
          <ac:chgData name="#NG CHI HUI#" userId="a8074964-3c0e-453e-bf61-1d9101821b9c" providerId="ADAL" clId="{6F6D8026-9D7B-E249-B11F-152A018EB705}" dt="2021-04-01T03:53:07.804" v="763"/>
          <ac:spMkLst>
            <pc:docMk/>
            <pc:sldMk cId="0" sldId="256"/>
            <ac:spMk id="623" creationId="{C9176737-A703-F74D-80BB-DBE5BDF62E1F}"/>
          </ac:spMkLst>
        </pc:spChg>
        <pc:spChg chg="mod">
          <ac:chgData name="#NG CHI HUI#" userId="a8074964-3c0e-453e-bf61-1d9101821b9c" providerId="ADAL" clId="{6F6D8026-9D7B-E249-B11F-152A018EB705}" dt="2021-04-01T03:53:07.804" v="763"/>
          <ac:spMkLst>
            <pc:docMk/>
            <pc:sldMk cId="0" sldId="256"/>
            <ac:spMk id="624" creationId="{8580689E-B730-3F4A-B09B-4270BEA692E3}"/>
          </ac:spMkLst>
        </pc:spChg>
        <pc:spChg chg="mod">
          <ac:chgData name="#NG CHI HUI#" userId="a8074964-3c0e-453e-bf61-1d9101821b9c" providerId="ADAL" clId="{6F6D8026-9D7B-E249-B11F-152A018EB705}" dt="2021-04-01T03:53:07.804" v="763"/>
          <ac:spMkLst>
            <pc:docMk/>
            <pc:sldMk cId="0" sldId="256"/>
            <ac:spMk id="625" creationId="{89D8F2E2-A070-924C-92C5-E6B65E19ED0A}"/>
          </ac:spMkLst>
        </pc:spChg>
        <pc:spChg chg="mod">
          <ac:chgData name="#NG CHI HUI#" userId="a8074964-3c0e-453e-bf61-1d9101821b9c" providerId="ADAL" clId="{6F6D8026-9D7B-E249-B11F-152A018EB705}" dt="2021-04-01T03:53:07.804" v="763"/>
          <ac:spMkLst>
            <pc:docMk/>
            <pc:sldMk cId="0" sldId="256"/>
            <ac:spMk id="626" creationId="{B02B34D9-1F19-D34D-BD2F-61C2743481A1}"/>
          </ac:spMkLst>
        </pc:spChg>
        <pc:spChg chg="mod">
          <ac:chgData name="#NG CHI HUI#" userId="a8074964-3c0e-453e-bf61-1d9101821b9c" providerId="ADAL" clId="{6F6D8026-9D7B-E249-B11F-152A018EB705}" dt="2021-04-01T03:53:07.804" v="763"/>
          <ac:spMkLst>
            <pc:docMk/>
            <pc:sldMk cId="0" sldId="256"/>
            <ac:spMk id="627" creationId="{CA8E1178-38AC-5641-99B4-80DCCD1C3506}"/>
          </ac:spMkLst>
        </pc:spChg>
        <pc:spChg chg="mod">
          <ac:chgData name="#NG CHI HUI#" userId="a8074964-3c0e-453e-bf61-1d9101821b9c" providerId="ADAL" clId="{6F6D8026-9D7B-E249-B11F-152A018EB705}" dt="2021-04-01T03:53:07.804" v="763"/>
          <ac:spMkLst>
            <pc:docMk/>
            <pc:sldMk cId="0" sldId="256"/>
            <ac:spMk id="628" creationId="{5002AD77-431C-5C44-B16D-09ADA12F58A3}"/>
          </ac:spMkLst>
        </pc:spChg>
        <pc:spChg chg="mod">
          <ac:chgData name="#NG CHI HUI#" userId="a8074964-3c0e-453e-bf61-1d9101821b9c" providerId="ADAL" clId="{6F6D8026-9D7B-E249-B11F-152A018EB705}" dt="2021-04-01T03:53:07.804" v="763"/>
          <ac:spMkLst>
            <pc:docMk/>
            <pc:sldMk cId="0" sldId="256"/>
            <ac:spMk id="629" creationId="{6792B5AD-9DC3-114A-B5A4-198BA809CB35}"/>
          </ac:spMkLst>
        </pc:spChg>
        <pc:spChg chg="mod">
          <ac:chgData name="#NG CHI HUI#" userId="a8074964-3c0e-453e-bf61-1d9101821b9c" providerId="ADAL" clId="{6F6D8026-9D7B-E249-B11F-152A018EB705}" dt="2021-04-01T03:53:07.804" v="763"/>
          <ac:spMkLst>
            <pc:docMk/>
            <pc:sldMk cId="0" sldId="256"/>
            <ac:spMk id="630" creationId="{A4477D87-3381-2748-898C-F1325F3F72B9}"/>
          </ac:spMkLst>
        </pc:spChg>
        <pc:spChg chg="mod">
          <ac:chgData name="#NG CHI HUI#" userId="a8074964-3c0e-453e-bf61-1d9101821b9c" providerId="ADAL" clId="{6F6D8026-9D7B-E249-B11F-152A018EB705}" dt="2021-04-01T03:53:07.804" v="763"/>
          <ac:spMkLst>
            <pc:docMk/>
            <pc:sldMk cId="0" sldId="256"/>
            <ac:spMk id="631" creationId="{7826CB0C-72EB-184B-AC6D-FF5744282718}"/>
          </ac:spMkLst>
        </pc:spChg>
        <pc:spChg chg="mod">
          <ac:chgData name="#NG CHI HUI#" userId="a8074964-3c0e-453e-bf61-1d9101821b9c" providerId="ADAL" clId="{6F6D8026-9D7B-E249-B11F-152A018EB705}" dt="2021-04-01T03:53:07.804" v="763"/>
          <ac:spMkLst>
            <pc:docMk/>
            <pc:sldMk cId="0" sldId="256"/>
            <ac:spMk id="632" creationId="{E8321AF1-6713-A24C-BC95-649EAF8E650D}"/>
          </ac:spMkLst>
        </pc:spChg>
        <pc:spChg chg="mod">
          <ac:chgData name="#NG CHI HUI#" userId="a8074964-3c0e-453e-bf61-1d9101821b9c" providerId="ADAL" clId="{6F6D8026-9D7B-E249-B11F-152A018EB705}" dt="2021-04-01T03:53:07.804" v="763"/>
          <ac:spMkLst>
            <pc:docMk/>
            <pc:sldMk cId="0" sldId="256"/>
            <ac:spMk id="633" creationId="{FC056DF2-910C-8644-B4B7-37AD848AA84F}"/>
          </ac:spMkLst>
        </pc:spChg>
        <pc:spChg chg="mod">
          <ac:chgData name="#NG CHI HUI#" userId="a8074964-3c0e-453e-bf61-1d9101821b9c" providerId="ADAL" clId="{6F6D8026-9D7B-E249-B11F-152A018EB705}" dt="2021-04-01T03:53:07.804" v="763"/>
          <ac:spMkLst>
            <pc:docMk/>
            <pc:sldMk cId="0" sldId="256"/>
            <ac:spMk id="634" creationId="{9A039561-5502-D84D-B7FF-518A61BCDBBB}"/>
          </ac:spMkLst>
        </pc:spChg>
        <pc:spChg chg="mod">
          <ac:chgData name="#NG CHI HUI#" userId="a8074964-3c0e-453e-bf61-1d9101821b9c" providerId="ADAL" clId="{6F6D8026-9D7B-E249-B11F-152A018EB705}" dt="2021-04-01T03:53:07.804" v="763"/>
          <ac:spMkLst>
            <pc:docMk/>
            <pc:sldMk cId="0" sldId="256"/>
            <ac:spMk id="635" creationId="{5E52B85E-7B92-104D-ADBC-EC8CAE3453DB}"/>
          </ac:spMkLst>
        </pc:spChg>
        <pc:spChg chg="mod">
          <ac:chgData name="#NG CHI HUI#" userId="a8074964-3c0e-453e-bf61-1d9101821b9c" providerId="ADAL" clId="{6F6D8026-9D7B-E249-B11F-152A018EB705}" dt="2021-04-01T03:53:07.804" v="763"/>
          <ac:spMkLst>
            <pc:docMk/>
            <pc:sldMk cId="0" sldId="256"/>
            <ac:spMk id="636" creationId="{A9FF5F3E-D373-4D4A-B033-DB8890EF0433}"/>
          </ac:spMkLst>
        </pc:spChg>
        <pc:spChg chg="mod">
          <ac:chgData name="#NG CHI HUI#" userId="a8074964-3c0e-453e-bf61-1d9101821b9c" providerId="ADAL" clId="{6F6D8026-9D7B-E249-B11F-152A018EB705}" dt="2021-04-01T03:53:07.804" v="763"/>
          <ac:spMkLst>
            <pc:docMk/>
            <pc:sldMk cId="0" sldId="256"/>
            <ac:spMk id="637" creationId="{2156C523-DDFD-854E-8F70-844DAF08E9A7}"/>
          </ac:spMkLst>
        </pc:spChg>
        <pc:spChg chg="mod">
          <ac:chgData name="#NG CHI HUI#" userId="a8074964-3c0e-453e-bf61-1d9101821b9c" providerId="ADAL" clId="{6F6D8026-9D7B-E249-B11F-152A018EB705}" dt="2021-04-01T03:53:07.804" v="763"/>
          <ac:spMkLst>
            <pc:docMk/>
            <pc:sldMk cId="0" sldId="256"/>
            <ac:spMk id="638" creationId="{FCB680FE-C8B5-424B-91C8-6A90F40A991F}"/>
          </ac:spMkLst>
        </pc:spChg>
        <pc:spChg chg="mod">
          <ac:chgData name="#NG CHI HUI#" userId="a8074964-3c0e-453e-bf61-1d9101821b9c" providerId="ADAL" clId="{6F6D8026-9D7B-E249-B11F-152A018EB705}" dt="2021-04-01T03:53:07.804" v="763"/>
          <ac:spMkLst>
            <pc:docMk/>
            <pc:sldMk cId="0" sldId="256"/>
            <ac:spMk id="639" creationId="{7DD85F7C-F304-E344-9584-6CC276E4E0CA}"/>
          </ac:spMkLst>
        </pc:spChg>
        <pc:spChg chg="mod">
          <ac:chgData name="#NG CHI HUI#" userId="a8074964-3c0e-453e-bf61-1d9101821b9c" providerId="ADAL" clId="{6F6D8026-9D7B-E249-B11F-152A018EB705}" dt="2021-04-01T03:53:07.804" v="763"/>
          <ac:spMkLst>
            <pc:docMk/>
            <pc:sldMk cId="0" sldId="256"/>
            <ac:spMk id="640" creationId="{C2E00D30-3EBC-EE4F-BB0E-B5533018B823}"/>
          </ac:spMkLst>
        </pc:spChg>
        <pc:spChg chg="mod">
          <ac:chgData name="#NG CHI HUI#" userId="a8074964-3c0e-453e-bf61-1d9101821b9c" providerId="ADAL" clId="{6F6D8026-9D7B-E249-B11F-152A018EB705}" dt="2021-04-01T03:53:07.804" v="763"/>
          <ac:spMkLst>
            <pc:docMk/>
            <pc:sldMk cId="0" sldId="256"/>
            <ac:spMk id="641" creationId="{F86D5647-B97D-A342-8F7A-663E1CDE5FE7}"/>
          </ac:spMkLst>
        </pc:spChg>
        <pc:spChg chg="mod">
          <ac:chgData name="#NG CHI HUI#" userId="a8074964-3c0e-453e-bf61-1d9101821b9c" providerId="ADAL" clId="{6F6D8026-9D7B-E249-B11F-152A018EB705}" dt="2021-04-01T03:53:07.804" v="763"/>
          <ac:spMkLst>
            <pc:docMk/>
            <pc:sldMk cId="0" sldId="256"/>
            <ac:spMk id="642" creationId="{4EF22878-FB7D-BD45-AC19-5A9EDAF9BEFA}"/>
          </ac:spMkLst>
        </pc:spChg>
        <pc:spChg chg="mod">
          <ac:chgData name="#NG CHI HUI#" userId="a8074964-3c0e-453e-bf61-1d9101821b9c" providerId="ADAL" clId="{6F6D8026-9D7B-E249-B11F-152A018EB705}" dt="2021-04-01T03:53:07.804" v="763"/>
          <ac:spMkLst>
            <pc:docMk/>
            <pc:sldMk cId="0" sldId="256"/>
            <ac:spMk id="643" creationId="{8BA95C50-924D-C647-859C-FE540EADD641}"/>
          </ac:spMkLst>
        </pc:spChg>
        <pc:spChg chg="mod">
          <ac:chgData name="#NG CHI HUI#" userId="a8074964-3c0e-453e-bf61-1d9101821b9c" providerId="ADAL" clId="{6F6D8026-9D7B-E249-B11F-152A018EB705}" dt="2021-04-01T03:53:07.804" v="763"/>
          <ac:spMkLst>
            <pc:docMk/>
            <pc:sldMk cId="0" sldId="256"/>
            <ac:spMk id="644" creationId="{7A3B21E7-36E7-6345-9492-34D2A280CC6C}"/>
          </ac:spMkLst>
        </pc:spChg>
        <pc:spChg chg="mod">
          <ac:chgData name="#NG CHI HUI#" userId="a8074964-3c0e-453e-bf61-1d9101821b9c" providerId="ADAL" clId="{6F6D8026-9D7B-E249-B11F-152A018EB705}" dt="2021-04-01T03:53:07.804" v="763"/>
          <ac:spMkLst>
            <pc:docMk/>
            <pc:sldMk cId="0" sldId="256"/>
            <ac:spMk id="645" creationId="{AC98A8BB-DF1E-D241-BDA8-2A35908C8ED9}"/>
          </ac:spMkLst>
        </pc:spChg>
        <pc:spChg chg="mod">
          <ac:chgData name="#NG CHI HUI#" userId="a8074964-3c0e-453e-bf61-1d9101821b9c" providerId="ADAL" clId="{6F6D8026-9D7B-E249-B11F-152A018EB705}" dt="2021-04-01T03:53:07.804" v="763"/>
          <ac:spMkLst>
            <pc:docMk/>
            <pc:sldMk cId="0" sldId="256"/>
            <ac:spMk id="646" creationId="{7ED90688-8923-9A44-8D83-C563AC10F9A1}"/>
          </ac:spMkLst>
        </pc:spChg>
        <pc:spChg chg="mod">
          <ac:chgData name="#NG CHI HUI#" userId="a8074964-3c0e-453e-bf61-1d9101821b9c" providerId="ADAL" clId="{6F6D8026-9D7B-E249-B11F-152A018EB705}" dt="2021-04-01T03:53:07.804" v="763"/>
          <ac:spMkLst>
            <pc:docMk/>
            <pc:sldMk cId="0" sldId="256"/>
            <ac:spMk id="647" creationId="{4C2F1ED6-CBDF-FE49-A0FB-E12D5530FF2D}"/>
          </ac:spMkLst>
        </pc:spChg>
        <pc:spChg chg="mod">
          <ac:chgData name="#NG CHI HUI#" userId="a8074964-3c0e-453e-bf61-1d9101821b9c" providerId="ADAL" clId="{6F6D8026-9D7B-E249-B11F-152A018EB705}" dt="2021-04-01T03:53:07.804" v="763"/>
          <ac:spMkLst>
            <pc:docMk/>
            <pc:sldMk cId="0" sldId="256"/>
            <ac:spMk id="648" creationId="{40B23B39-D253-0445-9DDB-80F383C8A955}"/>
          </ac:spMkLst>
        </pc:spChg>
        <pc:spChg chg="mod">
          <ac:chgData name="#NG CHI HUI#" userId="a8074964-3c0e-453e-bf61-1d9101821b9c" providerId="ADAL" clId="{6F6D8026-9D7B-E249-B11F-152A018EB705}" dt="2021-04-01T03:53:07.804" v="763"/>
          <ac:spMkLst>
            <pc:docMk/>
            <pc:sldMk cId="0" sldId="256"/>
            <ac:spMk id="649" creationId="{A6BB0FCB-58D2-DD48-81E1-AF315B2CDCE2}"/>
          </ac:spMkLst>
        </pc:spChg>
        <pc:spChg chg="mod">
          <ac:chgData name="#NG CHI HUI#" userId="a8074964-3c0e-453e-bf61-1d9101821b9c" providerId="ADAL" clId="{6F6D8026-9D7B-E249-B11F-152A018EB705}" dt="2021-04-01T03:53:07.804" v="763"/>
          <ac:spMkLst>
            <pc:docMk/>
            <pc:sldMk cId="0" sldId="256"/>
            <ac:spMk id="650" creationId="{6FF28862-8BB8-7F43-84AA-BD3CAA1A09A4}"/>
          </ac:spMkLst>
        </pc:spChg>
        <pc:spChg chg="mod">
          <ac:chgData name="#NG CHI HUI#" userId="a8074964-3c0e-453e-bf61-1d9101821b9c" providerId="ADAL" clId="{6F6D8026-9D7B-E249-B11F-152A018EB705}" dt="2021-04-01T03:53:07.804" v="763"/>
          <ac:spMkLst>
            <pc:docMk/>
            <pc:sldMk cId="0" sldId="256"/>
            <ac:spMk id="651" creationId="{955D0517-DDB4-1949-B996-C53150F4A41A}"/>
          </ac:spMkLst>
        </pc:spChg>
        <pc:spChg chg="mod">
          <ac:chgData name="#NG CHI HUI#" userId="a8074964-3c0e-453e-bf61-1d9101821b9c" providerId="ADAL" clId="{6F6D8026-9D7B-E249-B11F-152A018EB705}" dt="2021-04-01T03:53:07.804" v="763"/>
          <ac:spMkLst>
            <pc:docMk/>
            <pc:sldMk cId="0" sldId="256"/>
            <ac:spMk id="652" creationId="{1024ACF9-0659-224F-BBCF-1538BD7ADFC4}"/>
          </ac:spMkLst>
        </pc:spChg>
        <pc:spChg chg="mod">
          <ac:chgData name="#NG CHI HUI#" userId="a8074964-3c0e-453e-bf61-1d9101821b9c" providerId="ADAL" clId="{6F6D8026-9D7B-E249-B11F-152A018EB705}" dt="2021-04-01T03:53:07.804" v="763"/>
          <ac:spMkLst>
            <pc:docMk/>
            <pc:sldMk cId="0" sldId="256"/>
            <ac:spMk id="653" creationId="{E4BA64F4-34AF-EA4E-BAE0-999A4ADC71E8}"/>
          </ac:spMkLst>
        </pc:spChg>
        <pc:spChg chg="mod">
          <ac:chgData name="#NG CHI HUI#" userId="a8074964-3c0e-453e-bf61-1d9101821b9c" providerId="ADAL" clId="{6F6D8026-9D7B-E249-B11F-152A018EB705}" dt="2021-04-01T03:53:07.804" v="763"/>
          <ac:spMkLst>
            <pc:docMk/>
            <pc:sldMk cId="0" sldId="256"/>
            <ac:spMk id="654" creationId="{E26294F6-93B3-9744-B837-61E221C73FE7}"/>
          </ac:spMkLst>
        </pc:spChg>
        <pc:spChg chg="mod">
          <ac:chgData name="#NG CHI HUI#" userId="a8074964-3c0e-453e-bf61-1d9101821b9c" providerId="ADAL" clId="{6F6D8026-9D7B-E249-B11F-152A018EB705}" dt="2021-04-01T03:53:07.804" v="763"/>
          <ac:spMkLst>
            <pc:docMk/>
            <pc:sldMk cId="0" sldId="256"/>
            <ac:spMk id="655" creationId="{C025D967-B11A-9540-B829-7C2AE0AB0632}"/>
          </ac:spMkLst>
        </pc:spChg>
        <pc:spChg chg="mod">
          <ac:chgData name="#NG CHI HUI#" userId="a8074964-3c0e-453e-bf61-1d9101821b9c" providerId="ADAL" clId="{6F6D8026-9D7B-E249-B11F-152A018EB705}" dt="2021-04-01T03:53:07.804" v="763"/>
          <ac:spMkLst>
            <pc:docMk/>
            <pc:sldMk cId="0" sldId="256"/>
            <ac:spMk id="656" creationId="{85095C87-41BA-4C44-8033-4BE3839F36C3}"/>
          </ac:spMkLst>
        </pc:spChg>
        <pc:spChg chg="mod">
          <ac:chgData name="#NG CHI HUI#" userId="a8074964-3c0e-453e-bf61-1d9101821b9c" providerId="ADAL" clId="{6F6D8026-9D7B-E249-B11F-152A018EB705}" dt="2021-04-01T03:53:07.804" v="763"/>
          <ac:spMkLst>
            <pc:docMk/>
            <pc:sldMk cId="0" sldId="256"/>
            <ac:spMk id="657" creationId="{FEA71AE3-43EE-E944-8FA6-3CF948D7C7A4}"/>
          </ac:spMkLst>
        </pc:spChg>
        <pc:spChg chg="mod">
          <ac:chgData name="#NG CHI HUI#" userId="a8074964-3c0e-453e-bf61-1d9101821b9c" providerId="ADAL" clId="{6F6D8026-9D7B-E249-B11F-152A018EB705}" dt="2021-04-01T03:53:07.804" v="763"/>
          <ac:spMkLst>
            <pc:docMk/>
            <pc:sldMk cId="0" sldId="256"/>
            <ac:spMk id="658" creationId="{2C2DCB00-E3AD-AF49-ADA4-6164A1CD489F}"/>
          </ac:spMkLst>
        </pc:spChg>
        <pc:spChg chg="mod">
          <ac:chgData name="#NG CHI HUI#" userId="a8074964-3c0e-453e-bf61-1d9101821b9c" providerId="ADAL" clId="{6F6D8026-9D7B-E249-B11F-152A018EB705}" dt="2021-04-01T03:53:07.804" v="763"/>
          <ac:spMkLst>
            <pc:docMk/>
            <pc:sldMk cId="0" sldId="256"/>
            <ac:spMk id="659" creationId="{846E86A3-7923-6848-9C6E-99802220ED95}"/>
          </ac:spMkLst>
        </pc:spChg>
        <pc:spChg chg="mod">
          <ac:chgData name="#NG CHI HUI#" userId="a8074964-3c0e-453e-bf61-1d9101821b9c" providerId="ADAL" clId="{6F6D8026-9D7B-E249-B11F-152A018EB705}" dt="2021-04-01T03:53:07.804" v="763"/>
          <ac:spMkLst>
            <pc:docMk/>
            <pc:sldMk cId="0" sldId="256"/>
            <ac:spMk id="660" creationId="{077D26A5-5025-1642-A72F-FD5534236773}"/>
          </ac:spMkLst>
        </pc:spChg>
        <pc:spChg chg="mod">
          <ac:chgData name="#NG CHI HUI#" userId="a8074964-3c0e-453e-bf61-1d9101821b9c" providerId="ADAL" clId="{6F6D8026-9D7B-E249-B11F-152A018EB705}" dt="2021-04-01T03:53:07.804" v="763"/>
          <ac:spMkLst>
            <pc:docMk/>
            <pc:sldMk cId="0" sldId="256"/>
            <ac:spMk id="661" creationId="{25EA3759-30CF-244C-8629-AB6E942D3183}"/>
          </ac:spMkLst>
        </pc:spChg>
        <pc:spChg chg="mod">
          <ac:chgData name="#NG CHI HUI#" userId="a8074964-3c0e-453e-bf61-1d9101821b9c" providerId="ADAL" clId="{6F6D8026-9D7B-E249-B11F-152A018EB705}" dt="2021-04-01T03:53:07.804" v="763"/>
          <ac:spMkLst>
            <pc:docMk/>
            <pc:sldMk cId="0" sldId="256"/>
            <ac:spMk id="662" creationId="{4DF6D249-3D0B-3243-8A68-F4734F76CBEF}"/>
          </ac:spMkLst>
        </pc:spChg>
        <pc:spChg chg="mod">
          <ac:chgData name="#NG CHI HUI#" userId="a8074964-3c0e-453e-bf61-1d9101821b9c" providerId="ADAL" clId="{6F6D8026-9D7B-E249-B11F-152A018EB705}" dt="2021-04-01T03:53:07.804" v="763"/>
          <ac:spMkLst>
            <pc:docMk/>
            <pc:sldMk cId="0" sldId="256"/>
            <ac:spMk id="663" creationId="{53BC2CE6-619A-2D43-8995-D482F5E85750}"/>
          </ac:spMkLst>
        </pc:spChg>
        <pc:spChg chg="mod">
          <ac:chgData name="#NG CHI HUI#" userId="a8074964-3c0e-453e-bf61-1d9101821b9c" providerId="ADAL" clId="{6F6D8026-9D7B-E249-B11F-152A018EB705}" dt="2021-04-01T03:53:07.804" v="763"/>
          <ac:spMkLst>
            <pc:docMk/>
            <pc:sldMk cId="0" sldId="256"/>
            <ac:spMk id="664" creationId="{B6E7A196-471A-3C46-A792-00BD77764F41}"/>
          </ac:spMkLst>
        </pc:spChg>
        <pc:spChg chg="mod">
          <ac:chgData name="#NG CHI HUI#" userId="a8074964-3c0e-453e-bf61-1d9101821b9c" providerId="ADAL" clId="{6F6D8026-9D7B-E249-B11F-152A018EB705}" dt="2021-04-01T03:53:07.804" v="763"/>
          <ac:spMkLst>
            <pc:docMk/>
            <pc:sldMk cId="0" sldId="256"/>
            <ac:spMk id="665" creationId="{DB383340-4C92-904C-A9F4-B7D1F0933F1E}"/>
          </ac:spMkLst>
        </pc:spChg>
        <pc:spChg chg="mod">
          <ac:chgData name="#NG CHI HUI#" userId="a8074964-3c0e-453e-bf61-1d9101821b9c" providerId="ADAL" clId="{6F6D8026-9D7B-E249-B11F-152A018EB705}" dt="2021-04-01T03:53:07.804" v="763"/>
          <ac:spMkLst>
            <pc:docMk/>
            <pc:sldMk cId="0" sldId="256"/>
            <ac:spMk id="666" creationId="{D7F78A64-EA01-DD45-B708-59B8C939929D}"/>
          </ac:spMkLst>
        </pc:spChg>
        <pc:spChg chg="mod">
          <ac:chgData name="#NG CHI HUI#" userId="a8074964-3c0e-453e-bf61-1d9101821b9c" providerId="ADAL" clId="{6F6D8026-9D7B-E249-B11F-152A018EB705}" dt="2021-04-01T03:53:07.804" v="763"/>
          <ac:spMkLst>
            <pc:docMk/>
            <pc:sldMk cId="0" sldId="256"/>
            <ac:spMk id="667" creationId="{3A07EEA7-A8F6-EB47-87F6-19DC9DA75CE9}"/>
          </ac:spMkLst>
        </pc:spChg>
        <pc:spChg chg="mod">
          <ac:chgData name="#NG CHI HUI#" userId="a8074964-3c0e-453e-bf61-1d9101821b9c" providerId="ADAL" clId="{6F6D8026-9D7B-E249-B11F-152A018EB705}" dt="2021-04-01T03:53:07.804" v="763"/>
          <ac:spMkLst>
            <pc:docMk/>
            <pc:sldMk cId="0" sldId="256"/>
            <ac:spMk id="668" creationId="{0F45B618-6A6F-9A45-BFD4-8A28B0B4A3FB}"/>
          </ac:spMkLst>
        </pc:spChg>
        <pc:spChg chg="mod">
          <ac:chgData name="#NG CHI HUI#" userId="a8074964-3c0e-453e-bf61-1d9101821b9c" providerId="ADAL" clId="{6F6D8026-9D7B-E249-B11F-152A018EB705}" dt="2021-04-01T03:53:07.804" v="763"/>
          <ac:spMkLst>
            <pc:docMk/>
            <pc:sldMk cId="0" sldId="256"/>
            <ac:spMk id="669" creationId="{65150F32-E99F-4B48-848C-0433AB679C50}"/>
          </ac:spMkLst>
        </pc:spChg>
        <pc:spChg chg="mod">
          <ac:chgData name="#NG CHI HUI#" userId="a8074964-3c0e-453e-bf61-1d9101821b9c" providerId="ADAL" clId="{6F6D8026-9D7B-E249-B11F-152A018EB705}" dt="2021-04-01T03:53:07.804" v="763"/>
          <ac:spMkLst>
            <pc:docMk/>
            <pc:sldMk cId="0" sldId="256"/>
            <ac:spMk id="670" creationId="{F57CE839-0AEB-0A4D-8E19-671FA27F1184}"/>
          </ac:spMkLst>
        </pc:spChg>
        <pc:spChg chg="mod">
          <ac:chgData name="#NG CHI HUI#" userId="a8074964-3c0e-453e-bf61-1d9101821b9c" providerId="ADAL" clId="{6F6D8026-9D7B-E249-B11F-152A018EB705}" dt="2021-04-01T03:53:07.804" v="763"/>
          <ac:spMkLst>
            <pc:docMk/>
            <pc:sldMk cId="0" sldId="256"/>
            <ac:spMk id="671" creationId="{6A78C54F-DE18-4745-A794-49764B508D60}"/>
          </ac:spMkLst>
        </pc:spChg>
        <pc:spChg chg="mod">
          <ac:chgData name="#NG CHI HUI#" userId="a8074964-3c0e-453e-bf61-1d9101821b9c" providerId="ADAL" clId="{6F6D8026-9D7B-E249-B11F-152A018EB705}" dt="2021-04-01T03:53:07.804" v="763"/>
          <ac:spMkLst>
            <pc:docMk/>
            <pc:sldMk cId="0" sldId="256"/>
            <ac:spMk id="672" creationId="{7EE38911-0D50-024B-92F8-45DDF68B755D}"/>
          </ac:spMkLst>
        </pc:spChg>
        <pc:spChg chg="mod">
          <ac:chgData name="#NG CHI HUI#" userId="a8074964-3c0e-453e-bf61-1d9101821b9c" providerId="ADAL" clId="{6F6D8026-9D7B-E249-B11F-152A018EB705}" dt="2021-04-01T03:53:07.804" v="763"/>
          <ac:spMkLst>
            <pc:docMk/>
            <pc:sldMk cId="0" sldId="256"/>
            <ac:spMk id="673" creationId="{FDEB6687-DDAA-C944-9D74-5AEBB44D5842}"/>
          </ac:spMkLst>
        </pc:spChg>
        <pc:spChg chg="mod">
          <ac:chgData name="#NG CHI HUI#" userId="a8074964-3c0e-453e-bf61-1d9101821b9c" providerId="ADAL" clId="{6F6D8026-9D7B-E249-B11F-152A018EB705}" dt="2021-04-01T03:53:07.804" v="763"/>
          <ac:spMkLst>
            <pc:docMk/>
            <pc:sldMk cId="0" sldId="256"/>
            <ac:spMk id="674" creationId="{2FFC42C4-2E1E-0F4D-A152-FA56D90CE390}"/>
          </ac:spMkLst>
        </pc:spChg>
        <pc:spChg chg="mod">
          <ac:chgData name="#NG CHI HUI#" userId="a8074964-3c0e-453e-bf61-1d9101821b9c" providerId="ADAL" clId="{6F6D8026-9D7B-E249-B11F-152A018EB705}" dt="2021-04-01T03:53:07.804" v="763"/>
          <ac:spMkLst>
            <pc:docMk/>
            <pc:sldMk cId="0" sldId="256"/>
            <ac:spMk id="675" creationId="{0FE65644-889B-7646-8F81-AB70824EAEFE}"/>
          </ac:spMkLst>
        </pc:spChg>
        <pc:spChg chg="mod">
          <ac:chgData name="#NG CHI HUI#" userId="a8074964-3c0e-453e-bf61-1d9101821b9c" providerId="ADAL" clId="{6F6D8026-9D7B-E249-B11F-152A018EB705}" dt="2021-04-01T03:53:07.804" v="763"/>
          <ac:spMkLst>
            <pc:docMk/>
            <pc:sldMk cId="0" sldId="256"/>
            <ac:spMk id="676" creationId="{2ADF83D1-958B-E64B-BB97-D8D6872DDD43}"/>
          </ac:spMkLst>
        </pc:spChg>
        <pc:spChg chg="mod">
          <ac:chgData name="#NG CHI HUI#" userId="a8074964-3c0e-453e-bf61-1d9101821b9c" providerId="ADAL" clId="{6F6D8026-9D7B-E249-B11F-152A018EB705}" dt="2021-04-01T03:53:07.804" v="763"/>
          <ac:spMkLst>
            <pc:docMk/>
            <pc:sldMk cId="0" sldId="256"/>
            <ac:spMk id="677" creationId="{3889D8D2-9D86-4E40-8E99-BF27993E8815}"/>
          </ac:spMkLst>
        </pc:spChg>
        <pc:spChg chg="mod">
          <ac:chgData name="#NG CHI HUI#" userId="a8074964-3c0e-453e-bf61-1d9101821b9c" providerId="ADAL" clId="{6F6D8026-9D7B-E249-B11F-152A018EB705}" dt="2021-04-01T03:53:07.804" v="763"/>
          <ac:spMkLst>
            <pc:docMk/>
            <pc:sldMk cId="0" sldId="256"/>
            <ac:spMk id="678" creationId="{8B82A3F2-9E97-804F-80D4-7CCD8B7F1FAF}"/>
          </ac:spMkLst>
        </pc:spChg>
        <pc:spChg chg="mod">
          <ac:chgData name="#NG CHI HUI#" userId="a8074964-3c0e-453e-bf61-1d9101821b9c" providerId="ADAL" clId="{6F6D8026-9D7B-E249-B11F-152A018EB705}" dt="2021-04-01T03:53:07.804" v="763"/>
          <ac:spMkLst>
            <pc:docMk/>
            <pc:sldMk cId="0" sldId="256"/>
            <ac:spMk id="679" creationId="{15B05F72-C36C-324C-8D25-5C2195B0BC06}"/>
          </ac:spMkLst>
        </pc:spChg>
        <pc:spChg chg="mod">
          <ac:chgData name="#NG CHI HUI#" userId="a8074964-3c0e-453e-bf61-1d9101821b9c" providerId="ADAL" clId="{6F6D8026-9D7B-E249-B11F-152A018EB705}" dt="2021-04-01T03:53:07.804" v="763"/>
          <ac:spMkLst>
            <pc:docMk/>
            <pc:sldMk cId="0" sldId="256"/>
            <ac:spMk id="680" creationId="{21F5932D-92EB-AF46-9382-DABFE696BF21}"/>
          </ac:spMkLst>
        </pc:spChg>
        <pc:spChg chg="mod">
          <ac:chgData name="#NG CHI HUI#" userId="a8074964-3c0e-453e-bf61-1d9101821b9c" providerId="ADAL" clId="{6F6D8026-9D7B-E249-B11F-152A018EB705}" dt="2021-04-01T03:53:07.804" v="763"/>
          <ac:spMkLst>
            <pc:docMk/>
            <pc:sldMk cId="0" sldId="256"/>
            <ac:spMk id="681" creationId="{8E7F437D-0EA1-614B-BAE7-54DDFED2F887}"/>
          </ac:spMkLst>
        </pc:spChg>
        <pc:spChg chg="mod">
          <ac:chgData name="#NG CHI HUI#" userId="a8074964-3c0e-453e-bf61-1d9101821b9c" providerId="ADAL" clId="{6F6D8026-9D7B-E249-B11F-152A018EB705}" dt="2021-04-01T03:53:07.804" v="763"/>
          <ac:spMkLst>
            <pc:docMk/>
            <pc:sldMk cId="0" sldId="256"/>
            <ac:spMk id="682" creationId="{5237B632-D7CB-2540-95B4-82151DD2DC8E}"/>
          </ac:spMkLst>
        </pc:spChg>
        <pc:spChg chg="mod">
          <ac:chgData name="#NG CHI HUI#" userId="a8074964-3c0e-453e-bf61-1d9101821b9c" providerId="ADAL" clId="{6F6D8026-9D7B-E249-B11F-152A018EB705}" dt="2021-04-01T03:53:07.804" v="763"/>
          <ac:spMkLst>
            <pc:docMk/>
            <pc:sldMk cId="0" sldId="256"/>
            <ac:spMk id="683" creationId="{7DA02FD9-04E3-C04C-8DF6-9AB82F400844}"/>
          </ac:spMkLst>
        </pc:spChg>
        <pc:spChg chg="mod">
          <ac:chgData name="#NG CHI HUI#" userId="a8074964-3c0e-453e-bf61-1d9101821b9c" providerId="ADAL" clId="{6F6D8026-9D7B-E249-B11F-152A018EB705}" dt="2021-04-01T03:53:07.804" v="763"/>
          <ac:spMkLst>
            <pc:docMk/>
            <pc:sldMk cId="0" sldId="256"/>
            <ac:spMk id="684" creationId="{D4CE4608-E73D-0846-9FEE-B545A6791C5F}"/>
          </ac:spMkLst>
        </pc:spChg>
        <pc:spChg chg="mod">
          <ac:chgData name="#NG CHI HUI#" userId="a8074964-3c0e-453e-bf61-1d9101821b9c" providerId="ADAL" clId="{6F6D8026-9D7B-E249-B11F-152A018EB705}" dt="2021-04-01T03:53:07.804" v="763"/>
          <ac:spMkLst>
            <pc:docMk/>
            <pc:sldMk cId="0" sldId="256"/>
            <ac:spMk id="685" creationId="{DC36DA00-7C32-F442-8C53-ECE9F6C1BBDE}"/>
          </ac:spMkLst>
        </pc:spChg>
        <pc:spChg chg="mod">
          <ac:chgData name="#NG CHI HUI#" userId="a8074964-3c0e-453e-bf61-1d9101821b9c" providerId="ADAL" clId="{6F6D8026-9D7B-E249-B11F-152A018EB705}" dt="2021-04-01T03:53:07.804" v="763"/>
          <ac:spMkLst>
            <pc:docMk/>
            <pc:sldMk cId="0" sldId="256"/>
            <ac:spMk id="686" creationId="{88BCDDFE-9750-6245-B44A-19A0344892F6}"/>
          </ac:spMkLst>
        </pc:spChg>
        <pc:spChg chg="mod">
          <ac:chgData name="#NG CHI HUI#" userId="a8074964-3c0e-453e-bf61-1d9101821b9c" providerId="ADAL" clId="{6F6D8026-9D7B-E249-B11F-152A018EB705}" dt="2021-04-01T03:53:07.804" v="763"/>
          <ac:spMkLst>
            <pc:docMk/>
            <pc:sldMk cId="0" sldId="256"/>
            <ac:spMk id="687" creationId="{38B145AD-2DDD-784A-B62F-3A3BE8318E50}"/>
          </ac:spMkLst>
        </pc:spChg>
        <pc:spChg chg="mod">
          <ac:chgData name="#NG CHI HUI#" userId="a8074964-3c0e-453e-bf61-1d9101821b9c" providerId="ADAL" clId="{6F6D8026-9D7B-E249-B11F-152A018EB705}" dt="2021-04-01T03:53:07.804" v="763"/>
          <ac:spMkLst>
            <pc:docMk/>
            <pc:sldMk cId="0" sldId="256"/>
            <ac:spMk id="688" creationId="{9144698D-5F50-EA4A-8147-7C0AF9B13928}"/>
          </ac:spMkLst>
        </pc:spChg>
        <pc:spChg chg="mod">
          <ac:chgData name="#NG CHI HUI#" userId="a8074964-3c0e-453e-bf61-1d9101821b9c" providerId="ADAL" clId="{6F6D8026-9D7B-E249-B11F-152A018EB705}" dt="2021-04-01T03:53:07.804" v="763"/>
          <ac:spMkLst>
            <pc:docMk/>
            <pc:sldMk cId="0" sldId="256"/>
            <ac:spMk id="689" creationId="{79C06798-C520-4B49-A1C8-B019D21837A2}"/>
          </ac:spMkLst>
        </pc:spChg>
        <pc:spChg chg="mod">
          <ac:chgData name="#NG CHI HUI#" userId="a8074964-3c0e-453e-bf61-1d9101821b9c" providerId="ADAL" clId="{6F6D8026-9D7B-E249-B11F-152A018EB705}" dt="2021-04-01T03:53:07.804" v="763"/>
          <ac:spMkLst>
            <pc:docMk/>
            <pc:sldMk cId="0" sldId="256"/>
            <ac:spMk id="690" creationId="{1A05ADD4-7166-0F4F-A89A-158038003546}"/>
          </ac:spMkLst>
        </pc:spChg>
        <pc:spChg chg="mod">
          <ac:chgData name="#NG CHI HUI#" userId="a8074964-3c0e-453e-bf61-1d9101821b9c" providerId="ADAL" clId="{6F6D8026-9D7B-E249-B11F-152A018EB705}" dt="2021-04-01T03:53:07.804" v="763"/>
          <ac:spMkLst>
            <pc:docMk/>
            <pc:sldMk cId="0" sldId="256"/>
            <ac:spMk id="691" creationId="{0CD76732-1BD8-7746-B697-83216B9DE5A0}"/>
          </ac:spMkLst>
        </pc:spChg>
        <pc:spChg chg="mod">
          <ac:chgData name="#NG CHI HUI#" userId="a8074964-3c0e-453e-bf61-1d9101821b9c" providerId="ADAL" clId="{6F6D8026-9D7B-E249-B11F-152A018EB705}" dt="2021-04-01T03:53:07.804" v="763"/>
          <ac:spMkLst>
            <pc:docMk/>
            <pc:sldMk cId="0" sldId="256"/>
            <ac:spMk id="692" creationId="{EDED849A-FC36-144B-B4DF-F5996F5DBE2B}"/>
          </ac:spMkLst>
        </pc:spChg>
        <pc:spChg chg="mod">
          <ac:chgData name="#NG CHI HUI#" userId="a8074964-3c0e-453e-bf61-1d9101821b9c" providerId="ADAL" clId="{6F6D8026-9D7B-E249-B11F-152A018EB705}" dt="2021-04-01T03:53:07.804" v="763"/>
          <ac:spMkLst>
            <pc:docMk/>
            <pc:sldMk cId="0" sldId="256"/>
            <ac:spMk id="693" creationId="{0096BE0B-0365-AB49-B7DC-45A2DD99210D}"/>
          </ac:spMkLst>
        </pc:spChg>
        <pc:spChg chg="mod">
          <ac:chgData name="#NG CHI HUI#" userId="a8074964-3c0e-453e-bf61-1d9101821b9c" providerId="ADAL" clId="{6F6D8026-9D7B-E249-B11F-152A018EB705}" dt="2021-04-01T03:53:07.804" v="763"/>
          <ac:spMkLst>
            <pc:docMk/>
            <pc:sldMk cId="0" sldId="256"/>
            <ac:spMk id="694" creationId="{7D7AD4FC-5E54-C041-B8A0-C7F1F88B49B5}"/>
          </ac:spMkLst>
        </pc:spChg>
        <pc:spChg chg="mod">
          <ac:chgData name="#NG CHI HUI#" userId="a8074964-3c0e-453e-bf61-1d9101821b9c" providerId="ADAL" clId="{6F6D8026-9D7B-E249-B11F-152A018EB705}" dt="2021-04-01T03:53:07.804" v="763"/>
          <ac:spMkLst>
            <pc:docMk/>
            <pc:sldMk cId="0" sldId="256"/>
            <ac:spMk id="695" creationId="{B77ED456-3C33-E34A-AB3E-1484A05C5C02}"/>
          </ac:spMkLst>
        </pc:spChg>
        <pc:spChg chg="mod">
          <ac:chgData name="#NG CHI HUI#" userId="a8074964-3c0e-453e-bf61-1d9101821b9c" providerId="ADAL" clId="{6F6D8026-9D7B-E249-B11F-152A018EB705}" dt="2021-04-01T03:53:07.804" v="763"/>
          <ac:spMkLst>
            <pc:docMk/>
            <pc:sldMk cId="0" sldId="256"/>
            <ac:spMk id="696" creationId="{E6E4FD1F-7B2F-0540-9EE2-FAE9CB08F496}"/>
          </ac:spMkLst>
        </pc:spChg>
        <pc:spChg chg="mod">
          <ac:chgData name="#NG CHI HUI#" userId="a8074964-3c0e-453e-bf61-1d9101821b9c" providerId="ADAL" clId="{6F6D8026-9D7B-E249-B11F-152A018EB705}" dt="2021-04-01T03:53:07.804" v="763"/>
          <ac:spMkLst>
            <pc:docMk/>
            <pc:sldMk cId="0" sldId="256"/>
            <ac:spMk id="697" creationId="{74A1A8D4-1CB6-4E4F-B0A7-B106F04B8DDA}"/>
          </ac:spMkLst>
        </pc:spChg>
        <pc:spChg chg="mod">
          <ac:chgData name="#NG CHI HUI#" userId="a8074964-3c0e-453e-bf61-1d9101821b9c" providerId="ADAL" clId="{6F6D8026-9D7B-E249-B11F-152A018EB705}" dt="2021-04-01T03:53:07.804" v="763"/>
          <ac:spMkLst>
            <pc:docMk/>
            <pc:sldMk cId="0" sldId="256"/>
            <ac:spMk id="698" creationId="{B092211F-CEFD-D14F-84BA-EC1E2CC1B9AD}"/>
          </ac:spMkLst>
        </pc:spChg>
        <pc:spChg chg="mod">
          <ac:chgData name="#NG CHI HUI#" userId="a8074964-3c0e-453e-bf61-1d9101821b9c" providerId="ADAL" clId="{6F6D8026-9D7B-E249-B11F-152A018EB705}" dt="2021-04-01T03:53:07.804" v="763"/>
          <ac:spMkLst>
            <pc:docMk/>
            <pc:sldMk cId="0" sldId="256"/>
            <ac:spMk id="699" creationId="{5E15FDBE-D593-C046-A5EF-4F2AAA349D53}"/>
          </ac:spMkLst>
        </pc:spChg>
        <pc:spChg chg="mod">
          <ac:chgData name="#NG CHI HUI#" userId="a8074964-3c0e-453e-bf61-1d9101821b9c" providerId="ADAL" clId="{6F6D8026-9D7B-E249-B11F-152A018EB705}" dt="2021-04-01T03:53:07.804" v="763"/>
          <ac:spMkLst>
            <pc:docMk/>
            <pc:sldMk cId="0" sldId="256"/>
            <ac:spMk id="700" creationId="{D204D743-DF7A-C345-9C76-12DFB37D0E2B}"/>
          </ac:spMkLst>
        </pc:spChg>
        <pc:spChg chg="mod">
          <ac:chgData name="#NG CHI HUI#" userId="a8074964-3c0e-453e-bf61-1d9101821b9c" providerId="ADAL" clId="{6F6D8026-9D7B-E249-B11F-152A018EB705}" dt="2021-04-01T03:53:07.804" v="763"/>
          <ac:spMkLst>
            <pc:docMk/>
            <pc:sldMk cId="0" sldId="256"/>
            <ac:spMk id="701" creationId="{73B9FD5B-CE13-6B47-A1E4-94FCBF3CB642}"/>
          </ac:spMkLst>
        </pc:spChg>
        <pc:spChg chg="mod">
          <ac:chgData name="#NG CHI HUI#" userId="a8074964-3c0e-453e-bf61-1d9101821b9c" providerId="ADAL" clId="{6F6D8026-9D7B-E249-B11F-152A018EB705}" dt="2021-04-01T03:53:07.804" v="763"/>
          <ac:spMkLst>
            <pc:docMk/>
            <pc:sldMk cId="0" sldId="256"/>
            <ac:spMk id="702" creationId="{9F23AA8B-2CF6-B548-AAEE-2803E2E15B2A}"/>
          </ac:spMkLst>
        </pc:spChg>
        <pc:spChg chg="mod">
          <ac:chgData name="#NG CHI HUI#" userId="a8074964-3c0e-453e-bf61-1d9101821b9c" providerId="ADAL" clId="{6F6D8026-9D7B-E249-B11F-152A018EB705}" dt="2021-04-01T03:53:07.804" v="763"/>
          <ac:spMkLst>
            <pc:docMk/>
            <pc:sldMk cId="0" sldId="256"/>
            <ac:spMk id="703" creationId="{39FA44CB-F387-1B4E-8CD9-4163E5A0D931}"/>
          </ac:spMkLst>
        </pc:spChg>
        <pc:spChg chg="mod">
          <ac:chgData name="#NG CHI HUI#" userId="a8074964-3c0e-453e-bf61-1d9101821b9c" providerId="ADAL" clId="{6F6D8026-9D7B-E249-B11F-152A018EB705}" dt="2021-04-01T03:53:07.804" v="763"/>
          <ac:spMkLst>
            <pc:docMk/>
            <pc:sldMk cId="0" sldId="256"/>
            <ac:spMk id="704" creationId="{C0D154CD-8106-AE4D-9849-BEDAB6183BCE}"/>
          </ac:spMkLst>
        </pc:spChg>
        <pc:spChg chg="mod">
          <ac:chgData name="#NG CHI HUI#" userId="a8074964-3c0e-453e-bf61-1d9101821b9c" providerId="ADAL" clId="{6F6D8026-9D7B-E249-B11F-152A018EB705}" dt="2021-04-01T03:53:07.804" v="763"/>
          <ac:spMkLst>
            <pc:docMk/>
            <pc:sldMk cId="0" sldId="256"/>
            <ac:spMk id="705" creationId="{9BF4F6F6-0C1A-2E4F-BBC7-3404977A8D0A}"/>
          </ac:spMkLst>
        </pc:spChg>
        <pc:spChg chg="mod">
          <ac:chgData name="#NG CHI HUI#" userId="a8074964-3c0e-453e-bf61-1d9101821b9c" providerId="ADAL" clId="{6F6D8026-9D7B-E249-B11F-152A018EB705}" dt="2021-04-01T03:53:07.804" v="763"/>
          <ac:spMkLst>
            <pc:docMk/>
            <pc:sldMk cId="0" sldId="256"/>
            <ac:spMk id="706" creationId="{2C6DD317-8402-6449-9AD6-309F17008FC6}"/>
          </ac:spMkLst>
        </pc:spChg>
        <pc:spChg chg="mod">
          <ac:chgData name="#NG CHI HUI#" userId="a8074964-3c0e-453e-bf61-1d9101821b9c" providerId="ADAL" clId="{6F6D8026-9D7B-E249-B11F-152A018EB705}" dt="2021-04-01T03:53:07.804" v="763"/>
          <ac:spMkLst>
            <pc:docMk/>
            <pc:sldMk cId="0" sldId="256"/>
            <ac:spMk id="707" creationId="{28BDA07F-F685-9645-B218-88AFBB320425}"/>
          </ac:spMkLst>
        </pc:spChg>
        <pc:spChg chg="mod">
          <ac:chgData name="#NG CHI HUI#" userId="a8074964-3c0e-453e-bf61-1d9101821b9c" providerId="ADAL" clId="{6F6D8026-9D7B-E249-B11F-152A018EB705}" dt="2021-04-01T03:53:07.804" v="763"/>
          <ac:spMkLst>
            <pc:docMk/>
            <pc:sldMk cId="0" sldId="256"/>
            <ac:spMk id="708" creationId="{70509EB1-3AC0-FB41-AAA8-878DFEF95742}"/>
          </ac:spMkLst>
        </pc:spChg>
        <pc:spChg chg="mod">
          <ac:chgData name="#NG CHI HUI#" userId="a8074964-3c0e-453e-bf61-1d9101821b9c" providerId="ADAL" clId="{6F6D8026-9D7B-E249-B11F-152A018EB705}" dt="2021-04-01T03:53:07.804" v="763"/>
          <ac:spMkLst>
            <pc:docMk/>
            <pc:sldMk cId="0" sldId="256"/>
            <ac:spMk id="709" creationId="{65867F18-CBA2-0F41-A5FE-C94E970F6167}"/>
          </ac:spMkLst>
        </pc:spChg>
        <pc:spChg chg="mod">
          <ac:chgData name="#NG CHI HUI#" userId="a8074964-3c0e-453e-bf61-1d9101821b9c" providerId="ADAL" clId="{6F6D8026-9D7B-E249-B11F-152A018EB705}" dt="2021-04-01T03:53:07.804" v="763"/>
          <ac:spMkLst>
            <pc:docMk/>
            <pc:sldMk cId="0" sldId="256"/>
            <ac:spMk id="710" creationId="{3DC691A0-6E52-AB46-A72F-17DE4FA196AB}"/>
          </ac:spMkLst>
        </pc:spChg>
        <pc:spChg chg="mod">
          <ac:chgData name="#NG CHI HUI#" userId="a8074964-3c0e-453e-bf61-1d9101821b9c" providerId="ADAL" clId="{6F6D8026-9D7B-E249-B11F-152A018EB705}" dt="2021-04-01T03:53:07.804" v="763"/>
          <ac:spMkLst>
            <pc:docMk/>
            <pc:sldMk cId="0" sldId="256"/>
            <ac:spMk id="711" creationId="{021A1197-3523-6B45-B23E-B94495B1790B}"/>
          </ac:spMkLst>
        </pc:spChg>
        <pc:spChg chg="mod">
          <ac:chgData name="#NG CHI HUI#" userId="a8074964-3c0e-453e-bf61-1d9101821b9c" providerId="ADAL" clId="{6F6D8026-9D7B-E249-B11F-152A018EB705}" dt="2021-04-01T03:53:07.804" v="763"/>
          <ac:spMkLst>
            <pc:docMk/>
            <pc:sldMk cId="0" sldId="256"/>
            <ac:spMk id="712" creationId="{5CB202E3-A551-F545-9C27-E8275539BC2F}"/>
          </ac:spMkLst>
        </pc:spChg>
        <pc:spChg chg="mod">
          <ac:chgData name="#NG CHI HUI#" userId="a8074964-3c0e-453e-bf61-1d9101821b9c" providerId="ADAL" clId="{6F6D8026-9D7B-E249-B11F-152A018EB705}" dt="2021-04-01T03:53:07.804" v="763"/>
          <ac:spMkLst>
            <pc:docMk/>
            <pc:sldMk cId="0" sldId="256"/>
            <ac:spMk id="713" creationId="{92B8EBB4-A005-E847-8C54-39EFB84235B4}"/>
          </ac:spMkLst>
        </pc:spChg>
        <pc:spChg chg="mod">
          <ac:chgData name="#NG CHI HUI#" userId="a8074964-3c0e-453e-bf61-1d9101821b9c" providerId="ADAL" clId="{6F6D8026-9D7B-E249-B11F-152A018EB705}" dt="2021-04-01T03:53:07.804" v="763"/>
          <ac:spMkLst>
            <pc:docMk/>
            <pc:sldMk cId="0" sldId="256"/>
            <ac:spMk id="714" creationId="{3F4F9083-5B82-984A-BE2D-B6FF9B28E5FA}"/>
          </ac:spMkLst>
        </pc:spChg>
        <pc:spChg chg="mod">
          <ac:chgData name="#NG CHI HUI#" userId="a8074964-3c0e-453e-bf61-1d9101821b9c" providerId="ADAL" clId="{6F6D8026-9D7B-E249-B11F-152A018EB705}" dt="2021-04-01T03:53:07.804" v="763"/>
          <ac:spMkLst>
            <pc:docMk/>
            <pc:sldMk cId="0" sldId="256"/>
            <ac:spMk id="715" creationId="{58D84117-11CB-764A-B1BE-D98CC6AA9FFC}"/>
          </ac:spMkLst>
        </pc:spChg>
        <pc:spChg chg="mod">
          <ac:chgData name="#NG CHI HUI#" userId="a8074964-3c0e-453e-bf61-1d9101821b9c" providerId="ADAL" clId="{6F6D8026-9D7B-E249-B11F-152A018EB705}" dt="2021-04-01T03:53:07.804" v="763"/>
          <ac:spMkLst>
            <pc:docMk/>
            <pc:sldMk cId="0" sldId="256"/>
            <ac:spMk id="716" creationId="{2471BAC0-AAFE-C347-972C-09F6BB4CFAC8}"/>
          </ac:spMkLst>
        </pc:spChg>
        <pc:spChg chg="mod">
          <ac:chgData name="#NG CHI HUI#" userId="a8074964-3c0e-453e-bf61-1d9101821b9c" providerId="ADAL" clId="{6F6D8026-9D7B-E249-B11F-152A018EB705}" dt="2021-04-01T03:53:07.804" v="763"/>
          <ac:spMkLst>
            <pc:docMk/>
            <pc:sldMk cId="0" sldId="256"/>
            <ac:spMk id="717" creationId="{555A14D3-FECB-724A-BC3D-F79D37FEA384}"/>
          </ac:spMkLst>
        </pc:spChg>
        <pc:spChg chg="mod">
          <ac:chgData name="#NG CHI HUI#" userId="a8074964-3c0e-453e-bf61-1d9101821b9c" providerId="ADAL" clId="{6F6D8026-9D7B-E249-B11F-152A018EB705}" dt="2021-04-01T03:53:07.804" v="763"/>
          <ac:spMkLst>
            <pc:docMk/>
            <pc:sldMk cId="0" sldId="256"/>
            <ac:spMk id="718" creationId="{84418B2C-742C-0547-BBEA-A91C5CF69D91}"/>
          </ac:spMkLst>
        </pc:spChg>
        <pc:spChg chg="mod">
          <ac:chgData name="#NG CHI HUI#" userId="a8074964-3c0e-453e-bf61-1d9101821b9c" providerId="ADAL" clId="{6F6D8026-9D7B-E249-B11F-152A018EB705}" dt="2021-04-01T03:53:07.804" v="763"/>
          <ac:spMkLst>
            <pc:docMk/>
            <pc:sldMk cId="0" sldId="256"/>
            <ac:spMk id="719" creationId="{5E90AB47-60A0-574C-8814-5AF4CC723642}"/>
          </ac:spMkLst>
        </pc:spChg>
        <pc:spChg chg="mod">
          <ac:chgData name="#NG CHI HUI#" userId="a8074964-3c0e-453e-bf61-1d9101821b9c" providerId="ADAL" clId="{6F6D8026-9D7B-E249-B11F-152A018EB705}" dt="2021-04-01T03:53:07.804" v="763"/>
          <ac:spMkLst>
            <pc:docMk/>
            <pc:sldMk cId="0" sldId="256"/>
            <ac:spMk id="720" creationId="{AEB3095A-65BD-A64C-93EB-E9106AE4EBA0}"/>
          </ac:spMkLst>
        </pc:spChg>
        <pc:spChg chg="mod">
          <ac:chgData name="#NG CHI HUI#" userId="a8074964-3c0e-453e-bf61-1d9101821b9c" providerId="ADAL" clId="{6F6D8026-9D7B-E249-B11F-152A018EB705}" dt="2021-04-01T03:53:07.804" v="763"/>
          <ac:spMkLst>
            <pc:docMk/>
            <pc:sldMk cId="0" sldId="256"/>
            <ac:spMk id="721" creationId="{6C4F0F2F-C393-1C40-9B8F-8CB5460FBEC9}"/>
          </ac:spMkLst>
        </pc:spChg>
        <pc:spChg chg="mod">
          <ac:chgData name="#NG CHI HUI#" userId="a8074964-3c0e-453e-bf61-1d9101821b9c" providerId="ADAL" clId="{6F6D8026-9D7B-E249-B11F-152A018EB705}" dt="2021-04-01T03:53:07.804" v="763"/>
          <ac:spMkLst>
            <pc:docMk/>
            <pc:sldMk cId="0" sldId="256"/>
            <ac:spMk id="722" creationId="{9425FC6B-8FFD-1240-A268-643D23D543C2}"/>
          </ac:spMkLst>
        </pc:spChg>
        <pc:spChg chg="mod">
          <ac:chgData name="#NG CHI HUI#" userId="a8074964-3c0e-453e-bf61-1d9101821b9c" providerId="ADAL" clId="{6F6D8026-9D7B-E249-B11F-152A018EB705}" dt="2021-04-01T03:53:07.804" v="763"/>
          <ac:spMkLst>
            <pc:docMk/>
            <pc:sldMk cId="0" sldId="256"/>
            <ac:spMk id="723" creationId="{1FEFC81C-B7AD-C24A-A755-38B8359BF1AB}"/>
          </ac:spMkLst>
        </pc:spChg>
        <pc:spChg chg="mod">
          <ac:chgData name="#NG CHI HUI#" userId="a8074964-3c0e-453e-bf61-1d9101821b9c" providerId="ADAL" clId="{6F6D8026-9D7B-E249-B11F-152A018EB705}" dt="2021-04-01T03:53:07.804" v="763"/>
          <ac:spMkLst>
            <pc:docMk/>
            <pc:sldMk cId="0" sldId="256"/>
            <ac:spMk id="724" creationId="{3A4D8B41-E54A-724A-8111-97789BFFAF8F}"/>
          </ac:spMkLst>
        </pc:spChg>
        <pc:spChg chg="mod">
          <ac:chgData name="#NG CHI HUI#" userId="a8074964-3c0e-453e-bf61-1d9101821b9c" providerId="ADAL" clId="{6F6D8026-9D7B-E249-B11F-152A018EB705}" dt="2021-04-01T03:53:07.804" v="763"/>
          <ac:spMkLst>
            <pc:docMk/>
            <pc:sldMk cId="0" sldId="256"/>
            <ac:spMk id="725" creationId="{FA0AD286-941B-BB43-B658-F9D833E4622D}"/>
          </ac:spMkLst>
        </pc:spChg>
        <pc:spChg chg="mod">
          <ac:chgData name="#NG CHI HUI#" userId="a8074964-3c0e-453e-bf61-1d9101821b9c" providerId="ADAL" clId="{6F6D8026-9D7B-E249-B11F-152A018EB705}" dt="2021-04-01T03:53:07.804" v="763"/>
          <ac:spMkLst>
            <pc:docMk/>
            <pc:sldMk cId="0" sldId="256"/>
            <ac:spMk id="726" creationId="{16472A78-DDE7-5147-BAB3-16AC1535909D}"/>
          </ac:spMkLst>
        </pc:spChg>
        <pc:spChg chg="mod">
          <ac:chgData name="#NG CHI HUI#" userId="a8074964-3c0e-453e-bf61-1d9101821b9c" providerId="ADAL" clId="{6F6D8026-9D7B-E249-B11F-152A018EB705}" dt="2021-04-01T03:53:07.804" v="763"/>
          <ac:spMkLst>
            <pc:docMk/>
            <pc:sldMk cId="0" sldId="256"/>
            <ac:spMk id="727" creationId="{2D8A078C-0708-964F-9211-53F620689C23}"/>
          </ac:spMkLst>
        </pc:spChg>
        <pc:spChg chg="mod">
          <ac:chgData name="#NG CHI HUI#" userId="a8074964-3c0e-453e-bf61-1d9101821b9c" providerId="ADAL" clId="{6F6D8026-9D7B-E249-B11F-152A018EB705}" dt="2021-04-01T03:53:07.804" v="763"/>
          <ac:spMkLst>
            <pc:docMk/>
            <pc:sldMk cId="0" sldId="256"/>
            <ac:spMk id="728" creationId="{329CA936-7798-D24B-85DA-3928FB6C4611}"/>
          </ac:spMkLst>
        </pc:spChg>
        <pc:spChg chg="mod">
          <ac:chgData name="#NG CHI HUI#" userId="a8074964-3c0e-453e-bf61-1d9101821b9c" providerId="ADAL" clId="{6F6D8026-9D7B-E249-B11F-152A018EB705}" dt="2021-04-01T03:53:07.804" v="763"/>
          <ac:spMkLst>
            <pc:docMk/>
            <pc:sldMk cId="0" sldId="256"/>
            <ac:spMk id="729" creationId="{CE21E6EA-AD30-A14A-A2B7-69AFBD846C01}"/>
          </ac:spMkLst>
        </pc:spChg>
        <pc:spChg chg="mod">
          <ac:chgData name="#NG CHI HUI#" userId="a8074964-3c0e-453e-bf61-1d9101821b9c" providerId="ADAL" clId="{6F6D8026-9D7B-E249-B11F-152A018EB705}" dt="2021-04-01T03:53:07.804" v="763"/>
          <ac:spMkLst>
            <pc:docMk/>
            <pc:sldMk cId="0" sldId="256"/>
            <ac:spMk id="730" creationId="{E2B62209-AD7D-BA49-B8D2-B172BEF1E309}"/>
          </ac:spMkLst>
        </pc:spChg>
        <pc:spChg chg="mod">
          <ac:chgData name="#NG CHI HUI#" userId="a8074964-3c0e-453e-bf61-1d9101821b9c" providerId="ADAL" clId="{6F6D8026-9D7B-E249-B11F-152A018EB705}" dt="2021-04-01T03:53:07.804" v="763"/>
          <ac:spMkLst>
            <pc:docMk/>
            <pc:sldMk cId="0" sldId="256"/>
            <ac:spMk id="731" creationId="{6CD5F992-3354-514E-84C2-8DB1A151A276}"/>
          </ac:spMkLst>
        </pc:spChg>
        <pc:spChg chg="mod">
          <ac:chgData name="#NG CHI HUI#" userId="a8074964-3c0e-453e-bf61-1d9101821b9c" providerId="ADAL" clId="{6F6D8026-9D7B-E249-B11F-152A018EB705}" dt="2021-04-01T03:53:07.804" v="763"/>
          <ac:spMkLst>
            <pc:docMk/>
            <pc:sldMk cId="0" sldId="256"/>
            <ac:spMk id="732" creationId="{74F099A5-3225-884E-9393-D91616B79F11}"/>
          </ac:spMkLst>
        </pc:spChg>
        <pc:spChg chg="mod">
          <ac:chgData name="#NG CHI HUI#" userId="a8074964-3c0e-453e-bf61-1d9101821b9c" providerId="ADAL" clId="{6F6D8026-9D7B-E249-B11F-152A018EB705}" dt="2021-04-01T03:53:07.804" v="763"/>
          <ac:spMkLst>
            <pc:docMk/>
            <pc:sldMk cId="0" sldId="256"/>
            <ac:spMk id="733" creationId="{904DC07D-817F-5042-807E-B8AEAA37396F}"/>
          </ac:spMkLst>
        </pc:spChg>
        <pc:spChg chg="mod">
          <ac:chgData name="#NG CHI HUI#" userId="a8074964-3c0e-453e-bf61-1d9101821b9c" providerId="ADAL" clId="{6F6D8026-9D7B-E249-B11F-152A018EB705}" dt="2021-04-01T03:53:07.804" v="763"/>
          <ac:spMkLst>
            <pc:docMk/>
            <pc:sldMk cId="0" sldId="256"/>
            <ac:spMk id="734" creationId="{3E4C20E2-5F35-0449-9CA6-B26940F87B7C}"/>
          </ac:spMkLst>
        </pc:spChg>
        <pc:spChg chg="mod">
          <ac:chgData name="#NG CHI HUI#" userId="a8074964-3c0e-453e-bf61-1d9101821b9c" providerId="ADAL" clId="{6F6D8026-9D7B-E249-B11F-152A018EB705}" dt="2021-04-01T03:53:07.804" v="763"/>
          <ac:spMkLst>
            <pc:docMk/>
            <pc:sldMk cId="0" sldId="256"/>
            <ac:spMk id="735" creationId="{BC8E226F-C192-1C43-961B-7C2E0A0C4922}"/>
          </ac:spMkLst>
        </pc:spChg>
        <pc:spChg chg="mod">
          <ac:chgData name="#NG CHI HUI#" userId="a8074964-3c0e-453e-bf61-1d9101821b9c" providerId="ADAL" clId="{6F6D8026-9D7B-E249-B11F-152A018EB705}" dt="2021-04-01T03:53:07.804" v="763"/>
          <ac:spMkLst>
            <pc:docMk/>
            <pc:sldMk cId="0" sldId="256"/>
            <ac:spMk id="736" creationId="{EC276D16-9AAC-B14E-A80A-EFE9AEBC715B}"/>
          </ac:spMkLst>
        </pc:spChg>
        <pc:spChg chg="mod">
          <ac:chgData name="#NG CHI HUI#" userId="a8074964-3c0e-453e-bf61-1d9101821b9c" providerId="ADAL" clId="{6F6D8026-9D7B-E249-B11F-152A018EB705}" dt="2021-04-01T03:53:07.804" v="763"/>
          <ac:spMkLst>
            <pc:docMk/>
            <pc:sldMk cId="0" sldId="256"/>
            <ac:spMk id="737" creationId="{42177024-C176-EB4B-87E9-223E0DD5B33A}"/>
          </ac:spMkLst>
        </pc:spChg>
        <pc:spChg chg="mod">
          <ac:chgData name="#NG CHI HUI#" userId="a8074964-3c0e-453e-bf61-1d9101821b9c" providerId="ADAL" clId="{6F6D8026-9D7B-E249-B11F-152A018EB705}" dt="2021-04-01T03:53:07.804" v="763"/>
          <ac:spMkLst>
            <pc:docMk/>
            <pc:sldMk cId="0" sldId="256"/>
            <ac:spMk id="738" creationId="{47F4B7F7-A3B9-1E4E-8EE1-16147096EC91}"/>
          </ac:spMkLst>
        </pc:spChg>
        <pc:spChg chg="mod">
          <ac:chgData name="#NG CHI HUI#" userId="a8074964-3c0e-453e-bf61-1d9101821b9c" providerId="ADAL" clId="{6F6D8026-9D7B-E249-B11F-152A018EB705}" dt="2021-04-01T03:53:07.804" v="763"/>
          <ac:spMkLst>
            <pc:docMk/>
            <pc:sldMk cId="0" sldId="256"/>
            <ac:spMk id="739" creationId="{721C44CE-E0ED-CE44-8663-2D91BCBEEB32}"/>
          </ac:spMkLst>
        </pc:spChg>
        <pc:spChg chg="mod">
          <ac:chgData name="#NG CHI HUI#" userId="a8074964-3c0e-453e-bf61-1d9101821b9c" providerId="ADAL" clId="{6F6D8026-9D7B-E249-B11F-152A018EB705}" dt="2021-04-01T03:53:07.804" v="763"/>
          <ac:spMkLst>
            <pc:docMk/>
            <pc:sldMk cId="0" sldId="256"/>
            <ac:spMk id="740" creationId="{592FE0CC-367F-A949-9E1D-51E1267F3B45}"/>
          </ac:spMkLst>
        </pc:spChg>
        <pc:spChg chg="mod">
          <ac:chgData name="#NG CHI HUI#" userId="a8074964-3c0e-453e-bf61-1d9101821b9c" providerId="ADAL" clId="{6F6D8026-9D7B-E249-B11F-152A018EB705}" dt="2021-04-01T03:53:07.804" v="763"/>
          <ac:spMkLst>
            <pc:docMk/>
            <pc:sldMk cId="0" sldId="256"/>
            <ac:spMk id="741" creationId="{AA447C81-E09C-3248-9730-6399BB14541B}"/>
          </ac:spMkLst>
        </pc:spChg>
        <pc:spChg chg="mod">
          <ac:chgData name="#NG CHI HUI#" userId="a8074964-3c0e-453e-bf61-1d9101821b9c" providerId="ADAL" clId="{6F6D8026-9D7B-E249-B11F-152A018EB705}" dt="2021-04-01T03:53:07.804" v="763"/>
          <ac:spMkLst>
            <pc:docMk/>
            <pc:sldMk cId="0" sldId="256"/>
            <ac:spMk id="742" creationId="{3E6824D4-2912-B14D-8B70-E6377D78417A}"/>
          </ac:spMkLst>
        </pc:spChg>
        <pc:spChg chg="mod">
          <ac:chgData name="#NG CHI HUI#" userId="a8074964-3c0e-453e-bf61-1d9101821b9c" providerId="ADAL" clId="{6F6D8026-9D7B-E249-B11F-152A018EB705}" dt="2021-04-01T03:53:07.804" v="763"/>
          <ac:spMkLst>
            <pc:docMk/>
            <pc:sldMk cId="0" sldId="256"/>
            <ac:spMk id="743" creationId="{D7171295-EF9F-F541-B181-BCDB72733649}"/>
          </ac:spMkLst>
        </pc:spChg>
        <pc:spChg chg="mod">
          <ac:chgData name="#NG CHI HUI#" userId="a8074964-3c0e-453e-bf61-1d9101821b9c" providerId="ADAL" clId="{6F6D8026-9D7B-E249-B11F-152A018EB705}" dt="2021-04-01T03:53:07.804" v="763"/>
          <ac:spMkLst>
            <pc:docMk/>
            <pc:sldMk cId="0" sldId="256"/>
            <ac:spMk id="744" creationId="{DCBDF1C7-4E58-C447-97C0-DB70175321B0}"/>
          </ac:spMkLst>
        </pc:spChg>
        <pc:spChg chg="mod">
          <ac:chgData name="#NG CHI HUI#" userId="a8074964-3c0e-453e-bf61-1d9101821b9c" providerId="ADAL" clId="{6F6D8026-9D7B-E249-B11F-152A018EB705}" dt="2021-04-01T03:53:07.804" v="763"/>
          <ac:spMkLst>
            <pc:docMk/>
            <pc:sldMk cId="0" sldId="256"/>
            <ac:spMk id="745" creationId="{28026B5C-E99A-9146-8261-711EEF9FE86F}"/>
          </ac:spMkLst>
        </pc:spChg>
        <pc:spChg chg="mod">
          <ac:chgData name="#NG CHI HUI#" userId="a8074964-3c0e-453e-bf61-1d9101821b9c" providerId="ADAL" clId="{6F6D8026-9D7B-E249-B11F-152A018EB705}" dt="2021-04-01T03:53:07.804" v="763"/>
          <ac:spMkLst>
            <pc:docMk/>
            <pc:sldMk cId="0" sldId="256"/>
            <ac:spMk id="746" creationId="{21DF2EBA-A54B-9749-9AFF-077951B5C2E5}"/>
          </ac:spMkLst>
        </pc:spChg>
        <pc:spChg chg="mod">
          <ac:chgData name="#NG CHI HUI#" userId="a8074964-3c0e-453e-bf61-1d9101821b9c" providerId="ADAL" clId="{6F6D8026-9D7B-E249-B11F-152A018EB705}" dt="2021-04-01T03:53:07.804" v="763"/>
          <ac:spMkLst>
            <pc:docMk/>
            <pc:sldMk cId="0" sldId="256"/>
            <ac:spMk id="747" creationId="{0724D69F-DB24-1549-9117-D4AABB4EC8AC}"/>
          </ac:spMkLst>
        </pc:spChg>
        <pc:spChg chg="mod">
          <ac:chgData name="#NG CHI HUI#" userId="a8074964-3c0e-453e-bf61-1d9101821b9c" providerId="ADAL" clId="{6F6D8026-9D7B-E249-B11F-152A018EB705}" dt="2021-04-01T03:53:07.804" v="763"/>
          <ac:spMkLst>
            <pc:docMk/>
            <pc:sldMk cId="0" sldId="256"/>
            <ac:spMk id="748" creationId="{0F529E2B-B2D8-6B45-B852-C8B84C22762E}"/>
          </ac:spMkLst>
        </pc:spChg>
        <pc:spChg chg="mod">
          <ac:chgData name="#NG CHI HUI#" userId="a8074964-3c0e-453e-bf61-1d9101821b9c" providerId="ADAL" clId="{6F6D8026-9D7B-E249-B11F-152A018EB705}" dt="2021-04-01T03:53:07.804" v="763"/>
          <ac:spMkLst>
            <pc:docMk/>
            <pc:sldMk cId="0" sldId="256"/>
            <ac:spMk id="749" creationId="{C7457188-E2B3-B640-B390-59EAB3ABB89F}"/>
          </ac:spMkLst>
        </pc:spChg>
        <pc:spChg chg="mod">
          <ac:chgData name="#NG CHI HUI#" userId="a8074964-3c0e-453e-bf61-1d9101821b9c" providerId="ADAL" clId="{6F6D8026-9D7B-E249-B11F-152A018EB705}" dt="2021-04-01T03:53:07.804" v="763"/>
          <ac:spMkLst>
            <pc:docMk/>
            <pc:sldMk cId="0" sldId="256"/>
            <ac:spMk id="750" creationId="{2B05467C-22C9-8742-AF06-8063DD5B2BAF}"/>
          </ac:spMkLst>
        </pc:spChg>
        <pc:spChg chg="mod">
          <ac:chgData name="#NG CHI HUI#" userId="a8074964-3c0e-453e-bf61-1d9101821b9c" providerId="ADAL" clId="{6F6D8026-9D7B-E249-B11F-152A018EB705}" dt="2021-04-01T03:53:07.804" v="763"/>
          <ac:spMkLst>
            <pc:docMk/>
            <pc:sldMk cId="0" sldId="256"/>
            <ac:spMk id="751" creationId="{026CF1C0-DF88-BF49-8A2B-DE3C1D05DA4D}"/>
          </ac:spMkLst>
        </pc:spChg>
        <pc:spChg chg="mod">
          <ac:chgData name="#NG CHI HUI#" userId="a8074964-3c0e-453e-bf61-1d9101821b9c" providerId="ADAL" clId="{6F6D8026-9D7B-E249-B11F-152A018EB705}" dt="2021-04-01T03:53:07.804" v="763"/>
          <ac:spMkLst>
            <pc:docMk/>
            <pc:sldMk cId="0" sldId="256"/>
            <ac:spMk id="752" creationId="{738C2779-865C-8744-81BE-BA7225BA2DCA}"/>
          </ac:spMkLst>
        </pc:spChg>
        <pc:spChg chg="mod">
          <ac:chgData name="#NG CHI HUI#" userId="a8074964-3c0e-453e-bf61-1d9101821b9c" providerId="ADAL" clId="{6F6D8026-9D7B-E249-B11F-152A018EB705}" dt="2021-04-01T03:53:07.804" v="763"/>
          <ac:spMkLst>
            <pc:docMk/>
            <pc:sldMk cId="0" sldId="256"/>
            <ac:spMk id="753" creationId="{B1917EEF-AD39-3246-959F-9B1D67F68018}"/>
          </ac:spMkLst>
        </pc:spChg>
        <pc:spChg chg="mod">
          <ac:chgData name="#NG CHI HUI#" userId="a8074964-3c0e-453e-bf61-1d9101821b9c" providerId="ADAL" clId="{6F6D8026-9D7B-E249-B11F-152A018EB705}" dt="2021-04-01T03:53:07.804" v="763"/>
          <ac:spMkLst>
            <pc:docMk/>
            <pc:sldMk cId="0" sldId="256"/>
            <ac:spMk id="754" creationId="{ADEE1E10-33E6-6C43-A5EA-9B9CA00108DE}"/>
          </ac:spMkLst>
        </pc:spChg>
        <pc:spChg chg="mod">
          <ac:chgData name="#NG CHI HUI#" userId="a8074964-3c0e-453e-bf61-1d9101821b9c" providerId="ADAL" clId="{6F6D8026-9D7B-E249-B11F-152A018EB705}" dt="2021-04-01T03:53:07.804" v="763"/>
          <ac:spMkLst>
            <pc:docMk/>
            <pc:sldMk cId="0" sldId="256"/>
            <ac:spMk id="756" creationId="{8B191783-97C6-DF4A-BF9D-EFFABFBB3EF4}"/>
          </ac:spMkLst>
        </pc:spChg>
        <pc:spChg chg="mod">
          <ac:chgData name="#NG CHI HUI#" userId="a8074964-3c0e-453e-bf61-1d9101821b9c" providerId="ADAL" clId="{6F6D8026-9D7B-E249-B11F-152A018EB705}" dt="2021-04-01T03:53:07.804" v="763"/>
          <ac:spMkLst>
            <pc:docMk/>
            <pc:sldMk cId="0" sldId="256"/>
            <ac:spMk id="757" creationId="{220AA315-41E9-6341-8D2F-B4D67BDE9F01}"/>
          </ac:spMkLst>
        </pc:spChg>
        <pc:spChg chg="mod">
          <ac:chgData name="#NG CHI HUI#" userId="a8074964-3c0e-453e-bf61-1d9101821b9c" providerId="ADAL" clId="{6F6D8026-9D7B-E249-B11F-152A018EB705}" dt="2021-04-01T03:53:07.804" v="763"/>
          <ac:spMkLst>
            <pc:docMk/>
            <pc:sldMk cId="0" sldId="256"/>
            <ac:spMk id="758" creationId="{19D7A534-2F53-2B47-83F4-C86654F0931A}"/>
          </ac:spMkLst>
        </pc:spChg>
        <pc:spChg chg="mod">
          <ac:chgData name="#NG CHI HUI#" userId="a8074964-3c0e-453e-bf61-1d9101821b9c" providerId="ADAL" clId="{6F6D8026-9D7B-E249-B11F-152A018EB705}" dt="2021-04-01T03:53:07.804" v="763"/>
          <ac:spMkLst>
            <pc:docMk/>
            <pc:sldMk cId="0" sldId="256"/>
            <ac:spMk id="759" creationId="{1FD29885-745C-F74C-9CC2-DD2CCE6C55F8}"/>
          </ac:spMkLst>
        </pc:spChg>
        <pc:spChg chg="mod">
          <ac:chgData name="#NG CHI HUI#" userId="a8074964-3c0e-453e-bf61-1d9101821b9c" providerId="ADAL" clId="{6F6D8026-9D7B-E249-B11F-152A018EB705}" dt="2021-04-01T03:53:07.804" v="763"/>
          <ac:spMkLst>
            <pc:docMk/>
            <pc:sldMk cId="0" sldId="256"/>
            <ac:spMk id="760" creationId="{E8E4B5C7-0894-8847-B602-21696D9CF210}"/>
          </ac:spMkLst>
        </pc:spChg>
        <pc:spChg chg="mod">
          <ac:chgData name="#NG CHI HUI#" userId="a8074964-3c0e-453e-bf61-1d9101821b9c" providerId="ADAL" clId="{6F6D8026-9D7B-E249-B11F-152A018EB705}" dt="2021-04-01T03:53:07.804" v="763"/>
          <ac:spMkLst>
            <pc:docMk/>
            <pc:sldMk cId="0" sldId="256"/>
            <ac:spMk id="761" creationId="{3A4A6C63-5D0D-074A-B5B9-75D0C3BF022E}"/>
          </ac:spMkLst>
        </pc:spChg>
        <pc:spChg chg="mod">
          <ac:chgData name="#NG CHI HUI#" userId="a8074964-3c0e-453e-bf61-1d9101821b9c" providerId="ADAL" clId="{6F6D8026-9D7B-E249-B11F-152A018EB705}" dt="2021-04-01T03:53:07.804" v="763"/>
          <ac:spMkLst>
            <pc:docMk/>
            <pc:sldMk cId="0" sldId="256"/>
            <ac:spMk id="762" creationId="{E8BC70B4-C49A-D04A-B6CA-452FE9015D5A}"/>
          </ac:spMkLst>
        </pc:spChg>
        <pc:spChg chg="mod">
          <ac:chgData name="#NG CHI HUI#" userId="a8074964-3c0e-453e-bf61-1d9101821b9c" providerId="ADAL" clId="{6F6D8026-9D7B-E249-B11F-152A018EB705}" dt="2021-04-01T03:53:07.804" v="763"/>
          <ac:spMkLst>
            <pc:docMk/>
            <pc:sldMk cId="0" sldId="256"/>
            <ac:spMk id="763" creationId="{DB62152E-FF00-8F48-AED8-A7C1EAB8F2A0}"/>
          </ac:spMkLst>
        </pc:spChg>
        <pc:spChg chg="mod">
          <ac:chgData name="#NG CHI HUI#" userId="a8074964-3c0e-453e-bf61-1d9101821b9c" providerId="ADAL" clId="{6F6D8026-9D7B-E249-B11F-152A018EB705}" dt="2021-04-01T03:53:07.804" v="763"/>
          <ac:spMkLst>
            <pc:docMk/>
            <pc:sldMk cId="0" sldId="256"/>
            <ac:spMk id="764" creationId="{96FEE780-043C-0843-9913-02117346F2AA}"/>
          </ac:spMkLst>
        </pc:spChg>
        <pc:spChg chg="mod">
          <ac:chgData name="#NG CHI HUI#" userId="a8074964-3c0e-453e-bf61-1d9101821b9c" providerId="ADAL" clId="{6F6D8026-9D7B-E249-B11F-152A018EB705}" dt="2021-04-01T03:53:07.804" v="763"/>
          <ac:spMkLst>
            <pc:docMk/>
            <pc:sldMk cId="0" sldId="256"/>
            <ac:spMk id="765" creationId="{E806F958-4DB1-6B49-B585-3B97185806F4}"/>
          </ac:spMkLst>
        </pc:spChg>
        <pc:spChg chg="mod">
          <ac:chgData name="#NG CHI HUI#" userId="a8074964-3c0e-453e-bf61-1d9101821b9c" providerId="ADAL" clId="{6F6D8026-9D7B-E249-B11F-152A018EB705}" dt="2021-04-01T03:53:07.804" v="763"/>
          <ac:spMkLst>
            <pc:docMk/>
            <pc:sldMk cId="0" sldId="256"/>
            <ac:spMk id="766" creationId="{47F32CCF-544D-6041-9A06-20975C53CA73}"/>
          </ac:spMkLst>
        </pc:spChg>
        <pc:spChg chg="mod">
          <ac:chgData name="#NG CHI HUI#" userId="a8074964-3c0e-453e-bf61-1d9101821b9c" providerId="ADAL" clId="{6F6D8026-9D7B-E249-B11F-152A018EB705}" dt="2021-04-01T03:53:07.804" v="763"/>
          <ac:spMkLst>
            <pc:docMk/>
            <pc:sldMk cId="0" sldId="256"/>
            <ac:spMk id="767" creationId="{173DE9A7-DD8A-824B-B601-75C4649D8197}"/>
          </ac:spMkLst>
        </pc:spChg>
        <pc:spChg chg="mod">
          <ac:chgData name="#NG CHI HUI#" userId="a8074964-3c0e-453e-bf61-1d9101821b9c" providerId="ADAL" clId="{6F6D8026-9D7B-E249-B11F-152A018EB705}" dt="2021-04-01T03:53:07.804" v="763"/>
          <ac:spMkLst>
            <pc:docMk/>
            <pc:sldMk cId="0" sldId="256"/>
            <ac:spMk id="768" creationId="{3E9D6D59-3A72-384C-9732-D58F6E5C4F88}"/>
          </ac:spMkLst>
        </pc:spChg>
        <pc:spChg chg="mod">
          <ac:chgData name="#NG CHI HUI#" userId="a8074964-3c0e-453e-bf61-1d9101821b9c" providerId="ADAL" clId="{6F6D8026-9D7B-E249-B11F-152A018EB705}" dt="2021-04-01T03:53:07.804" v="763"/>
          <ac:spMkLst>
            <pc:docMk/>
            <pc:sldMk cId="0" sldId="256"/>
            <ac:spMk id="769" creationId="{9282FB95-38AA-2044-8938-D1D92C0C0C3B}"/>
          </ac:spMkLst>
        </pc:spChg>
        <pc:spChg chg="mod">
          <ac:chgData name="#NG CHI HUI#" userId="a8074964-3c0e-453e-bf61-1d9101821b9c" providerId="ADAL" clId="{6F6D8026-9D7B-E249-B11F-152A018EB705}" dt="2021-04-01T03:53:07.804" v="763"/>
          <ac:spMkLst>
            <pc:docMk/>
            <pc:sldMk cId="0" sldId="256"/>
            <ac:spMk id="770" creationId="{9F034694-9360-C74A-9557-905D25CCAB96}"/>
          </ac:spMkLst>
        </pc:spChg>
        <pc:spChg chg="mod">
          <ac:chgData name="#NG CHI HUI#" userId="a8074964-3c0e-453e-bf61-1d9101821b9c" providerId="ADAL" clId="{6F6D8026-9D7B-E249-B11F-152A018EB705}" dt="2021-04-01T03:53:07.804" v="763"/>
          <ac:spMkLst>
            <pc:docMk/>
            <pc:sldMk cId="0" sldId="256"/>
            <ac:spMk id="771" creationId="{3305AD17-D8E7-204D-865A-74B9CBC0C4D7}"/>
          </ac:spMkLst>
        </pc:spChg>
        <pc:spChg chg="mod">
          <ac:chgData name="#NG CHI HUI#" userId="a8074964-3c0e-453e-bf61-1d9101821b9c" providerId="ADAL" clId="{6F6D8026-9D7B-E249-B11F-152A018EB705}" dt="2021-04-01T03:53:07.804" v="763"/>
          <ac:spMkLst>
            <pc:docMk/>
            <pc:sldMk cId="0" sldId="256"/>
            <ac:spMk id="772" creationId="{5AF1805E-E218-D94A-A74B-355EE67273D8}"/>
          </ac:spMkLst>
        </pc:spChg>
        <pc:spChg chg="mod">
          <ac:chgData name="#NG CHI HUI#" userId="a8074964-3c0e-453e-bf61-1d9101821b9c" providerId="ADAL" clId="{6F6D8026-9D7B-E249-B11F-152A018EB705}" dt="2021-04-01T03:53:07.804" v="763"/>
          <ac:spMkLst>
            <pc:docMk/>
            <pc:sldMk cId="0" sldId="256"/>
            <ac:spMk id="773" creationId="{43A4C427-8191-4B4D-ADFB-25760E2558D5}"/>
          </ac:spMkLst>
        </pc:spChg>
        <pc:spChg chg="mod">
          <ac:chgData name="#NG CHI HUI#" userId="a8074964-3c0e-453e-bf61-1d9101821b9c" providerId="ADAL" clId="{6F6D8026-9D7B-E249-B11F-152A018EB705}" dt="2021-04-01T03:53:07.804" v="763"/>
          <ac:spMkLst>
            <pc:docMk/>
            <pc:sldMk cId="0" sldId="256"/>
            <ac:spMk id="774" creationId="{409E1AF4-D6AE-094F-8849-EAFFB0F7ABA8}"/>
          </ac:spMkLst>
        </pc:spChg>
        <pc:spChg chg="mod">
          <ac:chgData name="#NG CHI HUI#" userId="a8074964-3c0e-453e-bf61-1d9101821b9c" providerId="ADAL" clId="{6F6D8026-9D7B-E249-B11F-152A018EB705}" dt="2021-04-01T03:53:07.804" v="763"/>
          <ac:spMkLst>
            <pc:docMk/>
            <pc:sldMk cId="0" sldId="256"/>
            <ac:spMk id="775" creationId="{DB811A34-F800-BE46-9822-BDD3BF308701}"/>
          </ac:spMkLst>
        </pc:spChg>
        <pc:spChg chg="mod">
          <ac:chgData name="#NG CHI HUI#" userId="a8074964-3c0e-453e-bf61-1d9101821b9c" providerId="ADAL" clId="{6F6D8026-9D7B-E249-B11F-152A018EB705}" dt="2021-04-01T03:53:07.804" v="763"/>
          <ac:spMkLst>
            <pc:docMk/>
            <pc:sldMk cId="0" sldId="256"/>
            <ac:spMk id="776" creationId="{85CED55A-A98D-174B-8109-772AE2D86144}"/>
          </ac:spMkLst>
        </pc:spChg>
        <pc:spChg chg="mod">
          <ac:chgData name="#NG CHI HUI#" userId="a8074964-3c0e-453e-bf61-1d9101821b9c" providerId="ADAL" clId="{6F6D8026-9D7B-E249-B11F-152A018EB705}" dt="2021-04-01T03:53:07.804" v="763"/>
          <ac:spMkLst>
            <pc:docMk/>
            <pc:sldMk cId="0" sldId="256"/>
            <ac:spMk id="777" creationId="{01FADEDF-03A1-4948-84BA-0C4B7173CEC9}"/>
          </ac:spMkLst>
        </pc:spChg>
        <pc:spChg chg="mod">
          <ac:chgData name="#NG CHI HUI#" userId="a8074964-3c0e-453e-bf61-1d9101821b9c" providerId="ADAL" clId="{6F6D8026-9D7B-E249-B11F-152A018EB705}" dt="2021-04-01T03:53:07.804" v="763"/>
          <ac:spMkLst>
            <pc:docMk/>
            <pc:sldMk cId="0" sldId="256"/>
            <ac:spMk id="778" creationId="{6F4F03CA-224A-074A-8C15-64F6FE8957C9}"/>
          </ac:spMkLst>
        </pc:spChg>
        <pc:spChg chg="mod">
          <ac:chgData name="#NG CHI HUI#" userId="a8074964-3c0e-453e-bf61-1d9101821b9c" providerId="ADAL" clId="{6F6D8026-9D7B-E249-B11F-152A018EB705}" dt="2021-04-01T03:53:07.804" v="763"/>
          <ac:spMkLst>
            <pc:docMk/>
            <pc:sldMk cId="0" sldId="256"/>
            <ac:spMk id="779" creationId="{94E83038-8DBC-0040-819E-482DD2EF4B13}"/>
          </ac:spMkLst>
        </pc:spChg>
        <pc:spChg chg="mod">
          <ac:chgData name="#NG CHI HUI#" userId="a8074964-3c0e-453e-bf61-1d9101821b9c" providerId="ADAL" clId="{6F6D8026-9D7B-E249-B11F-152A018EB705}" dt="2021-04-01T03:53:07.804" v="763"/>
          <ac:spMkLst>
            <pc:docMk/>
            <pc:sldMk cId="0" sldId="256"/>
            <ac:spMk id="780" creationId="{82C591E5-6C7B-CE46-94A7-D8D14E1FB873}"/>
          </ac:spMkLst>
        </pc:spChg>
        <pc:spChg chg="mod">
          <ac:chgData name="#NG CHI HUI#" userId="a8074964-3c0e-453e-bf61-1d9101821b9c" providerId="ADAL" clId="{6F6D8026-9D7B-E249-B11F-152A018EB705}" dt="2021-04-01T03:53:07.804" v="763"/>
          <ac:spMkLst>
            <pc:docMk/>
            <pc:sldMk cId="0" sldId="256"/>
            <ac:spMk id="781" creationId="{E433D3C4-107F-A14B-893C-22A91E66A8E5}"/>
          </ac:spMkLst>
        </pc:spChg>
        <pc:spChg chg="mod">
          <ac:chgData name="#NG CHI HUI#" userId="a8074964-3c0e-453e-bf61-1d9101821b9c" providerId="ADAL" clId="{6F6D8026-9D7B-E249-B11F-152A018EB705}" dt="2021-04-01T03:53:07.804" v="763"/>
          <ac:spMkLst>
            <pc:docMk/>
            <pc:sldMk cId="0" sldId="256"/>
            <ac:spMk id="782" creationId="{B7E22248-A1A8-0C44-8956-0D54946066AD}"/>
          </ac:spMkLst>
        </pc:spChg>
        <pc:spChg chg="mod">
          <ac:chgData name="#NG CHI HUI#" userId="a8074964-3c0e-453e-bf61-1d9101821b9c" providerId="ADAL" clId="{6F6D8026-9D7B-E249-B11F-152A018EB705}" dt="2021-04-01T03:53:07.804" v="763"/>
          <ac:spMkLst>
            <pc:docMk/>
            <pc:sldMk cId="0" sldId="256"/>
            <ac:spMk id="783" creationId="{858A265B-C8AE-A445-80E2-A2AD141C2BC5}"/>
          </ac:spMkLst>
        </pc:spChg>
        <pc:spChg chg="mod">
          <ac:chgData name="#NG CHI HUI#" userId="a8074964-3c0e-453e-bf61-1d9101821b9c" providerId="ADAL" clId="{6F6D8026-9D7B-E249-B11F-152A018EB705}" dt="2021-04-01T03:53:07.804" v="763"/>
          <ac:spMkLst>
            <pc:docMk/>
            <pc:sldMk cId="0" sldId="256"/>
            <ac:spMk id="784" creationId="{992DFC36-2420-E54E-9119-4C29FCD32F3D}"/>
          </ac:spMkLst>
        </pc:spChg>
        <pc:spChg chg="mod">
          <ac:chgData name="#NG CHI HUI#" userId="a8074964-3c0e-453e-bf61-1d9101821b9c" providerId="ADAL" clId="{6F6D8026-9D7B-E249-B11F-152A018EB705}" dt="2021-04-01T03:53:07.804" v="763"/>
          <ac:spMkLst>
            <pc:docMk/>
            <pc:sldMk cId="0" sldId="256"/>
            <ac:spMk id="785" creationId="{1730227E-FBE0-2F45-915D-03F0CA3B3F27}"/>
          </ac:spMkLst>
        </pc:spChg>
        <pc:spChg chg="mod">
          <ac:chgData name="#NG CHI HUI#" userId="a8074964-3c0e-453e-bf61-1d9101821b9c" providerId="ADAL" clId="{6F6D8026-9D7B-E249-B11F-152A018EB705}" dt="2021-04-01T03:53:07.804" v="763"/>
          <ac:spMkLst>
            <pc:docMk/>
            <pc:sldMk cId="0" sldId="256"/>
            <ac:spMk id="786" creationId="{71DCB12D-37C8-3341-9534-371A438BF94A}"/>
          </ac:spMkLst>
        </pc:spChg>
        <pc:spChg chg="mod">
          <ac:chgData name="#NG CHI HUI#" userId="a8074964-3c0e-453e-bf61-1d9101821b9c" providerId="ADAL" clId="{6F6D8026-9D7B-E249-B11F-152A018EB705}" dt="2021-04-01T03:53:07.804" v="763"/>
          <ac:spMkLst>
            <pc:docMk/>
            <pc:sldMk cId="0" sldId="256"/>
            <ac:spMk id="787" creationId="{22CF58AB-9DB6-7341-9F48-82E48FBF2769}"/>
          </ac:spMkLst>
        </pc:spChg>
        <pc:spChg chg="mod">
          <ac:chgData name="#NG CHI HUI#" userId="a8074964-3c0e-453e-bf61-1d9101821b9c" providerId="ADAL" clId="{6F6D8026-9D7B-E249-B11F-152A018EB705}" dt="2021-04-01T03:53:07.804" v="763"/>
          <ac:spMkLst>
            <pc:docMk/>
            <pc:sldMk cId="0" sldId="256"/>
            <ac:spMk id="788" creationId="{9B6CF978-C29D-4A44-A3E3-A22EC8919C32}"/>
          </ac:spMkLst>
        </pc:spChg>
        <pc:spChg chg="mod">
          <ac:chgData name="#NG CHI HUI#" userId="a8074964-3c0e-453e-bf61-1d9101821b9c" providerId="ADAL" clId="{6F6D8026-9D7B-E249-B11F-152A018EB705}" dt="2021-04-01T03:53:07.804" v="763"/>
          <ac:spMkLst>
            <pc:docMk/>
            <pc:sldMk cId="0" sldId="256"/>
            <ac:spMk id="789" creationId="{4BE32DAE-C96E-EF4E-B9A1-3D0A8CDCAF6E}"/>
          </ac:spMkLst>
        </pc:spChg>
        <pc:spChg chg="mod">
          <ac:chgData name="#NG CHI HUI#" userId="a8074964-3c0e-453e-bf61-1d9101821b9c" providerId="ADAL" clId="{6F6D8026-9D7B-E249-B11F-152A018EB705}" dt="2021-04-01T03:53:07.804" v="763"/>
          <ac:spMkLst>
            <pc:docMk/>
            <pc:sldMk cId="0" sldId="256"/>
            <ac:spMk id="790" creationId="{C8C08419-2DF2-144D-AC62-B962582254D0}"/>
          </ac:spMkLst>
        </pc:spChg>
        <pc:spChg chg="mod">
          <ac:chgData name="#NG CHI HUI#" userId="a8074964-3c0e-453e-bf61-1d9101821b9c" providerId="ADAL" clId="{6F6D8026-9D7B-E249-B11F-152A018EB705}" dt="2021-04-01T03:53:07.804" v="763"/>
          <ac:spMkLst>
            <pc:docMk/>
            <pc:sldMk cId="0" sldId="256"/>
            <ac:spMk id="791" creationId="{AB03C963-4480-FC47-9A08-579CE6C47725}"/>
          </ac:spMkLst>
        </pc:spChg>
        <pc:spChg chg="mod">
          <ac:chgData name="#NG CHI HUI#" userId="a8074964-3c0e-453e-bf61-1d9101821b9c" providerId="ADAL" clId="{6F6D8026-9D7B-E249-B11F-152A018EB705}" dt="2021-04-01T03:53:07.804" v="763"/>
          <ac:spMkLst>
            <pc:docMk/>
            <pc:sldMk cId="0" sldId="256"/>
            <ac:spMk id="792" creationId="{E28F81E6-EB5F-4F4E-915D-FDF250A32159}"/>
          </ac:spMkLst>
        </pc:spChg>
        <pc:spChg chg="mod">
          <ac:chgData name="#NG CHI HUI#" userId="a8074964-3c0e-453e-bf61-1d9101821b9c" providerId="ADAL" clId="{6F6D8026-9D7B-E249-B11F-152A018EB705}" dt="2021-04-01T03:53:07.804" v="763"/>
          <ac:spMkLst>
            <pc:docMk/>
            <pc:sldMk cId="0" sldId="256"/>
            <ac:spMk id="793" creationId="{915A9967-8265-514D-81E7-C90B65DC5BD1}"/>
          </ac:spMkLst>
        </pc:spChg>
        <pc:spChg chg="mod">
          <ac:chgData name="#NG CHI HUI#" userId="a8074964-3c0e-453e-bf61-1d9101821b9c" providerId="ADAL" clId="{6F6D8026-9D7B-E249-B11F-152A018EB705}" dt="2021-04-01T03:53:07.804" v="763"/>
          <ac:spMkLst>
            <pc:docMk/>
            <pc:sldMk cId="0" sldId="256"/>
            <ac:spMk id="794" creationId="{80673604-DBD9-134A-9A5B-987EE0E2D641}"/>
          </ac:spMkLst>
        </pc:spChg>
        <pc:spChg chg="mod">
          <ac:chgData name="#NG CHI HUI#" userId="a8074964-3c0e-453e-bf61-1d9101821b9c" providerId="ADAL" clId="{6F6D8026-9D7B-E249-B11F-152A018EB705}" dt="2021-04-01T03:53:07.804" v="763"/>
          <ac:spMkLst>
            <pc:docMk/>
            <pc:sldMk cId="0" sldId="256"/>
            <ac:spMk id="795" creationId="{C3113FD0-2D44-E849-B73C-86B47D7A06F7}"/>
          </ac:spMkLst>
        </pc:spChg>
        <pc:spChg chg="mod">
          <ac:chgData name="#NG CHI HUI#" userId="a8074964-3c0e-453e-bf61-1d9101821b9c" providerId="ADAL" clId="{6F6D8026-9D7B-E249-B11F-152A018EB705}" dt="2021-04-01T03:53:07.804" v="763"/>
          <ac:spMkLst>
            <pc:docMk/>
            <pc:sldMk cId="0" sldId="256"/>
            <ac:spMk id="796" creationId="{0700473B-9D7C-CC4E-A52C-5A4675FB4D60}"/>
          </ac:spMkLst>
        </pc:spChg>
        <pc:spChg chg="mod">
          <ac:chgData name="#NG CHI HUI#" userId="a8074964-3c0e-453e-bf61-1d9101821b9c" providerId="ADAL" clId="{6F6D8026-9D7B-E249-B11F-152A018EB705}" dt="2021-04-01T03:53:07.804" v="763"/>
          <ac:spMkLst>
            <pc:docMk/>
            <pc:sldMk cId="0" sldId="256"/>
            <ac:spMk id="797" creationId="{E81255CD-969A-6A40-B3BC-605AC3E924F0}"/>
          </ac:spMkLst>
        </pc:spChg>
        <pc:spChg chg="mod">
          <ac:chgData name="#NG CHI HUI#" userId="a8074964-3c0e-453e-bf61-1d9101821b9c" providerId="ADAL" clId="{6F6D8026-9D7B-E249-B11F-152A018EB705}" dt="2021-04-01T03:53:07.804" v="763"/>
          <ac:spMkLst>
            <pc:docMk/>
            <pc:sldMk cId="0" sldId="256"/>
            <ac:spMk id="798" creationId="{A04121D1-634B-534D-B77C-37BDEF1B57B4}"/>
          </ac:spMkLst>
        </pc:spChg>
        <pc:spChg chg="mod">
          <ac:chgData name="#NG CHI HUI#" userId="a8074964-3c0e-453e-bf61-1d9101821b9c" providerId="ADAL" clId="{6F6D8026-9D7B-E249-B11F-152A018EB705}" dt="2021-04-01T03:53:07.804" v="763"/>
          <ac:spMkLst>
            <pc:docMk/>
            <pc:sldMk cId="0" sldId="256"/>
            <ac:spMk id="799" creationId="{A5DDB069-B81B-6B46-ADE1-1261636323DE}"/>
          </ac:spMkLst>
        </pc:spChg>
        <pc:spChg chg="mod">
          <ac:chgData name="#NG CHI HUI#" userId="a8074964-3c0e-453e-bf61-1d9101821b9c" providerId="ADAL" clId="{6F6D8026-9D7B-E249-B11F-152A018EB705}" dt="2021-04-01T03:53:07.804" v="763"/>
          <ac:spMkLst>
            <pc:docMk/>
            <pc:sldMk cId="0" sldId="256"/>
            <ac:spMk id="800" creationId="{2EF8A10F-9E7C-3249-89D9-A93E56A264D3}"/>
          </ac:spMkLst>
        </pc:spChg>
        <pc:spChg chg="mod">
          <ac:chgData name="#NG CHI HUI#" userId="a8074964-3c0e-453e-bf61-1d9101821b9c" providerId="ADAL" clId="{6F6D8026-9D7B-E249-B11F-152A018EB705}" dt="2021-04-01T03:53:07.804" v="763"/>
          <ac:spMkLst>
            <pc:docMk/>
            <pc:sldMk cId="0" sldId="256"/>
            <ac:spMk id="801" creationId="{85E9F3F8-383E-9A48-999C-6CD99553893A}"/>
          </ac:spMkLst>
        </pc:spChg>
        <pc:spChg chg="mod">
          <ac:chgData name="#NG CHI HUI#" userId="a8074964-3c0e-453e-bf61-1d9101821b9c" providerId="ADAL" clId="{6F6D8026-9D7B-E249-B11F-152A018EB705}" dt="2021-04-01T03:53:07.804" v="763"/>
          <ac:spMkLst>
            <pc:docMk/>
            <pc:sldMk cId="0" sldId="256"/>
            <ac:spMk id="802" creationId="{3782446A-E908-9649-AF89-B9B8464F1F41}"/>
          </ac:spMkLst>
        </pc:spChg>
        <pc:spChg chg="mod">
          <ac:chgData name="#NG CHI HUI#" userId="a8074964-3c0e-453e-bf61-1d9101821b9c" providerId="ADAL" clId="{6F6D8026-9D7B-E249-B11F-152A018EB705}" dt="2021-04-01T03:53:07.804" v="763"/>
          <ac:spMkLst>
            <pc:docMk/>
            <pc:sldMk cId="0" sldId="256"/>
            <ac:spMk id="803" creationId="{469F682F-2C3A-CF45-8734-E7E825DCDEE3}"/>
          </ac:spMkLst>
        </pc:spChg>
        <pc:spChg chg="mod">
          <ac:chgData name="#NG CHI HUI#" userId="a8074964-3c0e-453e-bf61-1d9101821b9c" providerId="ADAL" clId="{6F6D8026-9D7B-E249-B11F-152A018EB705}" dt="2021-04-01T03:53:07.804" v="763"/>
          <ac:spMkLst>
            <pc:docMk/>
            <pc:sldMk cId="0" sldId="256"/>
            <ac:spMk id="804" creationId="{0B7A5CC2-5838-504B-80F3-CBA9EF9384AB}"/>
          </ac:spMkLst>
        </pc:spChg>
        <pc:spChg chg="mod">
          <ac:chgData name="#NG CHI HUI#" userId="a8074964-3c0e-453e-bf61-1d9101821b9c" providerId="ADAL" clId="{6F6D8026-9D7B-E249-B11F-152A018EB705}" dt="2021-04-01T03:53:07.804" v="763"/>
          <ac:spMkLst>
            <pc:docMk/>
            <pc:sldMk cId="0" sldId="256"/>
            <ac:spMk id="805" creationId="{A39B5F7A-9FB9-A249-BE4A-9181AB54049E}"/>
          </ac:spMkLst>
        </pc:spChg>
        <pc:spChg chg="mod">
          <ac:chgData name="#NG CHI HUI#" userId="a8074964-3c0e-453e-bf61-1d9101821b9c" providerId="ADAL" clId="{6F6D8026-9D7B-E249-B11F-152A018EB705}" dt="2021-04-01T03:53:07.804" v="763"/>
          <ac:spMkLst>
            <pc:docMk/>
            <pc:sldMk cId="0" sldId="256"/>
            <ac:spMk id="806" creationId="{0FBD219D-10AE-B949-A1A0-3D7C1FA9AA2D}"/>
          </ac:spMkLst>
        </pc:spChg>
        <pc:spChg chg="mod">
          <ac:chgData name="#NG CHI HUI#" userId="a8074964-3c0e-453e-bf61-1d9101821b9c" providerId="ADAL" clId="{6F6D8026-9D7B-E249-B11F-152A018EB705}" dt="2021-04-01T03:53:07.804" v="763"/>
          <ac:spMkLst>
            <pc:docMk/>
            <pc:sldMk cId="0" sldId="256"/>
            <ac:spMk id="807" creationId="{6AE84A20-029B-2249-9AA4-991832B414FD}"/>
          </ac:spMkLst>
        </pc:spChg>
        <pc:spChg chg="mod">
          <ac:chgData name="#NG CHI HUI#" userId="a8074964-3c0e-453e-bf61-1d9101821b9c" providerId="ADAL" clId="{6F6D8026-9D7B-E249-B11F-152A018EB705}" dt="2021-04-01T03:53:07.804" v="763"/>
          <ac:spMkLst>
            <pc:docMk/>
            <pc:sldMk cId="0" sldId="256"/>
            <ac:spMk id="808" creationId="{58764EB5-CD18-B043-9AC2-3AC380145350}"/>
          </ac:spMkLst>
        </pc:spChg>
        <pc:spChg chg="mod">
          <ac:chgData name="#NG CHI HUI#" userId="a8074964-3c0e-453e-bf61-1d9101821b9c" providerId="ADAL" clId="{6F6D8026-9D7B-E249-B11F-152A018EB705}" dt="2021-04-01T03:53:07.804" v="763"/>
          <ac:spMkLst>
            <pc:docMk/>
            <pc:sldMk cId="0" sldId="256"/>
            <ac:spMk id="809" creationId="{3BA91049-92A1-E044-B8D1-5EAE2EC437A0}"/>
          </ac:spMkLst>
        </pc:spChg>
        <pc:spChg chg="mod">
          <ac:chgData name="#NG CHI HUI#" userId="a8074964-3c0e-453e-bf61-1d9101821b9c" providerId="ADAL" clId="{6F6D8026-9D7B-E249-B11F-152A018EB705}" dt="2021-04-01T03:53:07.804" v="763"/>
          <ac:spMkLst>
            <pc:docMk/>
            <pc:sldMk cId="0" sldId="256"/>
            <ac:spMk id="810" creationId="{E9D4BB9E-45E2-8841-A8F1-625C146F9380}"/>
          </ac:spMkLst>
        </pc:spChg>
        <pc:spChg chg="mod">
          <ac:chgData name="#NG CHI HUI#" userId="a8074964-3c0e-453e-bf61-1d9101821b9c" providerId="ADAL" clId="{6F6D8026-9D7B-E249-B11F-152A018EB705}" dt="2021-04-01T03:53:07.804" v="763"/>
          <ac:spMkLst>
            <pc:docMk/>
            <pc:sldMk cId="0" sldId="256"/>
            <ac:spMk id="811" creationId="{048B4E2F-D900-0743-AF18-A76F719AC6C1}"/>
          </ac:spMkLst>
        </pc:spChg>
        <pc:spChg chg="mod">
          <ac:chgData name="#NG CHI HUI#" userId="a8074964-3c0e-453e-bf61-1d9101821b9c" providerId="ADAL" clId="{6F6D8026-9D7B-E249-B11F-152A018EB705}" dt="2021-04-01T03:53:07.804" v="763"/>
          <ac:spMkLst>
            <pc:docMk/>
            <pc:sldMk cId="0" sldId="256"/>
            <ac:spMk id="812" creationId="{6AAFEB28-0F26-1745-AB60-7F68180C25F9}"/>
          </ac:spMkLst>
        </pc:spChg>
        <pc:spChg chg="mod">
          <ac:chgData name="#NG CHI HUI#" userId="a8074964-3c0e-453e-bf61-1d9101821b9c" providerId="ADAL" clId="{6F6D8026-9D7B-E249-B11F-152A018EB705}" dt="2021-04-01T03:53:07.804" v="763"/>
          <ac:spMkLst>
            <pc:docMk/>
            <pc:sldMk cId="0" sldId="256"/>
            <ac:spMk id="813" creationId="{610A5288-ED22-5047-AB90-D794F1F6627F}"/>
          </ac:spMkLst>
        </pc:spChg>
        <pc:spChg chg="mod">
          <ac:chgData name="#NG CHI HUI#" userId="a8074964-3c0e-453e-bf61-1d9101821b9c" providerId="ADAL" clId="{6F6D8026-9D7B-E249-B11F-152A018EB705}" dt="2021-04-01T03:53:07.804" v="763"/>
          <ac:spMkLst>
            <pc:docMk/>
            <pc:sldMk cId="0" sldId="256"/>
            <ac:spMk id="814" creationId="{9A36EE69-258B-BF48-970E-17F3662F8235}"/>
          </ac:spMkLst>
        </pc:spChg>
        <pc:spChg chg="mod">
          <ac:chgData name="#NG CHI HUI#" userId="a8074964-3c0e-453e-bf61-1d9101821b9c" providerId="ADAL" clId="{6F6D8026-9D7B-E249-B11F-152A018EB705}" dt="2021-04-01T03:53:07.804" v="763"/>
          <ac:spMkLst>
            <pc:docMk/>
            <pc:sldMk cId="0" sldId="256"/>
            <ac:spMk id="815" creationId="{2BD98751-7C38-D745-829A-F76A9A004A2A}"/>
          </ac:spMkLst>
        </pc:spChg>
        <pc:spChg chg="mod">
          <ac:chgData name="#NG CHI HUI#" userId="a8074964-3c0e-453e-bf61-1d9101821b9c" providerId="ADAL" clId="{6F6D8026-9D7B-E249-B11F-152A018EB705}" dt="2021-04-01T03:53:07.804" v="763"/>
          <ac:spMkLst>
            <pc:docMk/>
            <pc:sldMk cId="0" sldId="256"/>
            <ac:spMk id="816" creationId="{72C116AE-57A1-674D-A250-B10E423EB66B}"/>
          </ac:spMkLst>
        </pc:spChg>
        <pc:spChg chg="mod">
          <ac:chgData name="#NG CHI HUI#" userId="a8074964-3c0e-453e-bf61-1d9101821b9c" providerId="ADAL" clId="{6F6D8026-9D7B-E249-B11F-152A018EB705}" dt="2021-04-01T03:53:07.804" v="763"/>
          <ac:spMkLst>
            <pc:docMk/>
            <pc:sldMk cId="0" sldId="256"/>
            <ac:spMk id="817" creationId="{84E8F313-F7D1-EF4B-9420-BD6DE426352E}"/>
          </ac:spMkLst>
        </pc:spChg>
        <pc:spChg chg="mod">
          <ac:chgData name="#NG CHI HUI#" userId="a8074964-3c0e-453e-bf61-1d9101821b9c" providerId="ADAL" clId="{6F6D8026-9D7B-E249-B11F-152A018EB705}" dt="2021-04-01T03:53:07.804" v="763"/>
          <ac:spMkLst>
            <pc:docMk/>
            <pc:sldMk cId="0" sldId="256"/>
            <ac:spMk id="818" creationId="{72DBE110-6C8F-F241-AB28-0E1E501CD0D1}"/>
          </ac:spMkLst>
        </pc:spChg>
        <pc:spChg chg="mod">
          <ac:chgData name="#NG CHI HUI#" userId="a8074964-3c0e-453e-bf61-1d9101821b9c" providerId="ADAL" clId="{6F6D8026-9D7B-E249-B11F-152A018EB705}" dt="2021-04-01T03:53:07.804" v="763"/>
          <ac:spMkLst>
            <pc:docMk/>
            <pc:sldMk cId="0" sldId="256"/>
            <ac:spMk id="819" creationId="{18349927-BA24-0547-91A6-F1A4C9D0E77F}"/>
          </ac:spMkLst>
        </pc:spChg>
        <pc:spChg chg="mod">
          <ac:chgData name="#NG CHI HUI#" userId="a8074964-3c0e-453e-bf61-1d9101821b9c" providerId="ADAL" clId="{6F6D8026-9D7B-E249-B11F-152A018EB705}" dt="2021-04-01T03:53:07.804" v="763"/>
          <ac:spMkLst>
            <pc:docMk/>
            <pc:sldMk cId="0" sldId="256"/>
            <ac:spMk id="820" creationId="{165BC7A3-D9FE-7D4C-B833-56E4F7FAE788}"/>
          </ac:spMkLst>
        </pc:spChg>
        <pc:spChg chg="mod">
          <ac:chgData name="#NG CHI HUI#" userId="a8074964-3c0e-453e-bf61-1d9101821b9c" providerId="ADAL" clId="{6F6D8026-9D7B-E249-B11F-152A018EB705}" dt="2021-04-01T03:53:07.804" v="763"/>
          <ac:spMkLst>
            <pc:docMk/>
            <pc:sldMk cId="0" sldId="256"/>
            <ac:spMk id="821" creationId="{11BF0F1C-36F8-E240-9182-ECFC083B325F}"/>
          </ac:spMkLst>
        </pc:spChg>
        <pc:spChg chg="mod">
          <ac:chgData name="#NG CHI HUI#" userId="a8074964-3c0e-453e-bf61-1d9101821b9c" providerId="ADAL" clId="{6F6D8026-9D7B-E249-B11F-152A018EB705}" dt="2021-04-01T03:53:07.804" v="763"/>
          <ac:spMkLst>
            <pc:docMk/>
            <pc:sldMk cId="0" sldId="256"/>
            <ac:spMk id="822" creationId="{EBB2B74A-AA71-CB44-B40A-0AEAEEE1C105}"/>
          </ac:spMkLst>
        </pc:spChg>
        <pc:spChg chg="mod">
          <ac:chgData name="#NG CHI HUI#" userId="a8074964-3c0e-453e-bf61-1d9101821b9c" providerId="ADAL" clId="{6F6D8026-9D7B-E249-B11F-152A018EB705}" dt="2021-04-01T03:53:07.804" v="763"/>
          <ac:spMkLst>
            <pc:docMk/>
            <pc:sldMk cId="0" sldId="256"/>
            <ac:spMk id="823" creationId="{EE7AD3F9-54E4-ED4F-B859-1CA18DC2A80E}"/>
          </ac:spMkLst>
        </pc:spChg>
        <pc:spChg chg="mod">
          <ac:chgData name="#NG CHI HUI#" userId="a8074964-3c0e-453e-bf61-1d9101821b9c" providerId="ADAL" clId="{6F6D8026-9D7B-E249-B11F-152A018EB705}" dt="2021-04-01T03:53:07.804" v="763"/>
          <ac:spMkLst>
            <pc:docMk/>
            <pc:sldMk cId="0" sldId="256"/>
            <ac:spMk id="824" creationId="{1D4A3BE1-DFE3-FC46-9207-44A4E4FE508F}"/>
          </ac:spMkLst>
        </pc:spChg>
        <pc:spChg chg="mod">
          <ac:chgData name="#NG CHI HUI#" userId="a8074964-3c0e-453e-bf61-1d9101821b9c" providerId="ADAL" clId="{6F6D8026-9D7B-E249-B11F-152A018EB705}" dt="2021-04-01T03:53:07.804" v="763"/>
          <ac:spMkLst>
            <pc:docMk/>
            <pc:sldMk cId="0" sldId="256"/>
            <ac:spMk id="825" creationId="{7FFF86C7-6312-2B4F-BC37-53DC5038A144}"/>
          </ac:spMkLst>
        </pc:spChg>
        <pc:spChg chg="mod">
          <ac:chgData name="#NG CHI HUI#" userId="a8074964-3c0e-453e-bf61-1d9101821b9c" providerId="ADAL" clId="{6F6D8026-9D7B-E249-B11F-152A018EB705}" dt="2021-04-01T03:53:07.804" v="763"/>
          <ac:spMkLst>
            <pc:docMk/>
            <pc:sldMk cId="0" sldId="256"/>
            <ac:spMk id="826" creationId="{F656702E-06E0-0845-B7EF-DD7ED85C3045}"/>
          </ac:spMkLst>
        </pc:spChg>
        <pc:spChg chg="mod">
          <ac:chgData name="#NG CHI HUI#" userId="a8074964-3c0e-453e-bf61-1d9101821b9c" providerId="ADAL" clId="{6F6D8026-9D7B-E249-B11F-152A018EB705}" dt="2021-04-01T03:53:07.804" v="763"/>
          <ac:spMkLst>
            <pc:docMk/>
            <pc:sldMk cId="0" sldId="256"/>
            <ac:spMk id="827" creationId="{3514E399-6289-1D4F-B267-63CCB65E5180}"/>
          </ac:spMkLst>
        </pc:spChg>
        <pc:spChg chg="mod">
          <ac:chgData name="#NG CHI HUI#" userId="a8074964-3c0e-453e-bf61-1d9101821b9c" providerId="ADAL" clId="{6F6D8026-9D7B-E249-B11F-152A018EB705}" dt="2021-04-01T03:53:07.804" v="763"/>
          <ac:spMkLst>
            <pc:docMk/>
            <pc:sldMk cId="0" sldId="256"/>
            <ac:spMk id="828" creationId="{682DD9F8-AC5F-3242-BFD6-A11B09C8847F}"/>
          </ac:spMkLst>
        </pc:spChg>
        <pc:spChg chg="mod">
          <ac:chgData name="#NG CHI HUI#" userId="a8074964-3c0e-453e-bf61-1d9101821b9c" providerId="ADAL" clId="{6F6D8026-9D7B-E249-B11F-152A018EB705}" dt="2021-04-01T03:53:07.804" v="763"/>
          <ac:spMkLst>
            <pc:docMk/>
            <pc:sldMk cId="0" sldId="256"/>
            <ac:spMk id="829" creationId="{A11C98E7-4B53-0843-A14D-A76B698C9C72}"/>
          </ac:spMkLst>
        </pc:spChg>
        <pc:spChg chg="mod">
          <ac:chgData name="#NG CHI HUI#" userId="a8074964-3c0e-453e-bf61-1d9101821b9c" providerId="ADAL" clId="{6F6D8026-9D7B-E249-B11F-152A018EB705}" dt="2021-04-01T03:53:07.804" v="763"/>
          <ac:spMkLst>
            <pc:docMk/>
            <pc:sldMk cId="0" sldId="256"/>
            <ac:spMk id="830" creationId="{EC27A239-D526-C145-884F-412C0C90D3B7}"/>
          </ac:spMkLst>
        </pc:spChg>
        <pc:spChg chg="mod">
          <ac:chgData name="#NG CHI HUI#" userId="a8074964-3c0e-453e-bf61-1d9101821b9c" providerId="ADAL" clId="{6F6D8026-9D7B-E249-B11F-152A018EB705}" dt="2021-04-01T03:53:07.804" v="763"/>
          <ac:spMkLst>
            <pc:docMk/>
            <pc:sldMk cId="0" sldId="256"/>
            <ac:spMk id="831" creationId="{772D2D45-7DBE-D445-BA43-71B6BF0BE5F1}"/>
          </ac:spMkLst>
        </pc:spChg>
        <pc:spChg chg="mod">
          <ac:chgData name="#NG CHI HUI#" userId="a8074964-3c0e-453e-bf61-1d9101821b9c" providerId="ADAL" clId="{6F6D8026-9D7B-E249-B11F-152A018EB705}" dt="2021-04-01T03:53:07.804" v="763"/>
          <ac:spMkLst>
            <pc:docMk/>
            <pc:sldMk cId="0" sldId="256"/>
            <ac:spMk id="832" creationId="{2D2A5518-05BD-F14C-A6A5-96BC46631511}"/>
          </ac:spMkLst>
        </pc:spChg>
        <pc:spChg chg="mod">
          <ac:chgData name="#NG CHI HUI#" userId="a8074964-3c0e-453e-bf61-1d9101821b9c" providerId="ADAL" clId="{6F6D8026-9D7B-E249-B11F-152A018EB705}" dt="2021-04-01T03:53:07.804" v="763"/>
          <ac:spMkLst>
            <pc:docMk/>
            <pc:sldMk cId="0" sldId="256"/>
            <ac:spMk id="833" creationId="{CA979CEF-89FC-4144-B598-87B1FD997BF5}"/>
          </ac:spMkLst>
        </pc:spChg>
        <pc:spChg chg="mod">
          <ac:chgData name="#NG CHI HUI#" userId="a8074964-3c0e-453e-bf61-1d9101821b9c" providerId="ADAL" clId="{6F6D8026-9D7B-E249-B11F-152A018EB705}" dt="2021-04-01T03:53:07.804" v="763"/>
          <ac:spMkLst>
            <pc:docMk/>
            <pc:sldMk cId="0" sldId="256"/>
            <ac:spMk id="834" creationId="{9AA2A6F1-E709-C44B-8D40-575FD4190569}"/>
          </ac:spMkLst>
        </pc:spChg>
        <pc:spChg chg="mod">
          <ac:chgData name="#NG CHI HUI#" userId="a8074964-3c0e-453e-bf61-1d9101821b9c" providerId="ADAL" clId="{6F6D8026-9D7B-E249-B11F-152A018EB705}" dt="2021-04-01T03:53:07.804" v="763"/>
          <ac:spMkLst>
            <pc:docMk/>
            <pc:sldMk cId="0" sldId="256"/>
            <ac:spMk id="835" creationId="{8691EE7D-56DF-764B-BFB7-6E2204A28154}"/>
          </ac:spMkLst>
        </pc:spChg>
        <pc:spChg chg="mod">
          <ac:chgData name="#NG CHI HUI#" userId="a8074964-3c0e-453e-bf61-1d9101821b9c" providerId="ADAL" clId="{6F6D8026-9D7B-E249-B11F-152A018EB705}" dt="2021-04-01T03:53:07.804" v="763"/>
          <ac:spMkLst>
            <pc:docMk/>
            <pc:sldMk cId="0" sldId="256"/>
            <ac:spMk id="836" creationId="{345D204A-3596-004D-A587-35BF00C4FD86}"/>
          </ac:spMkLst>
        </pc:spChg>
        <pc:spChg chg="mod">
          <ac:chgData name="#NG CHI HUI#" userId="a8074964-3c0e-453e-bf61-1d9101821b9c" providerId="ADAL" clId="{6F6D8026-9D7B-E249-B11F-152A018EB705}" dt="2021-04-01T03:53:07.804" v="763"/>
          <ac:spMkLst>
            <pc:docMk/>
            <pc:sldMk cId="0" sldId="256"/>
            <ac:spMk id="837" creationId="{3E052398-D315-754C-899F-8D106BD40458}"/>
          </ac:spMkLst>
        </pc:spChg>
        <pc:spChg chg="mod">
          <ac:chgData name="#NG CHI HUI#" userId="a8074964-3c0e-453e-bf61-1d9101821b9c" providerId="ADAL" clId="{6F6D8026-9D7B-E249-B11F-152A018EB705}" dt="2021-04-01T03:53:07.804" v="763"/>
          <ac:spMkLst>
            <pc:docMk/>
            <pc:sldMk cId="0" sldId="256"/>
            <ac:spMk id="838" creationId="{B300B354-94FC-3347-917E-4161B5FA6014}"/>
          </ac:spMkLst>
        </pc:spChg>
        <pc:spChg chg="mod">
          <ac:chgData name="#NG CHI HUI#" userId="a8074964-3c0e-453e-bf61-1d9101821b9c" providerId="ADAL" clId="{6F6D8026-9D7B-E249-B11F-152A018EB705}" dt="2021-04-01T03:53:07.804" v="763"/>
          <ac:spMkLst>
            <pc:docMk/>
            <pc:sldMk cId="0" sldId="256"/>
            <ac:spMk id="839" creationId="{2732F085-0467-3A4A-B925-99AA860F91D3}"/>
          </ac:spMkLst>
        </pc:spChg>
        <pc:spChg chg="mod">
          <ac:chgData name="#NG CHI HUI#" userId="a8074964-3c0e-453e-bf61-1d9101821b9c" providerId="ADAL" clId="{6F6D8026-9D7B-E249-B11F-152A018EB705}" dt="2021-04-01T03:53:07.804" v="763"/>
          <ac:spMkLst>
            <pc:docMk/>
            <pc:sldMk cId="0" sldId="256"/>
            <ac:spMk id="840" creationId="{92F5D399-958A-6743-9E7E-FE94D429E4AE}"/>
          </ac:spMkLst>
        </pc:spChg>
        <pc:spChg chg="mod">
          <ac:chgData name="#NG CHI HUI#" userId="a8074964-3c0e-453e-bf61-1d9101821b9c" providerId="ADAL" clId="{6F6D8026-9D7B-E249-B11F-152A018EB705}" dt="2021-04-01T03:53:07.804" v="763"/>
          <ac:spMkLst>
            <pc:docMk/>
            <pc:sldMk cId="0" sldId="256"/>
            <ac:spMk id="841" creationId="{869566FA-A62B-474A-8EA2-7EC9B27C2E19}"/>
          </ac:spMkLst>
        </pc:spChg>
        <pc:spChg chg="mod">
          <ac:chgData name="#NG CHI HUI#" userId="a8074964-3c0e-453e-bf61-1d9101821b9c" providerId="ADAL" clId="{6F6D8026-9D7B-E249-B11F-152A018EB705}" dt="2021-04-01T03:53:07.804" v="763"/>
          <ac:spMkLst>
            <pc:docMk/>
            <pc:sldMk cId="0" sldId="256"/>
            <ac:spMk id="842" creationId="{F8C3A269-3472-7B4F-B817-9F7B45915826}"/>
          </ac:spMkLst>
        </pc:spChg>
        <pc:spChg chg="mod">
          <ac:chgData name="#NG CHI HUI#" userId="a8074964-3c0e-453e-bf61-1d9101821b9c" providerId="ADAL" clId="{6F6D8026-9D7B-E249-B11F-152A018EB705}" dt="2021-04-01T03:53:07.804" v="763"/>
          <ac:spMkLst>
            <pc:docMk/>
            <pc:sldMk cId="0" sldId="256"/>
            <ac:spMk id="843" creationId="{8570E1E3-AE97-0A4E-8F68-256058C428B0}"/>
          </ac:spMkLst>
        </pc:spChg>
        <pc:spChg chg="mod">
          <ac:chgData name="#NG CHI HUI#" userId="a8074964-3c0e-453e-bf61-1d9101821b9c" providerId="ADAL" clId="{6F6D8026-9D7B-E249-B11F-152A018EB705}" dt="2021-04-01T03:53:07.804" v="763"/>
          <ac:spMkLst>
            <pc:docMk/>
            <pc:sldMk cId="0" sldId="256"/>
            <ac:spMk id="844" creationId="{9B049F67-27D3-A74C-B7DD-ACEC5447D24F}"/>
          </ac:spMkLst>
        </pc:spChg>
        <pc:spChg chg="mod">
          <ac:chgData name="#NG CHI HUI#" userId="a8074964-3c0e-453e-bf61-1d9101821b9c" providerId="ADAL" clId="{6F6D8026-9D7B-E249-B11F-152A018EB705}" dt="2021-04-01T03:53:07.804" v="763"/>
          <ac:spMkLst>
            <pc:docMk/>
            <pc:sldMk cId="0" sldId="256"/>
            <ac:spMk id="845" creationId="{5520C566-C456-7241-ADA7-FFB7FA8DCE55}"/>
          </ac:spMkLst>
        </pc:spChg>
        <pc:spChg chg="mod">
          <ac:chgData name="#NG CHI HUI#" userId="a8074964-3c0e-453e-bf61-1d9101821b9c" providerId="ADAL" clId="{6F6D8026-9D7B-E249-B11F-152A018EB705}" dt="2021-04-01T03:53:07.804" v="763"/>
          <ac:spMkLst>
            <pc:docMk/>
            <pc:sldMk cId="0" sldId="256"/>
            <ac:spMk id="846" creationId="{CAC9B4E3-CBAB-2149-8BB7-E7780692A6CF}"/>
          </ac:spMkLst>
        </pc:spChg>
        <pc:spChg chg="mod">
          <ac:chgData name="#NG CHI HUI#" userId="a8074964-3c0e-453e-bf61-1d9101821b9c" providerId="ADAL" clId="{6F6D8026-9D7B-E249-B11F-152A018EB705}" dt="2021-04-01T03:53:07.804" v="763"/>
          <ac:spMkLst>
            <pc:docMk/>
            <pc:sldMk cId="0" sldId="256"/>
            <ac:spMk id="847" creationId="{BA555ED3-7ECE-0F41-BD05-EF9164DCF3F1}"/>
          </ac:spMkLst>
        </pc:spChg>
        <pc:spChg chg="mod">
          <ac:chgData name="#NG CHI HUI#" userId="a8074964-3c0e-453e-bf61-1d9101821b9c" providerId="ADAL" clId="{6F6D8026-9D7B-E249-B11F-152A018EB705}" dt="2021-04-01T03:53:07.804" v="763"/>
          <ac:spMkLst>
            <pc:docMk/>
            <pc:sldMk cId="0" sldId="256"/>
            <ac:spMk id="848" creationId="{62DFC1D9-401F-7842-8F07-C0CBC79213FA}"/>
          </ac:spMkLst>
        </pc:spChg>
        <pc:spChg chg="mod">
          <ac:chgData name="#NG CHI HUI#" userId="a8074964-3c0e-453e-bf61-1d9101821b9c" providerId="ADAL" clId="{6F6D8026-9D7B-E249-B11F-152A018EB705}" dt="2021-04-01T03:53:07.804" v="763"/>
          <ac:spMkLst>
            <pc:docMk/>
            <pc:sldMk cId="0" sldId="256"/>
            <ac:spMk id="849" creationId="{F171423C-FAB4-024B-826C-DEB11761D875}"/>
          </ac:spMkLst>
        </pc:spChg>
        <pc:spChg chg="mod">
          <ac:chgData name="#NG CHI HUI#" userId="a8074964-3c0e-453e-bf61-1d9101821b9c" providerId="ADAL" clId="{6F6D8026-9D7B-E249-B11F-152A018EB705}" dt="2021-04-01T03:53:07.804" v="763"/>
          <ac:spMkLst>
            <pc:docMk/>
            <pc:sldMk cId="0" sldId="256"/>
            <ac:spMk id="850" creationId="{4F6BCED1-1DE1-0C4C-A7B0-E54B0316FB1F}"/>
          </ac:spMkLst>
        </pc:spChg>
        <pc:spChg chg="mod">
          <ac:chgData name="#NG CHI HUI#" userId="a8074964-3c0e-453e-bf61-1d9101821b9c" providerId="ADAL" clId="{6F6D8026-9D7B-E249-B11F-152A018EB705}" dt="2021-04-01T03:53:07.804" v="763"/>
          <ac:spMkLst>
            <pc:docMk/>
            <pc:sldMk cId="0" sldId="256"/>
            <ac:spMk id="851" creationId="{329DE90D-3DC5-6F49-A393-536F67494749}"/>
          </ac:spMkLst>
        </pc:spChg>
        <pc:spChg chg="mod">
          <ac:chgData name="#NG CHI HUI#" userId="a8074964-3c0e-453e-bf61-1d9101821b9c" providerId="ADAL" clId="{6F6D8026-9D7B-E249-B11F-152A018EB705}" dt="2021-04-01T03:53:07.804" v="763"/>
          <ac:spMkLst>
            <pc:docMk/>
            <pc:sldMk cId="0" sldId="256"/>
            <ac:spMk id="852" creationId="{8F500210-12CA-934E-98FB-69B30B73B235}"/>
          </ac:spMkLst>
        </pc:spChg>
        <pc:spChg chg="mod">
          <ac:chgData name="#NG CHI HUI#" userId="a8074964-3c0e-453e-bf61-1d9101821b9c" providerId="ADAL" clId="{6F6D8026-9D7B-E249-B11F-152A018EB705}" dt="2021-04-01T03:53:07.804" v="763"/>
          <ac:spMkLst>
            <pc:docMk/>
            <pc:sldMk cId="0" sldId="256"/>
            <ac:spMk id="853" creationId="{CDF48D3B-859A-CC4A-8E8A-4D5CC0CD1052}"/>
          </ac:spMkLst>
        </pc:spChg>
        <pc:spChg chg="mod">
          <ac:chgData name="#NG CHI HUI#" userId="a8074964-3c0e-453e-bf61-1d9101821b9c" providerId="ADAL" clId="{6F6D8026-9D7B-E249-B11F-152A018EB705}" dt="2021-04-01T03:53:07.804" v="763"/>
          <ac:spMkLst>
            <pc:docMk/>
            <pc:sldMk cId="0" sldId="256"/>
            <ac:spMk id="854" creationId="{404F97ED-4C8B-1A45-8C88-79D72BA8CE35}"/>
          </ac:spMkLst>
        </pc:spChg>
        <pc:spChg chg="mod">
          <ac:chgData name="#NG CHI HUI#" userId="a8074964-3c0e-453e-bf61-1d9101821b9c" providerId="ADAL" clId="{6F6D8026-9D7B-E249-B11F-152A018EB705}" dt="2021-04-01T03:53:07.804" v="763"/>
          <ac:spMkLst>
            <pc:docMk/>
            <pc:sldMk cId="0" sldId="256"/>
            <ac:spMk id="855" creationId="{1568024E-8B67-FC48-850C-D2FDE2BDA9FA}"/>
          </ac:spMkLst>
        </pc:spChg>
        <pc:spChg chg="mod">
          <ac:chgData name="#NG CHI HUI#" userId="a8074964-3c0e-453e-bf61-1d9101821b9c" providerId="ADAL" clId="{6F6D8026-9D7B-E249-B11F-152A018EB705}" dt="2021-04-01T03:53:07.804" v="763"/>
          <ac:spMkLst>
            <pc:docMk/>
            <pc:sldMk cId="0" sldId="256"/>
            <ac:spMk id="856" creationId="{9063D538-6D41-3546-AFB4-783F4F676F60}"/>
          </ac:spMkLst>
        </pc:spChg>
        <pc:spChg chg="mod">
          <ac:chgData name="#NG CHI HUI#" userId="a8074964-3c0e-453e-bf61-1d9101821b9c" providerId="ADAL" clId="{6F6D8026-9D7B-E249-B11F-152A018EB705}" dt="2021-04-01T03:53:07.804" v="763"/>
          <ac:spMkLst>
            <pc:docMk/>
            <pc:sldMk cId="0" sldId="256"/>
            <ac:spMk id="857" creationId="{97A075A8-1807-9E44-94CC-E115E3FE1C8B}"/>
          </ac:spMkLst>
        </pc:spChg>
        <pc:spChg chg="mod">
          <ac:chgData name="#NG CHI HUI#" userId="a8074964-3c0e-453e-bf61-1d9101821b9c" providerId="ADAL" clId="{6F6D8026-9D7B-E249-B11F-152A018EB705}" dt="2021-04-01T03:53:07.804" v="763"/>
          <ac:spMkLst>
            <pc:docMk/>
            <pc:sldMk cId="0" sldId="256"/>
            <ac:spMk id="858" creationId="{CD090590-589E-FE47-A7A6-49E55072F13D}"/>
          </ac:spMkLst>
        </pc:spChg>
        <pc:spChg chg="mod">
          <ac:chgData name="#NG CHI HUI#" userId="a8074964-3c0e-453e-bf61-1d9101821b9c" providerId="ADAL" clId="{6F6D8026-9D7B-E249-B11F-152A018EB705}" dt="2021-04-01T03:53:07.804" v="763"/>
          <ac:spMkLst>
            <pc:docMk/>
            <pc:sldMk cId="0" sldId="256"/>
            <ac:spMk id="859" creationId="{82412BAF-8BC4-0A4B-8C79-C3753DBE3E88}"/>
          </ac:spMkLst>
        </pc:spChg>
        <pc:spChg chg="mod">
          <ac:chgData name="#NG CHI HUI#" userId="a8074964-3c0e-453e-bf61-1d9101821b9c" providerId="ADAL" clId="{6F6D8026-9D7B-E249-B11F-152A018EB705}" dt="2021-04-01T03:53:07.804" v="763"/>
          <ac:spMkLst>
            <pc:docMk/>
            <pc:sldMk cId="0" sldId="256"/>
            <ac:spMk id="860" creationId="{860DFF22-9629-7743-9B0F-E98F5B80D349}"/>
          </ac:spMkLst>
        </pc:spChg>
        <pc:spChg chg="mod">
          <ac:chgData name="#NG CHI HUI#" userId="a8074964-3c0e-453e-bf61-1d9101821b9c" providerId="ADAL" clId="{6F6D8026-9D7B-E249-B11F-152A018EB705}" dt="2021-04-01T03:53:07.804" v="763"/>
          <ac:spMkLst>
            <pc:docMk/>
            <pc:sldMk cId="0" sldId="256"/>
            <ac:spMk id="861" creationId="{A33EEE8C-4FE8-A14B-9772-29E6E14D42AC}"/>
          </ac:spMkLst>
        </pc:spChg>
        <pc:spChg chg="mod">
          <ac:chgData name="#NG CHI HUI#" userId="a8074964-3c0e-453e-bf61-1d9101821b9c" providerId="ADAL" clId="{6F6D8026-9D7B-E249-B11F-152A018EB705}" dt="2021-04-01T03:53:07.804" v="763"/>
          <ac:spMkLst>
            <pc:docMk/>
            <pc:sldMk cId="0" sldId="256"/>
            <ac:spMk id="862" creationId="{12248BE8-D153-5F41-B83F-57ECEC842240}"/>
          </ac:spMkLst>
        </pc:spChg>
        <pc:spChg chg="mod">
          <ac:chgData name="#NG CHI HUI#" userId="a8074964-3c0e-453e-bf61-1d9101821b9c" providerId="ADAL" clId="{6F6D8026-9D7B-E249-B11F-152A018EB705}" dt="2021-04-01T03:53:07.804" v="763"/>
          <ac:spMkLst>
            <pc:docMk/>
            <pc:sldMk cId="0" sldId="256"/>
            <ac:spMk id="863" creationId="{AB539A11-401C-834C-A015-50028F21FBF9}"/>
          </ac:spMkLst>
        </pc:spChg>
        <pc:spChg chg="mod">
          <ac:chgData name="#NG CHI HUI#" userId="a8074964-3c0e-453e-bf61-1d9101821b9c" providerId="ADAL" clId="{6F6D8026-9D7B-E249-B11F-152A018EB705}" dt="2021-04-01T03:53:07.804" v="763"/>
          <ac:spMkLst>
            <pc:docMk/>
            <pc:sldMk cId="0" sldId="256"/>
            <ac:spMk id="864" creationId="{79E1F50B-DD78-F84D-878B-F445CB1C7108}"/>
          </ac:spMkLst>
        </pc:spChg>
        <pc:spChg chg="mod">
          <ac:chgData name="#NG CHI HUI#" userId="a8074964-3c0e-453e-bf61-1d9101821b9c" providerId="ADAL" clId="{6F6D8026-9D7B-E249-B11F-152A018EB705}" dt="2021-04-01T03:53:07.804" v="763"/>
          <ac:spMkLst>
            <pc:docMk/>
            <pc:sldMk cId="0" sldId="256"/>
            <ac:spMk id="865" creationId="{D4A1D245-DD02-DA4B-89AC-6F4FC28B6114}"/>
          </ac:spMkLst>
        </pc:spChg>
        <pc:spChg chg="mod">
          <ac:chgData name="#NG CHI HUI#" userId="a8074964-3c0e-453e-bf61-1d9101821b9c" providerId="ADAL" clId="{6F6D8026-9D7B-E249-B11F-152A018EB705}" dt="2021-04-01T03:53:07.804" v="763"/>
          <ac:spMkLst>
            <pc:docMk/>
            <pc:sldMk cId="0" sldId="256"/>
            <ac:spMk id="866" creationId="{3360C9D9-B2BE-1E4B-ACDF-AADEE6EBC8DA}"/>
          </ac:spMkLst>
        </pc:spChg>
        <pc:spChg chg="mod">
          <ac:chgData name="#NG CHI HUI#" userId="a8074964-3c0e-453e-bf61-1d9101821b9c" providerId="ADAL" clId="{6F6D8026-9D7B-E249-B11F-152A018EB705}" dt="2021-04-01T03:53:07.804" v="763"/>
          <ac:spMkLst>
            <pc:docMk/>
            <pc:sldMk cId="0" sldId="256"/>
            <ac:spMk id="867" creationId="{0BE3CE71-3E2C-344F-AE23-CF2BC2DA2C31}"/>
          </ac:spMkLst>
        </pc:spChg>
        <pc:spChg chg="mod">
          <ac:chgData name="#NG CHI HUI#" userId="a8074964-3c0e-453e-bf61-1d9101821b9c" providerId="ADAL" clId="{6F6D8026-9D7B-E249-B11F-152A018EB705}" dt="2021-04-01T03:53:07.804" v="763"/>
          <ac:spMkLst>
            <pc:docMk/>
            <pc:sldMk cId="0" sldId="256"/>
            <ac:spMk id="868" creationId="{CABA4FCA-A4BF-7E4A-835D-07FB39D4292A}"/>
          </ac:spMkLst>
        </pc:spChg>
        <pc:spChg chg="mod">
          <ac:chgData name="#NG CHI HUI#" userId="a8074964-3c0e-453e-bf61-1d9101821b9c" providerId="ADAL" clId="{6F6D8026-9D7B-E249-B11F-152A018EB705}" dt="2021-04-01T03:53:07.804" v="763"/>
          <ac:spMkLst>
            <pc:docMk/>
            <pc:sldMk cId="0" sldId="256"/>
            <ac:spMk id="869" creationId="{4838E690-82D9-4B41-A1CE-D3A32DD1AAA5}"/>
          </ac:spMkLst>
        </pc:spChg>
        <pc:spChg chg="mod">
          <ac:chgData name="#NG CHI HUI#" userId="a8074964-3c0e-453e-bf61-1d9101821b9c" providerId="ADAL" clId="{6F6D8026-9D7B-E249-B11F-152A018EB705}" dt="2021-04-01T03:53:07.804" v="763"/>
          <ac:spMkLst>
            <pc:docMk/>
            <pc:sldMk cId="0" sldId="256"/>
            <ac:spMk id="870" creationId="{25CA5DB5-46D2-124E-8D01-AE9069A1001B}"/>
          </ac:spMkLst>
        </pc:spChg>
        <pc:spChg chg="mod">
          <ac:chgData name="#NG CHI HUI#" userId="a8074964-3c0e-453e-bf61-1d9101821b9c" providerId="ADAL" clId="{6F6D8026-9D7B-E249-B11F-152A018EB705}" dt="2021-04-01T03:53:07.804" v="763"/>
          <ac:spMkLst>
            <pc:docMk/>
            <pc:sldMk cId="0" sldId="256"/>
            <ac:spMk id="871" creationId="{95D01FF8-C749-D548-B317-0A2013B75B5D}"/>
          </ac:spMkLst>
        </pc:spChg>
        <pc:spChg chg="mod">
          <ac:chgData name="#NG CHI HUI#" userId="a8074964-3c0e-453e-bf61-1d9101821b9c" providerId="ADAL" clId="{6F6D8026-9D7B-E249-B11F-152A018EB705}" dt="2021-04-01T03:53:07.804" v="763"/>
          <ac:spMkLst>
            <pc:docMk/>
            <pc:sldMk cId="0" sldId="256"/>
            <ac:spMk id="872" creationId="{58794178-9156-C046-96A6-2748996FED23}"/>
          </ac:spMkLst>
        </pc:spChg>
        <pc:spChg chg="mod">
          <ac:chgData name="#NG CHI HUI#" userId="a8074964-3c0e-453e-bf61-1d9101821b9c" providerId="ADAL" clId="{6F6D8026-9D7B-E249-B11F-152A018EB705}" dt="2021-04-01T03:53:07.804" v="763"/>
          <ac:spMkLst>
            <pc:docMk/>
            <pc:sldMk cId="0" sldId="256"/>
            <ac:spMk id="873" creationId="{B0EE900D-9644-224E-ACD6-0035682DE3BF}"/>
          </ac:spMkLst>
        </pc:spChg>
        <pc:spChg chg="mod">
          <ac:chgData name="#NG CHI HUI#" userId="a8074964-3c0e-453e-bf61-1d9101821b9c" providerId="ADAL" clId="{6F6D8026-9D7B-E249-B11F-152A018EB705}" dt="2021-04-01T03:53:07.804" v="763"/>
          <ac:spMkLst>
            <pc:docMk/>
            <pc:sldMk cId="0" sldId="256"/>
            <ac:spMk id="874" creationId="{B8945225-6369-B34A-A0B5-D14D18F9890F}"/>
          </ac:spMkLst>
        </pc:spChg>
        <pc:spChg chg="mod">
          <ac:chgData name="#NG CHI HUI#" userId="a8074964-3c0e-453e-bf61-1d9101821b9c" providerId="ADAL" clId="{6F6D8026-9D7B-E249-B11F-152A018EB705}" dt="2021-04-01T03:53:07.804" v="763"/>
          <ac:spMkLst>
            <pc:docMk/>
            <pc:sldMk cId="0" sldId="256"/>
            <ac:spMk id="875" creationId="{25356E9F-6963-A24C-9239-A1FC72FAEB22}"/>
          </ac:spMkLst>
        </pc:spChg>
        <pc:spChg chg="mod">
          <ac:chgData name="#NG CHI HUI#" userId="a8074964-3c0e-453e-bf61-1d9101821b9c" providerId="ADAL" clId="{6F6D8026-9D7B-E249-B11F-152A018EB705}" dt="2021-04-01T03:53:07.804" v="763"/>
          <ac:spMkLst>
            <pc:docMk/>
            <pc:sldMk cId="0" sldId="256"/>
            <ac:spMk id="876" creationId="{B34948A4-B662-2642-8215-9D268396A7B6}"/>
          </ac:spMkLst>
        </pc:spChg>
        <pc:spChg chg="mod">
          <ac:chgData name="#NG CHI HUI#" userId="a8074964-3c0e-453e-bf61-1d9101821b9c" providerId="ADAL" clId="{6F6D8026-9D7B-E249-B11F-152A018EB705}" dt="2021-04-01T03:53:07.804" v="763"/>
          <ac:spMkLst>
            <pc:docMk/>
            <pc:sldMk cId="0" sldId="256"/>
            <ac:spMk id="877" creationId="{8482374D-9025-A046-BB1C-63F4EC56C571}"/>
          </ac:spMkLst>
        </pc:spChg>
        <pc:spChg chg="mod">
          <ac:chgData name="#NG CHI HUI#" userId="a8074964-3c0e-453e-bf61-1d9101821b9c" providerId="ADAL" clId="{6F6D8026-9D7B-E249-B11F-152A018EB705}" dt="2021-04-01T03:53:07.804" v="763"/>
          <ac:spMkLst>
            <pc:docMk/>
            <pc:sldMk cId="0" sldId="256"/>
            <ac:spMk id="878" creationId="{E5AC1144-6308-BA42-BD50-6BE49EC1EF07}"/>
          </ac:spMkLst>
        </pc:spChg>
        <pc:spChg chg="mod">
          <ac:chgData name="#NG CHI HUI#" userId="a8074964-3c0e-453e-bf61-1d9101821b9c" providerId="ADAL" clId="{6F6D8026-9D7B-E249-B11F-152A018EB705}" dt="2021-04-01T03:53:07.804" v="763"/>
          <ac:spMkLst>
            <pc:docMk/>
            <pc:sldMk cId="0" sldId="256"/>
            <ac:spMk id="879" creationId="{28EB04BC-6F04-1B47-9E94-D15CC6BB90F5}"/>
          </ac:spMkLst>
        </pc:spChg>
        <pc:spChg chg="mod">
          <ac:chgData name="#NG CHI HUI#" userId="a8074964-3c0e-453e-bf61-1d9101821b9c" providerId="ADAL" clId="{6F6D8026-9D7B-E249-B11F-152A018EB705}" dt="2021-04-01T03:53:07.804" v="763"/>
          <ac:spMkLst>
            <pc:docMk/>
            <pc:sldMk cId="0" sldId="256"/>
            <ac:spMk id="880" creationId="{319D7278-335F-F549-9E90-5CD1814501CB}"/>
          </ac:spMkLst>
        </pc:spChg>
        <pc:spChg chg="mod">
          <ac:chgData name="#NG CHI HUI#" userId="a8074964-3c0e-453e-bf61-1d9101821b9c" providerId="ADAL" clId="{6F6D8026-9D7B-E249-B11F-152A018EB705}" dt="2021-04-01T03:53:07.804" v="763"/>
          <ac:spMkLst>
            <pc:docMk/>
            <pc:sldMk cId="0" sldId="256"/>
            <ac:spMk id="881" creationId="{D7F266A4-FF2D-724C-8601-058FB47863D6}"/>
          </ac:spMkLst>
        </pc:spChg>
        <pc:spChg chg="mod">
          <ac:chgData name="#NG CHI HUI#" userId="a8074964-3c0e-453e-bf61-1d9101821b9c" providerId="ADAL" clId="{6F6D8026-9D7B-E249-B11F-152A018EB705}" dt="2021-04-01T03:53:07.804" v="763"/>
          <ac:spMkLst>
            <pc:docMk/>
            <pc:sldMk cId="0" sldId="256"/>
            <ac:spMk id="882" creationId="{38DF3040-D54B-0A45-B9DD-2912C0A63BB5}"/>
          </ac:spMkLst>
        </pc:spChg>
        <pc:spChg chg="mod">
          <ac:chgData name="#NG CHI HUI#" userId="a8074964-3c0e-453e-bf61-1d9101821b9c" providerId="ADAL" clId="{6F6D8026-9D7B-E249-B11F-152A018EB705}" dt="2021-04-01T03:53:07.804" v="763"/>
          <ac:spMkLst>
            <pc:docMk/>
            <pc:sldMk cId="0" sldId="256"/>
            <ac:spMk id="883" creationId="{460DFD48-A72A-1641-97B1-E13816A3074A}"/>
          </ac:spMkLst>
        </pc:spChg>
        <pc:spChg chg="mod">
          <ac:chgData name="#NG CHI HUI#" userId="a8074964-3c0e-453e-bf61-1d9101821b9c" providerId="ADAL" clId="{6F6D8026-9D7B-E249-B11F-152A018EB705}" dt="2021-04-01T03:53:07.804" v="763"/>
          <ac:spMkLst>
            <pc:docMk/>
            <pc:sldMk cId="0" sldId="256"/>
            <ac:spMk id="884" creationId="{E15EC144-2263-D94F-8385-6F3B04040A3E}"/>
          </ac:spMkLst>
        </pc:spChg>
        <pc:spChg chg="mod">
          <ac:chgData name="#NG CHI HUI#" userId="a8074964-3c0e-453e-bf61-1d9101821b9c" providerId="ADAL" clId="{6F6D8026-9D7B-E249-B11F-152A018EB705}" dt="2021-04-01T03:53:07.804" v="763"/>
          <ac:spMkLst>
            <pc:docMk/>
            <pc:sldMk cId="0" sldId="256"/>
            <ac:spMk id="885" creationId="{C2521D17-830C-9D42-9830-C0FAB4B52C9C}"/>
          </ac:spMkLst>
        </pc:spChg>
        <pc:spChg chg="mod">
          <ac:chgData name="#NG CHI HUI#" userId="a8074964-3c0e-453e-bf61-1d9101821b9c" providerId="ADAL" clId="{6F6D8026-9D7B-E249-B11F-152A018EB705}" dt="2021-04-01T03:53:07.804" v="763"/>
          <ac:spMkLst>
            <pc:docMk/>
            <pc:sldMk cId="0" sldId="256"/>
            <ac:spMk id="886" creationId="{550E7DA1-FB44-2144-A415-025C3823951E}"/>
          </ac:spMkLst>
        </pc:spChg>
        <pc:spChg chg="mod">
          <ac:chgData name="#NG CHI HUI#" userId="a8074964-3c0e-453e-bf61-1d9101821b9c" providerId="ADAL" clId="{6F6D8026-9D7B-E249-B11F-152A018EB705}" dt="2021-04-01T03:53:07.804" v="763"/>
          <ac:spMkLst>
            <pc:docMk/>
            <pc:sldMk cId="0" sldId="256"/>
            <ac:spMk id="887" creationId="{DE52AA01-5276-DF47-A6EC-F30DE92D5AA4}"/>
          </ac:spMkLst>
        </pc:spChg>
        <pc:spChg chg="mod">
          <ac:chgData name="#NG CHI HUI#" userId="a8074964-3c0e-453e-bf61-1d9101821b9c" providerId="ADAL" clId="{6F6D8026-9D7B-E249-B11F-152A018EB705}" dt="2021-04-01T03:53:07.804" v="763"/>
          <ac:spMkLst>
            <pc:docMk/>
            <pc:sldMk cId="0" sldId="256"/>
            <ac:spMk id="888" creationId="{7D95E894-08BA-5E41-B98B-5D0F4085DCC3}"/>
          </ac:spMkLst>
        </pc:spChg>
        <pc:spChg chg="mod">
          <ac:chgData name="#NG CHI HUI#" userId="a8074964-3c0e-453e-bf61-1d9101821b9c" providerId="ADAL" clId="{6F6D8026-9D7B-E249-B11F-152A018EB705}" dt="2021-04-01T03:53:07.804" v="763"/>
          <ac:spMkLst>
            <pc:docMk/>
            <pc:sldMk cId="0" sldId="256"/>
            <ac:spMk id="889" creationId="{9B05623F-372B-3141-9001-EBEC6E368B28}"/>
          </ac:spMkLst>
        </pc:spChg>
        <pc:spChg chg="mod">
          <ac:chgData name="#NG CHI HUI#" userId="a8074964-3c0e-453e-bf61-1d9101821b9c" providerId="ADAL" clId="{6F6D8026-9D7B-E249-B11F-152A018EB705}" dt="2021-04-01T03:53:07.804" v="763"/>
          <ac:spMkLst>
            <pc:docMk/>
            <pc:sldMk cId="0" sldId="256"/>
            <ac:spMk id="890" creationId="{0D7F34FC-2C43-CD40-ACD9-6F9ECEC36693}"/>
          </ac:spMkLst>
        </pc:spChg>
        <pc:spChg chg="mod">
          <ac:chgData name="#NG CHI HUI#" userId="a8074964-3c0e-453e-bf61-1d9101821b9c" providerId="ADAL" clId="{6F6D8026-9D7B-E249-B11F-152A018EB705}" dt="2021-04-01T03:53:07.804" v="763"/>
          <ac:spMkLst>
            <pc:docMk/>
            <pc:sldMk cId="0" sldId="256"/>
            <ac:spMk id="891" creationId="{1887F876-F83C-FD42-85BA-48043121B730}"/>
          </ac:spMkLst>
        </pc:spChg>
        <pc:spChg chg="mod">
          <ac:chgData name="#NG CHI HUI#" userId="a8074964-3c0e-453e-bf61-1d9101821b9c" providerId="ADAL" clId="{6F6D8026-9D7B-E249-B11F-152A018EB705}" dt="2021-04-01T03:53:07.804" v="763"/>
          <ac:spMkLst>
            <pc:docMk/>
            <pc:sldMk cId="0" sldId="256"/>
            <ac:spMk id="892" creationId="{23C03F27-3258-A145-BD3A-BF1E2EFB8AC6}"/>
          </ac:spMkLst>
        </pc:spChg>
        <pc:spChg chg="mod">
          <ac:chgData name="#NG CHI HUI#" userId="a8074964-3c0e-453e-bf61-1d9101821b9c" providerId="ADAL" clId="{6F6D8026-9D7B-E249-B11F-152A018EB705}" dt="2021-04-01T03:53:07.804" v="763"/>
          <ac:spMkLst>
            <pc:docMk/>
            <pc:sldMk cId="0" sldId="256"/>
            <ac:spMk id="893" creationId="{C1505160-A067-CB49-A95F-84AF364C9C6A}"/>
          </ac:spMkLst>
        </pc:spChg>
        <pc:spChg chg="mod">
          <ac:chgData name="#NG CHI HUI#" userId="a8074964-3c0e-453e-bf61-1d9101821b9c" providerId="ADAL" clId="{6F6D8026-9D7B-E249-B11F-152A018EB705}" dt="2021-04-01T03:53:07.804" v="763"/>
          <ac:spMkLst>
            <pc:docMk/>
            <pc:sldMk cId="0" sldId="256"/>
            <ac:spMk id="894" creationId="{460B3B9F-B7E0-9A49-8EAD-F0C46B88C605}"/>
          </ac:spMkLst>
        </pc:spChg>
        <pc:spChg chg="mod">
          <ac:chgData name="#NG CHI HUI#" userId="a8074964-3c0e-453e-bf61-1d9101821b9c" providerId="ADAL" clId="{6F6D8026-9D7B-E249-B11F-152A018EB705}" dt="2021-04-01T03:53:07.804" v="763"/>
          <ac:spMkLst>
            <pc:docMk/>
            <pc:sldMk cId="0" sldId="256"/>
            <ac:spMk id="895" creationId="{DE77B16E-75E1-1C46-892C-2B0D83496B56}"/>
          </ac:spMkLst>
        </pc:spChg>
        <pc:spChg chg="mod">
          <ac:chgData name="#NG CHI HUI#" userId="a8074964-3c0e-453e-bf61-1d9101821b9c" providerId="ADAL" clId="{6F6D8026-9D7B-E249-B11F-152A018EB705}" dt="2021-04-01T03:53:07.804" v="763"/>
          <ac:spMkLst>
            <pc:docMk/>
            <pc:sldMk cId="0" sldId="256"/>
            <ac:spMk id="896" creationId="{4FC44222-B40F-1446-9F33-9440A2A0E457}"/>
          </ac:spMkLst>
        </pc:spChg>
        <pc:spChg chg="mod">
          <ac:chgData name="#NG CHI HUI#" userId="a8074964-3c0e-453e-bf61-1d9101821b9c" providerId="ADAL" clId="{6F6D8026-9D7B-E249-B11F-152A018EB705}" dt="2021-04-01T03:53:07.804" v="763"/>
          <ac:spMkLst>
            <pc:docMk/>
            <pc:sldMk cId="0" sldId="256"/>
            <ac:spMk id="897" creationId="{05F8618C-009B-554E-A101-56A2B9B05C46}"/>
          </ac:spMkLst>
        </pc:spChg>
        <pc:spChg chg="mod">
          <ac:chgData name="#NG CHI HUI#" userId="a8074964-3c0e-453e-bf61-1d9101821b9c" providerId="ADAL" clId="{6F6D8026-9D7B-E249-B11F-152A018EB705}" dt="2021-04-01T03:53:07.804" v="763"/>
          <ac:spMkLst>
            <pc:docMk/>
            <pc:sldMk cId="0" sldId="256"/>
            <ac:spMk id="898" creationId="{08F345C9-E9B5-524C-AFCE-CAD0DD777443}"/>
          </ac:spMkLst>
        </pc:spChg>
        <pc:spChg chg="mod">
          <ac:chgData name="#NG CHI HUI#" userId="a8074964-3c0e-453e-bf61-1d9101821b9c" providerId="ADAL" clId="{6F6D8026-9D7B-E249-B11F-152A018EB705}" dt="2021-04-01T03:53:07.804" v="763"/>
          <ac:spMkLst>
            <pc:docMk/>
            <pc:sldMk cId="0" sldId="256"/>
            <ac:spMk id="899" creationId="{B3EFD248-87C9-B142-801F-54681921470F}"/>
          </ac:spMkLst>
        </pc:spChg>
        <pc:spChg chg="mod">
          <ac:chgData name="#NG CHI HUI#" userId="a8074964-3c0e-453e-bf61-1d9101821b9c" providerId="ADAL" clId="{6F6D8026-9D7B-E249-B11F-152A018EB705}" dt="2021-04-01T03:53:07.804" v="763"/>
          <ac:spMkLst>
            <pc:docMk/>
            <pc:sldMk cId="0" sldId="256"/>
            <ac:spMk id="900" creationId="{6C44592B-57EF-8542-83D8-A225747E8162}"/>
          </ac:spMkLst>
        </pc:spChg>
        <pc:spChg chg="mod">
          <ac:chgData name="#NG CHI HUI#" userId="a8074964-3c0e-453e-bf61-1d9101821b9c" providerId="ADAL" clId="{6F6D8026-9D7B-E249-B11F-152A018EB705}" dt="2021-04-01T03:53:07.804" v="763"/>
          <ac:spMkLst>
            <pc:docMk/>
            <pc:sldMk cId="0" sldId="256"/>
            <ac:spMk id="901" creationId="{7E067C3B-436C-EF4D-9DB6-3346AF18399D}"/>
          </ac:spMkLst>
        </pc:spChg>
        <pc:spChg chg="mod">
          <ac:chgData name="#NG CHI HUI#" userId="a8074964-3c0e-453e-bf61-1d9101821b9c" providerId="ADAL" clId="{6F6D8026-9D7B-E249-B11F-152A018EB705}" dt="2021-04-01T03:53:07.804" v="763"/>
          <ac:spMkLst>
            <pc:docMk/>
            <pc:sldMk cId="0" sldId="256"/>
            <ac:spMk id="902" creationId="{5DA50415-B80A-4440-9A32-3086DD719B82}"/>
          </ac:spMkLst>
        </pc:spChg>
        <pc:spChg chg="mod">
          <ac:chgData name="#NG CHI HUI#" userId="a8074964-3c0e-453e-bf61-1d9101821b9c" providerId="ADAL" clId="{6F6D8026-9D7B-E249-B11F-152A018EB705}" dt="2021-04-01T03:53:07.804" v="763"/>
          <ac:spMkLst>
            <pc:docMk/>
            <pc:sldMk cId="0" sldId="256"/>
            <ac:spMk id="903" creationId="{B85E4750-6C38-914E-8484-E6DBBB7EB7D3}"/>
          </ac:spMkLst>
        </pc:spChg>
        <pc:spChg chg="mod">
          <ac:chgData name="#NG CHI HUI#" userId="a8074964-3c0e-453e-bf61-1d9101821b9c" providerId="ADAL" clId="{6F6D8026-9D7B-E249-B11F-152A018EB705}" dt="2021-04-01T03:53:07.804" v="763"/>
          <ac:spMkLst>
            <pc:docMk/>
            <pc:sldMk cId="0" sldId="256"/>
            <ac:spMk id="904" creationId="{9C4B1A97-F77D-6B43-8659-BC12BA11733A}"/>
          </ac:spMkLst>
        </pc:spChg>
        <pc:spChg chg="mod">
          <ac:chgData name="#NG CHI HUI#" userId="a8074964-3c0e-453e-bf61-1d9101821b9c" providerId="ADAL" clId="{6F6D8026-9D7B-E249-B11F-152A018EB705}" dt="2021-04-01T03:53:07.804" v="763"/>
          <ac:spMkLst>
            <pc:docMk/>
            <pc:sldMk cId="0" sldId="256"/>
            <ac:spMk id="905" creationId="{F70D532A-F50B-4A4A-9E9E-9F7C43A49041}"/>
          </ac:spMkLst>
        </pc:spChg>
        <pc:spChg chg="mod">
          <ac:chgData name="#NG CHI HUI#" userId="a8074964-3c0e-453e-bf61-1d9101821b9c" providerId="ADAL" clId="{6F6D8026-9D7B-E249-B11F-152A018EB705}" dt="2021-04-01T03:53:07.804" v="763"/>
          <ac:spMkLst>
            <pc:docMk/>
            <pc:sldMk cId="0" sldId="256"/>
            <ac:spMk id="906" creationId="{E3F82276-101A-2149-94F7-0709D079F425}"/>
          </ac:spMkLst>
        </pc:spChg>
        <pc:spChg chg="mod">
          <ac:chgData name="#NG CHI HUI#" userId="a8074964-3c0e-453e-bf61-1d9101821b9c" providerId="ADAL" clId="{6F6D8026-9D7B-E249-B11F-152A018EB705}" dt="2021-04-01T03:53:07.804" v="763"/>
          <ac:spMkLst>
            <pc:docMk/>
            <pc:sldMk cId="0" sldId="256"/>
            <ac:spMk id="907" creationId="{B14450B1-34A3-6149-AE0C-C808EC1B331E}"/>
          </ac:spMkLst>
        </pc:spChg>
        <pc:spChg chg="mod">
          <ac:chgData name="#NG CHI HUI#" userId="a8074964-3c0e-453e-bf61-1d9101821b9c" providerId="ADAL" clId="{6F6D8026-9D7B-E249-B11F-152A018EB705}" dt="2021-04-01T03:53:07.804" v="763"/>
          <ac:spMkLst>
            <pc:docMk/>
            <pc:sldMk cId="0" sldId="256"/>
            <ac:spMk id="908" creationId="{5A04A8A6-3274-3E4B-B31C-A71D0C63435B}"/>
          </ac:spMkLst>
        </pc:spChg>
        <pc:spChg chg="mod">
          <ac:chgData name="#NG CHI HUI#" userId="a8074964-3c0e-453e-bf61-1d9101821b9c" providerId="ADAL" clId="{6F6D8026-9D7B-E249-B11F-152A018EB705}" dt="2021-04-01T03:53:07.804" v="763"/>
          <ac:spMkLst>
            <pc:docMk/>
            <pc:sldMk cId="0" sldId="256"/>
            <ac:spMk id="909" creationId="{C50FC881-04E9-8C4D-8AA6-FD15CC951E24}"/>
          </ac:spMkLst>
        </pc:spChg>
        <pc:spChg chg="mod">
          <ac:chgData name="#NG CHI HUI#" userId="a8074964-3c0e-453e-bf61-1d9101821b9c" providerId="ADAL" clId="{6F6D8026-9D7B-E249-B11F-152A018EB705}" dt="2021-04-01T03:53:07.804" v="763"/>
          <ac:spMkLst>
            <pc:docMk/>
            <pc:sldMk cId="0" sldId="256"/>
            <ac:spMk id="910" creationId="{C70E8C06-E41C-B047-BE23-39E7E80DE7ED}"/>
          </ac:spMkLst>
        </pc:spChg>
        <pc:spChg chg="mod">
          <ac:chgData name="#NG CHI HUI#" userId="a8074964-3c0e-453e-bf61-1d9101821b9c" providerId="ADAL" clId="{6F6D8026-9D7B-E249-B11F-152A018EB705}" dt="2021-04-01T03:53:07.804" v="763"/>
          <ac:spMkLst>
            <pc:docMk/>
            <pc:sldMk cId="0" sldId="256"/>
            <ac:spMk id="911" creationId="{4C56D202-408A-9940-B3F9-FF75600E38D1}"/>
          </ac:spMkLst>
        </pc:spChg>
        <pc:spChg chg="mod">
          <ac:chgData name="#NG CHI HUI#" userId="a8074964-3c0e-453e-bf61-1d9101821b9c" providerId="ADAL" clId="{6F6D8026-9D7B-E249-B11F-152A018EB705}" dt="2021-04-01T03:53:07.804" v="763"/>
          <ac:spMkLst>
            <pc:docMk/>
            <pc:sldMk cId="0" sldId="256"/>
            <ac:spMk id="912" creationId="{343649CA-D7D0-8743-A343-C42B32F40FDB}"/>
          </ac:spMkLst>
        </pc:spChg>
        <pc:spChg chg="mod">
          <ac:chgData name="#NG CHI HUI#" userId="a8074964-3c0e-453e-bf61-1d9101821b9c" providerId="ADAL" clId="{6F6D8026-9D7B-E249-B11F-152A018EB705}" dt="2021-04-01T03:53:07.804" v="763"/>
          <ac:spMkLst>
            <pc:docMk/>
            <pc:sldMk cId="0" sldId="256"/>
            <ac:spMk id="913" creationId="{7E1B96C8-1418-D146-A256-391A70FA89FF}"/>
          </ac:spMkLst>
        </pc:spChg>
        <pc:spChg chg="mod">
          <ac:chgData name="#NG CHI HUI#" userId="a8074964-3c0e-453e-bf61-1d9101821b9c" providerId="ADAL" clId="{6F6D8026-9D7B-E249-B11F-152A018EB705}" dt="2021-04-01T03:53:07.804" v="763"/>
          <ac:spMkLst>
            <pc:docMk/>
            <pc:sldMk cId="0" sldId="256"/>
            <ac:spMk id="914" creationId="{31FEA056-D46C-034F-BCA2-D2DB2CBF5AF0}"/>
          </ac:spMkLst>
        </pc:spChg>
        <pc:spChg chg="mod">
          <ac:chgData name="#NG CHI HUI#" userId="a8074964-3c0e-453e-bf61-1d9101821b9c" providerId="ADAL" clId="{6F6D8026-9D7B-E249-B11F-152A018EB705}" dt="2021-04-01T03:53:07.804" v="763"/>
          <ac:spMkLst>
            <pc:docMk/>
            <pc:sldMk cId="0" sldId="256"/>
            <ac:spMk id="915" creationId="{5565E0C4-BA9B-4A40-A29D-10BEBE4D048E}"/>
          </ac:spMkLst>
        </pc:spChg>
        <pc:spChg chg="mod">
          <ac:chgData name="#NG CHI HUI#" userId="a8074964-3c0e-453e-bf61-1d9101821b9c" providerId="ADAL" clId="{6F6D8026-9D7B-E249-B11F-152A018EB705}" dt="2021-04-01T03:53:07.804" v="763"/>
          <ac:spMkLst>
            <pc:docMk/>
            <pc:sldMk cId="0" sldId="256"/>
            <ac:spMk id="916" creationId="{3F2BA714-4AE7-C347-96B7-FABD844E11FB}"/>
          </ac:spMkLst>
        </pc:spChg>
        <pc:spChg chg="mod">
          <ac:chgData name="#NG CHI HUI#" userId="a8074964-3c0e-453e-bf61-1d9101821b9c" providerId="ADAL" clId="{6F6D8026-9D7B-E249-B11F-152A018EB705}" dt="2021-04-01T03:53:07.804" v="763"/>
          <ac:spMkLst>
            <pc:docMk/>
            <pc:sldMk cId="0" sldId="256"/>
            <ac:spMk id="917" creationId="{AC2AEDD0-B68A-6A41-B999-CF56AFD85D61}"/>
          </ac:spMkLst>
        </pc:spChg>
        <pc:spChg chg="mod">
          <ac:chgData name="#NG CHI HUI#" userId="a8074964-3c0e-453e-bf61-1d9101821b9c" providerId="ADAL" clId="{6F6D8026-9D7B-E249-B11F-152A018EB705}" dt="2021-04-01T03:53:07.804" v="763"/>
          <ac:spMkLst>
            <pc:docMk/>
            <pc:sldMk cId="0" sldId="256"/>
            <ac:spMk id="918" creationId="{601F4B53-CFD9-7D42-BE3E-7D8DDFB3976D}"/>
          </ac:spMkLst>
        </pc:spChg>
        <pc:spChg chg="mod">
          <ac:chgData name="#NG CHI HUI#" userId="a8074964-3c0e-453e-bf61-1d9101821b9c" providerId="ADAL" clId="{6F6D8026-9D7B-E249-B11F-152A018EB705}" dt="2021-04-01T03:53:07.804" v="763"/>
          <ac:spMkLst>
            <pc:docMk/>
            <pc:sldMk cId="0" sldId="256"/>
            <ac:spMk id="919" creationId="{F9E2C336-4B32-D441-A9F6-66F88172C1E9}"/>
          </ac:spMkLst>
        </pc:spChg>
        <pc:spChg chg="mod">
          <ac:chgData name="#NG CHI HUI#" userId="a8074964-3c0e-453e-bf61-1d9101821b9c" providerId="ADAL" clId="{6F6D8026-9D7B-E249-B11F-152A018EB705}" dt="2021-04-01T03:53:07.804" v="763"/>
          <ac:spMkLst>
            <pc:docMk/>
            <pc:sldMk cId="0" sldId="256"/>
            <ac:spMk id="920" creationId="{B247263A-A280-DF47-A5BD-7CA884EA23FB}"/>
          </ac:spMkLst>
        </pc:spChg>
        <pc:spChg chg="mod">
          <ac:chgData name="#NG CHI HUI#" userId="a8074964-3c0e-453e-bf61-1d9101821b9c" providerId="ADAL" clId="{6F6D8026-9D7B-E249-B11F-152A018EB705}" dt="2021-04-01T03:53:07.804" v="763"/>
          <ac:spMkLst>
            <pc:docMk/>
            <pc:sldMk cId="0" sldId="256"/>
            <ac:spMk id="921" creationId="{AF74BC97-5CE2-9746-8D6D-1BB77D2FF4BB}"/>
          </ac:spMkLst>
        </pc:spChg>
        <pc:spChg chg="mod">
          <ac:chgData name="#NG CHI HUI#" userId="a8074964-3c0e-453e-bf61-1d9101821b9c" providerId="ADAL" clId="{6F6D8026-9D7B-E249-B11F-152A018EB705}" dt="2021-04-01T03:53:07.804" v="763"/>
          <ac:spMkLst>
            <pc:docMk/>
            <pc:sldMk cId="0" sldId="256"/>
            <ac:spMk id="922" creationId="{8C1486E1-A48D-2743-979C-17F60079ACBE}"/>
          </ac:spMkLst>
        </pc:spChg>
        <pc:spChg chg="mod">
          <ac:chgData name="#NG CHI HUI#" userId="a8074964-3c0e-453e-bf61-1d9101821b9c" providerId="ADAL" clId="{6F6D8026-9D7B-E249-B11F-152A018EB705}" dt="2021-04-01T03:53:07.804" v="763"/>
          <ac:spMkLst>
            <pc:docMk/>
            <pc:sldMk cId="0" sldId="256"/>
            <ac:spMk id="923" creationId="{0C141B43-BA24-424E-AD46-F7D5B14B013D}"/>
          </ac:spMkLst>
        </pc:spChg>
        <pc:spChg chg="mod">
          <ac:chgData name="#NG CHI HUI#" userId="a8074964-3c0e-453e-bf61-1d9101821b9c" providerId="ADAL" clId="{6F6D8026-9D7B-E249-B11F-152A018EB705}" dt="2021-04-01T03:53:07.804" v="763"/>
          <ac:spMkLst>
            <pc:docMk/>
            <pc:sldMk cId="0" sldId="256"/>
            <ac:spMk id="924" creationId="{53A51A95-3F99-7F44-8456-8A19C6BE7343}"/>
          </ac:spMkLst>
        </pc:spChg>
        <pc:spChg chg="mod">
          <ac:chgData name="#NG CHI HUI#" userId="a8074964-3c0e-453e-bf61-1d9101821b9c" providerId="ADAL" clId="{6F6D8026-9D7B-E249-B11F-152A018EB705}" dt="2021-04-01T03:53:07.804" v="763"/>
          <ac:spMkLst>
            <pc:docMk/>
            <pc:sldMk cId="0" sldId="256"/>
            <ac:spMk id="925" creationId="{730606B1-5E85-1E4F-8BBB-02E761099994}"/>
          </ac:spMkLst>
        </pc:spChg>
        <pc:spChg chg="mod">
          <ac:chgData name="#NG CHI HUI#" userId="a8074964-3c0e-453e-bf61-1d9101821b9c" providerId="ADAL" clId="{6F6D8026-9D7B-E249-B11F-152A018EB705}" dt="2021-04-01T03:53:07.804" v="763"/>
          <ac:spMkLst>
            <pc:docMk/>
            <pc:sldMk cId="0" sldId="256"/>
            <ac:spMk id="926" creationId="{473F22D1-FD4A-3D4D-9EF6-AC7295C1FC35}"/>
          </ac:spMkLst>
        </pc:spChg>
        <pc:spChg chg="mod">
          <ac:chgData name="#NG CHI HUI#" userId="a8074964-3c0e-453e-bf61-1d9101821b9c" providerId="ADAL" clId="{6F6D8026-9D7B-E249-B11F-152A018EB705}" dt="2021-04-01T03:53:07.804" v="763"/>
          <ac:spMkLst>
            <pc:docMk/>
            <pc:sldMk cId="0" sldId="256"/>
            <ac:spMk id="927" creationId="{2CD8F440-15FF-B045-8686-669BDDCB9992}"/>
          </ac:spMkLst>
        </pc:spChg>
        <pc:spChg chg="mod">
          <ac:chgData name="#NG CHI HUI#" userId="a8074964-3c0e-453e-bf61-1d9101821b9c" providerId="ADAL" clId="{6F6D8026-9D7B-E249-B11F-152A018EB705}" dt="2021-04-01T03:53:07.804" v="763"/>
          <ac:spMkLst>
            <pc:docMk/>
            <pc:sldMk cId="0" sldId="256"/>
            <ac:spMk id="928" creationId="{E440DC80-B96B-6248-A717-2AD1B2A9363D}"/>
          </ac:spMkLst>
        </pc:spChg>
        <pc:spChg chg="mod">
          <ac:chgData name="#NG CHI HUI#" userId="a8074964-3c0e-453e-bf61-1d9101821b9c" providerId="ADAL" clId="{6F6D8026-9D7B-E249-B11F-152A018EB705}" dt="2021-04-01T03:53:07.804" v="763"/>
          <ac:spMkLst>
            <pc:docMk/>
            <pc:sldMk cId="0" sldId="256"/>
            <ac:spMk id="929" creationId="{216F4A63-211C-B144-9365-EB39E4A6AECA}"/>
          </ac:spMkLst>
        </pc:spChg>
        <pc:spChg chg="mod">
          <ac:chgData name="#NG CHI HUI#" userId="a8074964-3c0e-453e-bf61-1d9101821b9c" providerId="ADAL" clId="{6F6D8026-9D7B-E249-B11F-152A018EB705}" dt="2021-04-01T03:53:07.804" v="763"/>
          <ac:spMkLst>
            <pc:docMk/>
            <pc:sldMk cId="0" sldId="256"/>
            <ac:spMk id="930" creationId="{12EC970F-9174-3B47-9558-803A69C3BF30}"/>
          </ac:spMkLst>
        </pc:spChg>
        <pc:spChg chg="mod">
          <ac:chgData name="#NG CHI HUI#" userId="a8074964-3c0e-453e-bf61-1d9101821b9c" providerId="ADAL" clId="{6F6D8026-9D7B-E249-B11F-152A018EB705}" dt="2021-04-01T03:53:07.804" v="763"/>
          <ac:spMkLst>
            <pc:docMk/>
            <pc:sldMk cId="0" sldId="256"/>
            <ac:spMk id="931" creationId="{708DECFB-21F1-4B4D-B25B-AA591190CEED}"/>
          </ac:spMkLst>
        </pc:spChg>
        <pc:spChg chg="mod">
          <ac:chgData name="#NG CHI HUI#" userId="a8074964-3c0e-453e-bf61-1d9101821b9c" providerId="ADAL" clId="{6F6D8026-9D7B-E249-B11F-152A018EB705}" dt="2021-04-01T03:53:07.804" v="763"/>
          <ac:spMkLst>
            <pc:docMk/>
            <pc:sldMk cId="0" sldId="256"/>
            <ac:spMk id="932" creationId="{4CB4A8DD-1840-0F4E-9503-5FE94EB656C6}"/>
          </ac:spMkLst>
        </pc:spChg>
        <pc:spChg chg="mod">
          <ac:chgData name="#NG CHI HUI#" userId="a8074964-3c0e-453e-bf61-1d9101821b9c" providerId="ADAL" clId="{6F6D8026-9D7B-E249-B11F-152A018EB705}" dt="2021-04-01T03:53:07.804" v="763"/>
          <ac:spMkLst>
            <pc:docMk/>
            <pc:sldMk cId="0" sldId="256"/>
            <ac:spMk id="933" creationId="{A2A6F6F8-4D62-9C41-91FD-502D3FED7AEF}"/>
          </ac:spMkLst>
        </pc:spChg>
        <pc:spChg chg="mod">
          <ac:chgData name="#NG CHI HUI#" userId="a8074964-3c0e-453e-bf61-1d9101821b9c" providerId="ADAL" clId="{6F6D8026-9D7B-E249-B11F-152A018EB705}" dt="2021-04-01T03:53:07.804" v="763"/>
          <ac:spMkLst>
            <pc:docMk/>
            <pc:sldMk cId="0" sldId="256"/>
            <ac:spMk id="934" creationId="{202A275B-2E7E-0C4F-B3CC-4E4C7EE675B3}"/>
          </ac:spMkLst>
        </pc:spChg>
        <pc:spChg chg="mod">
          <ac:chgData name="#NG CHI HUI#" userId="a8074964-3c0e-453e-bf61-1d9101821b9c" providerId="ADAL" clId="{6F6D8026-9D7B-E249-B11F-152A018EB705}" dt="2021-04-01T03:53:07.804" v="763"/>
          <ac:spMkLst>
            <pc:docMk/>
            <pc:sldMk cId="0" sldId="256"/>
            <ac:spMk id="935" creationId="{993C60B1-3148-6E49-8C4B-638FF6A3845B}"/>
          </ac:spMkLst>
        </pc:spChg>
        <pc:spChg chg="mod">
          <ac:chgData name="#NG CHI HUI#" userId="a8074964-3c0e-453e-bf61-1d9101821b9c" providerId="ADAL" clId="{6F6D8026-9D7B-E249-B11F-152A018EB705}" dt="2021-04-01T03:53:07.804" v="763"/>
          <ac:spMkLst>
            <pc:docMk/>
            <pc:sldMk cId="0" sldId="256"/>
            <ac:spMk id="936" creationId="{43B67DEB-AE91-F745-ACEC-3FF8A67EE3EB}"/>
          </ac:spMkLst>
        </pc:spChg>
        <pc:spChg chg="mod">
          <ac:chgData name="#NG CHI HUI#" userId="a8074964-3c0e-453e-bf61-1d9101821b9c" providerId="ADAL" clId="{6F6D8026-9D7B-E249-B11F-152A018EB705}" dt="2021-04-01T03:53:07.804" v="763"/>
          <ac:spMkLst>
            <pc:docMk/>
            <pc:sldMk cId="0" sldId="256"/>
            <ac:spMk id="937" creationId="{A18FE17A-963E-794B-AB24-3AE0C7F8D09D}"/>
          </ac:spMkLst>
        </pc:spChg>
        <pc:spChg chg="mod">
          <ac:chgData name="#NG CHI HUI#" userId="a8074964-3c0e-453e-bf61-1d9101821b9c" providerId="ADAL" clId="{6F6D8026-9D7B-E249-B11F-152A018EB705}" dt="2021-04-01T03:53:07.804" v="763"/>
          <ac:spMkLst>
            <pc:docMk/>
            <pc:sldMk cId="0" sldId="256"/>
            <ac:spMk id="938" creationId="{2DE2A162-E945-F54A-83D9-0E2C0032D319}"/>
          </ac:spMkLst>
        </pc:spChg>
        <pc:spChg chg="mod">
          <ac:chgData name="#NG CHI HUI#" userId="a8074964-3c0e-453e-bf61-1d9101821b9c" providerId="ADAL" clId="{6F6D8026-9D7B-E249-B11F-152A018EB705}" dt="2021-04-01T03:53:07.804" v="763"/>
          <ac:spMkLst>
            <pc:docMk/>
            <pc:sldMk cId="0" sldId="256"/>
            <ac:spMk id="939" creationId="{4DF3638F-FF3B-5C41-AF4E-9077EAEB9AA6}"/>
          </ac:spMkLst>
        </pc:spChg>
        <pc:spChg chg="mod">
          <ac:chgData name="#NG CHI HUI#" userId="a8074964-3c0e-453e-bf61-1d9101821b9c" providerId="ADAL" clId="{6F6D8026-9D7B-E249-B11F-152A018EB705}" dt="2021-04-01T03:53:07.804" v="763"/>
          <ac:spMkLst>
            <pc:docMk/>
            <pc:sldMk cId="0" sldId="256"/>
            <ac:spMk id="940" creationId="{FA1E0E50-371C-2147-A7EC-D20C72B6DB90}"/>
          </ac:spMkLst>
        </pc:spChg>
        <pc:spChg chg="mod">
          <ac:chgData name="#NG CHI HUI#" userId="a8074964-3c0e-453e-bf61-1d9101821b9c" providerId="ADAL" clId="{6F6D8026-9D7B-E249-B11F-152A018EB705}" dt="2021-04-01T03:53:07.804" v="763"/>
          <ac:spMkLst>
            <pc:docMk/>
            <pc:sldMk cId="0" sldId="256"/>
            <ac:spMk id="941" creationId="{5BBC287B-B369-664F-B193-F941A5229845}"/>
          </ac:spMkLst>
        </pc:spChg>
        <pc:spChg chg="mod">
          <ac:chgData name="#NG CHI HUI#" userId="a8074964-3c0e-453e-bf61-1d9101821b9c" providerId="ADAL" clId="{6F6D8026-9D7B-E249-B11F-152A018EB705}" dt="2021-04-01T03:53:07.804" v="763"/>
          <ac:spMkLst>
            <pc:docMk/>
            <pc:sldMk cId="0" sldId="256"/>
            <ac:spMk id="942" creationId="{EA1AFABC-79D1-3B46-A158-2FC6C2CB5987}"/>
          </ac:spMkLst>
        </pc:spChg>
        <pc:spChg chg="mod">
          <ac:chgData name="#NG CHI HUI#" userId="a8074964-3c0e-453e-bf61-1d9101821b9c" providerId="ADAL" clId="{6F6D8026-9D7B-E249-B11F-152A018EB705}" dt="2021-04-01T03:53:07.804" v="763"/>
          <ac:spMkLst>
            <pc:docMk/>
            <pc:sldMk cId="0" sldId="256"/>
            <ac:spMk id="943" creationId="{F54A36DB-8321-BC47-AAF6-8290D1758964}"/>
          </ac:spMkLst>
        </pc:spChg>
        <pc:spChg chg="mod">
          <ac:chgData name="#NG CHI HUI#" userId="a8074964-3c0e-453e-bf61-1d9101821b9c" providerId="ADAL" clId="{6F6D8026-9D7B-E249-B11F-152A018EB705}" dt="2021-04-01T03:53:07.804" v="763"/>
          <ac:spMkLst>
            <pc:docMk/>
            <pc:sldMk cId="0" sldId="256"/>
            <ac:spMk id="944" creationId="{7C86FCA9-9454-354A-8A68-056FF5432F8B}"/>
          </ac:spMkLst>
        </pc:spChg>
        <pc:spChg chg="mod">
          <ac:chgData name="#NG CHI HUI#" userId="a8074964-3c0e-453e-bf61-1d9101821b9c" providerId="ADAL" clId="{6F6D8026-9D7B-E249-B11F-152A018EB705}" dt="2021-04-01T03:53:07.804" v="763"/>
          <ac:spMkLst>
            <pc:docMk/>
            <pc:sldMk cId="0" sldId="256"/>
            <ac:spMk id="945" creationId="{5E9C2FA4-7415-3743-BCDA-B84BABA0BF23}"/>
          </ac:spMkLst>
        </pc:spChg>
        <pc:spChg chg="mod">
          <ac:chgData name="#NG CHI HUI#" userId="a8074964-3c0e-453e-bf61-1d9101821b9c" providerId="ADAL" clId="{6F6D8026-9D7B-E249-B11F-152A018EB705}" dt="2021-04-01T03:53:07.804" v="763"/>
          <ac:spMkLst>
            <pc:docMk/>
            <pc:sldMk cId="0" sldId="256"/>
            <ac:spMk id="946" creationId="{3F8AEA6D-560E-4D4F-B00D-5081CCE5D66C}"/>
          </ac:spMkLst>
        </pc:spChg>
        <pc:spChg chg="mod">
          <ac:chgData name="#NG CHI HUI#" userId="a8074964-3c0e-453e-bf61-1d9101821b9c" providerId="ADAL" clId="{6F6D8026-9D7B-E249-B11F-152A018EB705}" dt="2021-04-01T03:53:07.804" v="763"/>
          <ac:spMkLst>
            <pc:docMk/>
            <pc:sldMk cId="0" sldId="256"/>
            <ac:spMk id="947" creationId="{EDFF647D-5F33-4C49-A0FF-479BF5FAAE20}"/>
          </ac:spMkLst>
        </pc:spChg>
        <pc:spChg chg="mod">
          <ac:chgData name="#NG CHI HUI#" userId="a8074964-3c0e-453e-bf61-1d9101821b9c" providerId="ADAL" clId="{6F6D8026-9D7B-E249-B11F-152A018EB705}" dt="2021-04-01T03:53:07.804" v="763"/>
          <ac:spMkLst>
            <pc:docMk/>
            <pc:sldMk cId="0" sldId="256"/>
            <ac:spMk id="948" creationId="{73F642AC-5B2E-3147-B8BF-D07A4F00E431}"/>
          </ac:spMkLst>
        </pc:spChg>
        <pc:spChg chg="mod">
          <ac:chgData name="#NG CHI HUI#" userId="a8074964-3c0e-453e-bf61-1d9101821b9c" providerId="ADAL" clId="{6F6D8026-9D7B-E249-B11F-152A018EB705}" dt="2021-04-01T03:53:07.804" v="763"/>
          <ac:spMkLst>
            <pc:docMk/>
            <pc:sldMk cId="0" sldId="256"/>
            <ac:spMk id="949" creationId="{AFBF8797-FB20-4946-A3F6-A9858F8C04D3}"/>
          </ac:spMkLst>
        </pc:spChg>
        <pc:spChg chg="mod">
          <ac:chgData name="#NG CHI HUI#" userId="a8074964-3c0e-453e-bf61-1d9101821b9c" providerId="ADAL" clId="{6F6D8026-9D7B-E249-B11F-152A018EB705}" dt="2021-04-01T03:53:07.804" v="763"/>
          <ac:spMkLst>
            <pc:docMk/>
            <pc:sldMk cId="0" sldId="256"/>
            <ac:spMk id="950" creationId="{E426407E-D578-C841-AFBC-E41EAAC981AB}"/>
          </ac:spMkLst>
        </pc:spChg>
        <pc:spChg chg="mod">
          <ac:chgData name="#NG CHI HUI#" userId="a8074964-3c0e-453e-bf61-1d9101821b9c" providerId="ADAL" clId="{6F6D8026-9D7B-E249-B11F-152A018EB705}" dt="2021-04-01T03:53:07.804" v="763"/>
          <ac:spMkLst>
            <pc:docMk/>
            <pc:sldMk cId="0" sldId="256"/>
            <ac:spMk id="951" creationId="{BEB1F6C3-C672-784B-BD9A-56792976974C}"/>
          </ac:spMkLst>
        </pc:spChg>
        <pc:spChg chg="mod">
          <ac:chgData name="#NG CHI HUI#" userId="a8074964-3c0e-453e-bf61-1d9101821b9c" providerId="ADAL" clId="{6F6D8026-9D7B-E249-B11F-152A018EB705}" dt="2021-04-01T03:53:07.804" v="763"/>
          <ac:spMkLst>
            <pc:docMk/>
            <pc:sldMk cId="0" sldId="256"/>
            <ac:spMk id="952" creationId="{BEB69B5F-F1F0-6A45-ABDD-FFAF86F0D305}"/>
          </ac:spMkLst>
        </pc:spChg>
        <pc:spChg chg="mod">
          <ac:chgData name="#NG CHI HUI#" userId="a8074964-3c0e-453e-bf61-1d9101821b9c" providerId="ADAL" clId="{6F6D8026-9D7B-E249-B11F-152A018EB705}" dt="2021-04-01T03:53:07.804" v="763"/>
          <ac:spMkLst>
            <pc:docMk/>
            <pc:sldMk cId="0" sldId="256"/>
            <ac:spMk id="953" creationId="{38FAAE06-68EB-2C4D-8AD9-012E8C7A782E}"/>
          </ac:spMkLst>
        </pc:spChg>
        <pc:spChg chg="mod">
          <ac:chgData name="#NG CHI HUI#" userId="a8074964-3c0e-453e-bf61-1d9101821b9c" providerId="ADAL" clId="{6F6D8026-9D7B-E249-B11F-152A018EB705}" dt="2021-04-01T03:53:07.804" v="763"/>
          <ac:spMkLst>
            <pc:docMk/>
            <pc:sldMk cId="0" sldId="256"/>
            <ac:spMk id="954" creationId="{9B8CB5F8-07C9-EC47-8E23-26033429145A}"/>
          </ac:spMkLst>
        </pc:spChg>
        <pc:spChg chg="mod">
          <ac:chgData name="#NG CHI HUI#" userId="a8074964-3c0e-453e-bf61-1d9101821b9c" providerId="ADAL" clId="{6F6D8026-9D7B-E249-B11F-152A018EB705}" dt="2021-04-01T03:53:07.804" v="763"/>
          <ac:spMkLst>
            <pc:docMk/>
            <pc:sldMk cId="0" sldId="256"/>
            <ac:spMk id="955" creationId="{10279C4E-A8B0-BF4D-8D8B-6A2430027BE3}"/>
          </ac:spMkLst>
        </pc:spChg>
        <pc:spChg chg="mod">
          <ac:chgData name="#NG CHI HUI#" userId="a8074964-3c0e-453e-bf61-1d9101821b9c" providerId="ADAL" clId="{6F6D8026-9D7B-E249-B11F-152A018EB705}" dt="2021-04-01T03:53:07.804" v="763"/>
          <ac:spMkLst>
            <pc:docMk/>
            <pc:sldMk cId="0" sldId="256"/>
            <ac:spMk id="956" creationId="{C3DF5579-CC91-BE49-8C13-D053E710E1AD}"/>
          </ac:spMkLst>
        </pc:spChg>
        <pc:spChg chg="mod">
          <ac:chgData name="#NG CHI HUI#" userId="a8074964-3c0e-453e-bf61-1d9101821b9c" providerId="ADAL" clId="{6F6D8026-9D7B-E249-B11F-152A018EB705}" dt="2021-04-01T03:53:07.804" v="763"/>
          <ac:spMkLst>
            <pc:docMk/>
            <pc:sldMk cId="0" sldId="256"/>
            <ac:spMk id="957" creationId="{C73688B3-5EC9-BF41-A17C-4F64272B66CD}"/>
          </ac:spMkLst>
        </pc:spChg>
        <pc:spChg chg="mod">
          <ac:chgData name="#NG CHI HUI#" userId="a8074964-3c0e-453e-bf61-1d9101821b9c" providerId="ADAL" clId="{6F6D8026-9D7B-E249-B11F-152A018EB705}" dt="2021-04-01T03:53:07.804" v="763"/>
          <ac:spMkLst>
            <pc:docMk/>
            <pc:sldMk cId="0" sldId="256"/>
            <ac:spMk id="958" creationId="{918A5415-C00B-8B4A-A978-D5AA079FFBBD}"/>
          </ac:spMkLst>
        </pc:spChg>
        <pc:spChg chg="mod">
          <ac:chgData name="#NG CHI HUI#" userId="a8074964-3c0e-453e-bf61-1d9101821b9c" providerId="ADAL" clId="{6F6D8026-9D7B-E249-B11F-152A018EB705}" dt="2021-04-01T03:53:07.804" v="763"/>
          <ac:spMkLst>
            <pc:docMk/>
            <pc:sldMk cId="0" sldId="256"/>
            <ac:spMk id="959" creationId="{92291EF2-B04B-1A48-BF3C-7DD51BC69DCA}"/>
          </ac:spMkLst>
        </pc:spChg>
        <pc:spChg chg="mod">
          <ac:chgData name="#NG CHI HUI#" userId="a8074964-3c0e-453e-bf61-1d9101821b9c" providerId="ADAL" clId="{6F6D8026-9D7B-E249-B11F-152A018EB705}" dt="2021-04-01T03:53:07.804" v="763"/>
          <ac:spMkLst>
            <pc:docMk/>
            <pc:sldMk cId="0" sldId="256"/>
            <ac:spMk id="960" creationId="{5EA6C0E1-8F4B-4046-84EC-937AE322B23B}"/>
          </ac:spMkLst>
        </pc:spChg>
        <pc:spChg chg="mod">
          <ac:chgData name="#NG CHI HUI#" userId="a8074964-3c0e-453e-bf61-1d9101821b9c" providerId="ADAL" clId="{6F6D8026-9D7B-E249-B11F-152A018EB705}" dt="2021-04-01T03:53:07.804" v="763"/>
          <ac:spMkLst>
            <pc:docMk/>
            <pc:sldMk cId="0" sldId="256"/>
            <ac:spMk id="961" creationId="{F4AD0F2A-17B2-504D-BA44-7A4F03D69717}"/>
          </ac:spMkLst>
        </pc:spChg>
        <pc:spChg chg="mod">
          <ac:chgData name="#NG CHI HUI#" userId="a8074964-3c0e-453e-bf61-1d9101821b9c" providerId="ADAL" clId="{6F6D8026-9D7B-E249-B11F-152A018EB705}" dt="2021-04-01T03:53:07.804" v="763"/>
          <ac:spMkLst>
            <pc:docMk/>
            <pc:sldMk cId="0" sldId="256"/>
            <ac:spMk id="962" creationId="{ED448A7B-9924-A249-AFC2-AA7A8BF137C4}"/>
          </ac:spMkLst>
        </pc:spChg>
        <pc:spChg chg="mod">
          <ac:chgData name="#NG CHI HUI#" userId="a8074964-3c0e-453e-bf61-1d9101821b9c" providerId="ADAL" clId="{6F6D8026-9D7B-E249-B11F-152A018EB705}" dt="2021-04-01T03:53:07.804" v="763"/>
          <ac:spMkLst>
            <pc:docMk/>
            <pc:sldMk cId="0" sldId="256"/>
            <ac:spMk id="963" creationId="{0198A731-5C9A-F049-AF9B-FD3810CD5AFD}"/>
          </ac:spMkLst>
        </pc:spChg>
        <pc:spChg chg="mod">
          <ac:chgData name="#NG CHI HUI#" userId="a8074964-3c0e-453e-bf61-1d9101821b9c" providerId="ADAL" clId="{6F6D8026-9D7B-E249-B11F-152A018EB705}" dt="2021-04-01T03:53:07.804" v="763"/>
          <ac:spMkLst>
            <pc:docMk/>
            <pc:sldMk cId="0" sldId="256"/>
            <ac:spMk id="964" creationId="{F546C1F0-21AE-1547-8D3A-DB75903CC2AF}"/>
          </ac:spMkLst>
        </pc:spChg>
        <pc:spChg chg="mod">
          <ac:chgData name="#NG CHI HUI#" userId="a8074964-3c0e-453e-bf61-1d9101821b9c" providerId="ADAL" clId="{6F6D8026-9D7B-E249-B11F-152A018EB705}" dt="2021-04-01T03:53:07.804" v="763"/>
          <ac:spMkLst>
            <pc:docMk/>
            <pc:sldMk cId="0" sldId="256"/>
            <ac:spMk id="965" creationId="{3E3B5777-E197-2348-8DB9-0C0BB2917221}"/>
          </ac:spMkLst>
        </pc:spChg>
        <pc:spChg chg="mod">
          <ac:chgData name="#NG CHI HUI#" userId="a8074964-3c0e-453e-bf61-1d9101821b9c" providerId="ADAL" clId="{6F6D8026-9D7B-E249-B11F-152A018EB705}" dt="2021-04-01T03:53:07.804" v="763"/>
          <ac:spMkLst>
            <pc:docMk/>
            <pc:sldMk cId="0" sldId="256"/>
            <ac:spMk id="966" creationId="{B4F9B03F-B82F-2F4D-9515-5661CE234137}"/>
          </ac:spMkLst>
        </pc:spChg>
        <pc:spChg chg="mod">
          <ac:chgData name="#NG CHI HUI#" userId="a8074964-3c0e-453e-bf61-1d9101821b9c" providerId="ADAL" clId="{6F6D8026-9D7B-E249-B11F-152A018EB705}" dt="2021-04-01T03:53:07.804" v="763"/>
          <ac:spMkLst>
            <pc:docMk/>
            <pc:sldMk cId="0" sldId="256"/>
            <ac:spMk id="967" creationId="{FF572829-7ECA-7547-AFDA-D2E97E9E61D1}"/>
          </ac:spMkLst>
        </pc:spChg>
        <pc:spChg chg="mod">
          <ac:chgData name="#NG CHI HUI#" userId="a8074964-3c0e-453e-bf61-1d9101821b9c" providerId="ADAL" clId="{6F6D8026-9D7B-E249-B11F-152A018EB705}" dt="2021-04-01T03:53:07.804" v="763"/>
          <ac:spMkLst>
            <pc:docMk/>
            <pc:sldMk cId="0" sldId="256"/>
            <ac:spMk id="968" creationId="{97706878-5C23-E349-9787-F44C293645F9}"/>
          </ac:spMkLst>
        </pc:spChg>
        <pc:spChg chg="mod">
          <ac:chgData name="#NG CHI HUI#" userId="a8074964-3c0e-453e-bf61-1d9101821b9c" providerId="ADAL" clId="{6F6D8026-9D7B-E249-B11F-152A018EB705}" dt="2021-04-01T03:53:07.804" v="763"/>
          <ac:spMkLst>
            <pc:docMk/>
            <pc:sldMk cId="0" sldId="256"/>
            <ac:spMk id="969" creationId="{BF5C0DC4-2F41-4B48-811E-E06C32973FBD}"/>
          </ac:spMkLst>
        </pc:spChg>
        <pc:spChg chg="mod">
          <ac:chgData name="#NG CHI HUI#" userId="a8074964-3c0e-453e-bf61-1d9101821b9c" providerId="ADAL" clId="{6F6D8026-9D7B-E249-B11F-152A018EB705}" dt="2021-04-01T03:53:07.804" v="763"/>
          <ac:spMkLst>
            <pc:docMk/>
            <pc:sldMk cId="0" sldId="256"/>
            <ac:spMk id="970" creationId="{501259F1-EC66-454D-B99B-37E01F88185C}"/>
          </ac:spMkLst>
        </pc:spChg>
        <pc:spChg chg="mod">
          <ac:chgData name="#NG CHI HUI#" userId="a8074964-3c0e-453e-bf61-1d9101821b9c" providerId="ADAL" clId="{6F6D8026-9D7B-E249-B11F-152A018EB705}" dt="2021-04-01T03:53:07.804" v="763"/>
          <ac:spMkLst>
            <pc:docMk/>
            <pc:sldMk cId="0" sldId="256"/>
            <ac:spMk id="971" creationId="{D2122FEB-7920-EE4E-826B-FB5F77B5319D}"/>
          </ac:spMkLst>
        </pc:spChg>
        <pc:spChg chg="mod">
          <ac:chgData name="#NG CHI HUI#" userId="a8074964-3c0e-453e-bf61-1d9101821b9c" providerId="ADAL" clId="{6F6D8026-9D7B-E249-B11F-152A018EB705}" dt="2021-04-01T03:53:07.804" v="763"/>
          <ac:spMkLst>
            <pc:docMk/>
            <pc:sldMk cId="0" sldId="256"/>
            <ac:spMk id="972" creationId="{8D3E79F6-627F-4847-BE3D-00529940B1D2}"/>
          </ac:spMkLst>
        </pc:spChg>
        <pc:spChg chg="mod">
          <ac:chgData name="#NG CHI HUI#" userId="a8074964-3c0e-453e-bf61-1d9101821b9c" providerId="ADAL" clId="{6F6D8026-9D7B-E249-B11F-152A018EB705}" dt="2021-04-01T03:53:07.804" v="763"/>
          <ac:spMkLst>
            <pc:docMk/>
            <pc:sldMk cId="0" sldId="256"/>
            <ac:spMk id="973" creationId="{D3122C75-33D4-3B4F-BF4C-4DFA7EE1EA8B}"/>
          </ac:spMkLst>
        </pc:spChg>
        <pc:spChg chg="mod">
          <ac:chgData name="#NG CHI HUI#" userId="a8074964-3c0e-453e-bf61-1d9101821b9c" providerId="ADAL" clId="{6F6D8026-9D7B-E249-B11F-152A018EB705}" dt="2021-04-01T03:53:07.804" v="763"/>
          <ac:spMkLst>
            <pc:docMk/>
            <pc:sldMk cId="0" sldId="256"/>
            <ac:spMk id="974" creationId="{34FCFC45-0FDB-F74C-84C4-3A7DB22FAAF5}"/>
          </ac:spMkLst>
        </pc:spChg>
        <pc:spChg chg="mod">
          <ac:chgData name="#NG CHI HUI#" userId="a8074964-3c0e-453e-bf61-1d9101821b9c" providerId="ADAL" clId="{6F6D8026-9D7B-E249-B11F-152A018EB705}" dt="2021-04-01T03:53:07.804" v="763"/>
          <ac:spMkLst>
            <pc:docMk/>
            <pc:sldMk cId="0" sldId="256"/>
            <ac:spMk id="975" creationId="{9DEB23D1-0326-C64C-8AEC-16E69FC19F09}"/>
          </ac:spMkLst>
        </pc:spChg>
        <pc:spChg chg="mod">
          <ac:chgData name="#NG CHI HUI#" userId="a8074964-3c0e-453e-bf61-1d9101821b9c" providerId="ADAL" clId="{6F6D8026-9D7B-E249-B11F-152A018EB705}" dt="2021-04-01T03:53:07.804" v="763"/>
          <ac:spMkLst>
            <pc:docMk/>
            <pc:sldMk cId="0" sldId="256"/>
            <ac:spMk id="976" creationId="{827F85A0-117F-6445-9DC5-70349D592097}"/>
          </ac:spMkLst>
        </pc:spChg>
        <pc:spChg chg="mod">
          <ac:chgData name="#NG CHI HUI#" userId="a8074964-3c0e-453e-bf61-1d9101821b9c" providerId="ADAL" clId="{6F6D8026-9D7B-E249-B11F-152A018EB705}" dt="2021-04-01T03:53:07.804" v="763"/>
          <ac:spMkLst>
            <pc:docMk/>
            <pc:sldMk cId="0" sldId="256"/>
            <ac:spMk id="977" creationId="{2F9AA526-4D8D-4D45-81FE-2352638309CF}"/>
          </ac:spMkLst>
        </pc:spChg>
        <pc:spChg chg="mod">
          <ac:chgData name="#NG CHI HUI#" userId="a8074964-3c0e-453e-bf61-1d9101821b9c" providerId="ADAL" clId="{6F6D8026-9D7B-E249-B11F-152A018EB705}" dt="2021-04-01T03:53:07.804" v="763"/>
          <ac:spMkLst>
            <pc:docMk/>
            <pc:sldMk cId="0" sldId="256"/>
            <ac:spMk id="978" creationId="{B58CAD4F-DE80-2341-831C-B239C4D94948}"/>
          </ac:spMkLst>
        </pc:spChg>
        <pc:spChg chg="mod">
          <ac:chgData name="#NG CHI HUI#" userId="a8074964-3c0e-453e-bf61-1d9101821b9c" providerId="ADAL" clId="{6F6D8026-9D7B-E249-B11F-152A018EB705}" dt="2021-04-01T03:53:07.804" v="763"/>
          <ac:spMkLst>
            <pc:docMk/>
            <pc:sldMk cId="0" sldId="256"/>
            <ac:spMk id="979" creationId="{AE4C18BB-C50F-DC44-B3CE-9A01883C8BE7}"/>
          </ac:spMkLst>
        </pc:spChg>
        <pc:spChg chg="mod">
          <ac:chgData name="#NG CHI HUI#" userId="a8074964-3c0e-453e-bf61-1d9101821b9c" providerId="ADAL" clId="{6F6D8026-9D7B-E249-B11F-152A018EB705}" dt="2021-04-01T03:53:07.804" v="763"/>
          <ac:spMkLst>
            <pc:docMk/>
            <pc:sldMk cId="0" sldId="256"/>
            <ac:spMk id="980" creationId="{6E2696D5-36A2-F04A-806C-642097AAB37D}"/>
          </ac:spMkLst>
        </pc:spChg>
        <pc:spChg chg="mod">
          <ac:chgData name="#NG CHI HUI#" userId="a8074964-3c0e-453e-bf61-1d9101821b9c" providerId="ADAL" clId="{6F6D8026-9D7B-E249-B11F-152A018EB705}" dt="2021-04-01T03:53:07.804" v="763"/>
          <ac:spMkLst>
            <pc:docMk/>
            <pc:sldMk cId="0" sldId="256"/>
            <ac:spMk id="981" creationId="{0FBD9A4C-333C-5A41-BD2A-A2437845B26E}"/>
          </ac:spMkLst>
        </pc:spChg>
        <pc:spChg chg="mod">
          <ac:chgData name="#NG CHI HUI#" userId="a8074964-3c0e-453e-bf61-1d9101821b9c" providerId="ADAL" clId="{6F6D8026-9D7B-E249-B11F-152A018EB705}" dt="2021-04-01T03:53:07.804" v="763"/>
          <ac:spMkLst>
            <pc:docMk/>
            <pc:sldMk cId="0" sldId="256"/>
            <ac:spMk id="982" creationId="{7729E1A2-2920-C044-859C-9EF723954941}"/>
          </ac:spMkLst>
        </pc:spChg>
        <pc:spChg chg="mod">
          <ac:chgData name="#NG CHI HUI#" userId="a8074964-3c0e-453e-bf61-1d9101821b9c" providerId="ADAL" clId="{6F6D8026-9D7B-E249-B11F-152A018EB705}" dt="2021-04-01T03:53:07.804" v="763"/>
          <ac:spMkLst>
            <pc:docMk/>
            <pc:sldMk cId="0" sldId="256"/>
            <ac:spMk id="983" creationId="{E89282DE-52FD-DC4F-B885-20E849281D92}"/>
          </ac:spMkLst>
        </pc:spChg>
        <pc:spChg chg="mod">
          <ac:chgData name="#NG CHI HUI#" userId="a8074964-3c0e-453e-bf61-1d9101821b9c" providerId="ADAL" clId="{6F6D8026-9D7B-E249-B11F-152A018EB705}" dt="2021-04-01T03:53:07.804" v="763"/>
          <ac:spMkLst>
            <pc:docMk/>
            <pc:sldMk cId="0" sldId="256"/>
            <ac:spMk id="984" creationId="{6BA02899-FAE7-4742-9072-D3DE02429BFE}"/>
          </ac:spMkLst>
        </pc:spChg>
        <pc:spChg chg="mod">
          <ac:chgData name="#NG CHI HUI#" userId="a8074964-3c0e-453e-bf61-1d9101821b9c" providerId="ADAL" clId="{6F6D8026-9D7B-E249-B11F-152A018EB705}" dt="2021-04-01T03:53:07.804" v="763"/>
          <ac:spMkLst>
            <pc:docMk/>
            <pc:sldMk cId="0" sldId="256"/>
            <ac:spMk id="985" creationId="{34783B96-9C67-3842-9F72-E48D03989155}"/>
          </ac:spMkLst>
        </pc:spChg>
        <pc:spChg chg="mod">
          <ac:chgData name="#NG CHI HUI#" userId="a8074964-3c0e-453e-bf61-1d9101821b9c" providerId="ADAL" clId="{6F6D8026-9D7B-E249-B11F-152A018EB705}" dt="2021-04-01T03:53:07.804" v="763"/>
          <ac:spMkLst>
            <pc:docMk/>
            <pc:sldMk cId="0" sldId="256"/>
            <ac:spMk id="986" creationId="{3F6DE5DC-BE1C-0943-891E-D18974E9BF25}"/>
          </ac:spMkLst>
        </pc:spChg>
        <pc:spChg chg="mod">
          <ac:chgData name="#NG CHI HUI#" userId="a8074964-3c0e-453e-bf61-1d9101821b9c" providerId="ADAL" clId="{6F6D8026-9D7B-E249-B11F-152A018EB705}" dt="2021-04-01T03:53:07.804" v="763"/>
          <ac:spMkLst>
            <pc:docMk/>
            <pc:sldMk cId="0" sldId="256"/>
            <ac:spMk id="987" creationId="{FAC455AE-758D-8D4E-AC8E-2FAB3D8E156B}"/>
          </ac:spMkLst>
        </pc:spChg>
        <pc:spChg chg="mod">
          <ac:chgData name="#NG CHI HUI#" userId="a8074964-3c0e-453e-bf61-1d9101821b9c" providerId="ADAL" clId="{6F6D8026-9D7B-E249-B11F-152A018EB705}" dt="2021-04-01T03:53:07.804" v="763"/>
          <ac:spMkLst>
            <pc:docMk/>
            <pc:sldMk cId="0" sldId="256"/>
            <ac:spMk id="988" creationId="{8ED26AD2-D383-5243-99D1-F57C676ABF1C}"/>
          </ac:spMkLst>
        </pc:spChg>
        <pc:spChg chg="mod">
          <ac:chgData name="#NG CHI HUI#" userId="a8074964-3c0e-453e-bf61-1d9101821b9c" providerId="ADAL" clId="{6F6D8026-9D7B-E249-B11F-152A018EB705}" dt="2021-04-01T03:53:07.804" v="763"/>
          <ac:spMkLst>
            <pc:docMk/>
            <pc:sldMk cId="0" sldId="256"/>
            <ac:spMk id="989" creationId="{521A90AD-30F3-9949-89C0-F05572F1203E}"/>
          </ac:spMkLst>
        </pc:spChg>
        <pc:spChg chg="mod">
          <ac:chgData name="#NG CHI HUI#" userId="a8074964-3c0e-453e-bf61-1d9101821b9c" providerId="ADAL" clId="{6F6D8026-9D7B-E249-B11F-152A018EB705}" dt="2021-04-01T03:53:07.804" v="763"/>
          <ac:spMkLst>
            <pc:docMk/>
            <pc:sldMk cId="0" sldId="256"/>
            <ac:spMk id="990" creationId="{4C37F7B6-A240-944A-9A34-B85BD27BE763}"/>
          </ac:spMkLst>
        </pc:spChg>
        <pc:spChg chg="mod">
          <ac:chgData name="#NG CHI HUI#" userId="a8074964-3c0e-453e-bf61-1d9101821b9c" providerId="ADAL" clId="{6F6D8026-9D7B-E249-B11F-152A018EB705}" dt="2021-04-01T03:53:07.804" v="763"/>
          <ac:spMkLst>
            <pc:docMk/>
            <pc:sldMk cId="0" sldId="256"/>
            <ac:spMk id="991" creationId="{9CCFAAF4-A57D-3F46-9F4A-35775D63A2E9}"/>
          </ac:spMkLst>
        </pc:spChg>
        <pc:spChg chg="mod">
          <ac:chgData name="#NG CHI HUI#" userId="a8074964-3c0e-453e-bf61-1d9101821b9c" providerId="ADAL" clId="{6F6D8026-9D7B-E249-B11F-152A018EB705}" dt="2021-04-01T03:53:07.804" v="763"/>
          <ac:spMkLst>
            <pc:docMk/>
            <pc:sldMk cId="0" sldId="256"/>
            <ac:spMk id="992" creationId="{500EFFE6-1D43-124E-9DB7-61DC7AE08D4A}"/>
          </ac:spMkLst>
        </pc:spChg>
        <pc:spChg chg="mod">
          <ac:chgData name="#NG CHI HUI#" userId="a8074964-3c0e-453e-bf61-1d9101821b9c" providerId="ADAL" clId="{6F6D8026-9D7B-E249-B11F-152A018EB705}" dt="2021-04-01T03:53:07.804" v="763"/>
          <ac:spMkLst>
            <pc:docMk/>
            <pc:sldMk cId="0" sldId="256"/>
            <ac:spMk id="993" creationId="{58670F50-FDDE-6C42-8A0E-0CE08EBDEEA5}"/>
          </ac:spMkLst>
        </pc:spChg>
        <pc:spChg chg="mod">
          <ac:chgData name="#NG CHI HUI#" userId="a8074964-3c0e-453e-bf61-1d9101821b9c" providerId="ADAL" clId="{6F6D8026-9D7B-E249-B11F-152A018EB705}" dt="2021-04-01T03:53:07.804" v="763"/>
          <ac:spMkLst>
            <pc:docMk/>
            <pc:sldMk cId="0" sldId="256"/>
            <ac:spMk id="994" creationId="{CB6457FD-8211-3D47-8286-26A209029B3C}"/>
          </ac:spMkLst>
        </pc:spChg>
        <pc:spChg chg="mod">
          <ac:chgData name="#NG CHI HUI#" userId="a8074964-3c0e-453e-bf61-1d9101821b9c" providerId="ADAL" clId="{6F6D8026-9D7B-E249-B11F-152A018EB705}" dt="2021-04-01T03:53:07.804" v="763"/>
          <ac:spMkLst>
            <pc:docMk/>
            <pc:sldMk cId="0" sldId="256"/>
            <ac:spMk id="995" creationId="{D63C9056-4559-CB4E-9BAA-04F75C4054D4}"/>
          </ac:spMkLst>
        </pc:spChg>
        <pc:spChg chg="mod">
          <ac:chgData name="#NG CHI HUI#" userId="a8074964-3c0e-453e-bf61-1d9101821b9c" providerId="ADAL" clId="{6F6D8026-9D7B-E249-B11F-152A018EB705}" dt="2021-04-01T03:53:07.804" v="763"/>
          <ac:spMkLst>
            <pc:docMk/>
            <pc:sldMk cId="0" sldId="256"/>
            <ac:spMk id="996" creationId="{4F1AC50E-9F22-F442-A45C-EEC33566549E}"/>
          </ac:spMkLst>
        </pc:spChg>
        <pc:spChg chg="mod">
          <ac:chgData name="#NG CHI HUI#" userId="a8074964-3c0e-453e-bf61-1d9101821b9c" providerId="ADAL" clId="{6F6D8026-9D7B-E249-B11F-152A018EB705}" dt="2021-04-01T03:53:07.804" v="763"/>
          <ac:spMkLst>
            <pc:docMk/>
            <pc:sldMk cId="0" sldId="256"/>
            <ac:spMk id="997" creationId="{C5FC2D37-8A35-F14E-A2AB-1F7495F61595}"/>
          </ac:spMkLst>
        </pc:spChg>
        <pc:spChg chg="mod">
          <ac:chgData name="#NG CHI HUI#" userId="a8074964-3c0e-453e-bf61-1d9101821b9c" providerId="ADAL" clId="{6F6D8026-9D7B-E249-B11F-152A018EB705}" dt="2021-04-01T03:53:07.804" v="763"/>
          <ac:spMkLst>
            <pc:docMk/>
            <pc:sldMk cId="0" sldId="256"/>
            <ac:spMk id="998" creationId="{C0CEC7CB-5FF9-FD47-A1F9-0BA8FADE7F8C}"/>
          </ac:spMkLst>
        </pc:spChg>
        <pc:spChg chg="mod">
          <ac:chgData name="#NG CHI HUI#" userId="a8074964-3c0e-453e-bf61-1d9101821b9c" providerId="ADAL" clId="{6F6D8026-9D7B-E249-B11F-152A018EB705}" dt="2021-04-01T03:53:07.804" v="763"/>
          <ac:spMkLst>
            <pc:docMk/>
            <pc:sldMk cId="0" sldId="256"/>
            <ac:spMk id="999" creationId="{7A1D8D19-3AA8-D348-87DE-BF0FCA38EB65}"/>
          </ac:spMkLst>
        </pc:spChg>
        <pc:spChg chg="mod">
          <ac:chgData name="#NG CHI HUI#" userId="a8074964-3c0e-453e-bf61-1d9101821b9c" providerId="ADAL" clId="{6F6D8026-9D7B-E249-B11F-152A018EB705}" dt="2021-04-01T03:53:07.804" v="763"/>
          <ac:spMkLst>
            <pc:docMk/>
            <pc:sldMk cId="0" sldId="256"/>
            <ac:spMk id="1000" creationId="{47570165-F548-6243-8323-23ABFB1A34A1}"/>
          </ac:spMkLst>
        </pc:spChg>
        <pc:spChg chg="mod">
          <ac:chgData name="#NG CHI HUI#" userId="a8074964-3c0e-453e-bf61-1d9101821b9c" providerId="ADAL" clId="{6F6D8026-9D7B-E249-B11F-152A018EB705}" dt="2021-04-01T03:53:07.804" v="763"/>
          <ac:spMkLst>
            <pc:docMk/>
            <pc:sldMk cId="0" sldId="256"/>
            <ac:spMk id="1001" creationId="{B045A103-E35F-4644-A417-44BCD0DC29F9}"/>
          </ac:spMkLst>
        </pc:spChg>
        <pc:spChg chg="mod">
          <ac:chgData name="#NG CHI HUI#" userId="a8074964-3c0e-453e-bf61-1d9101821b9c" providerId="ADAL" clId="{6F6D8026-9D7B-E249-B11F-152A018EB705}" dt="2021-04-01T03:53:07.804" v="763"/>
          <ac:spMkLst>
            <pc:docMk/>
            <pc:sldMk cId="0" sldId="256"/>
            <ac:spMk id="1002" creationId="{57838572-D8FF-8E40-8AB4-53EE10E164BA}"/>
          </ac:spMkLst>
        </pc:spChg>
        <pc:spChg chg="mod">
          <ac:chgData name="#NG CHI HUI#" userId="a8074964-3c0e-453e-bf61-1d9101821b9c" providerId="ADAL" clId="{6F6D8026-9D7B-E249-B11F-152A018EB705}" dt="2021-04-01T03:53:07.804" v="763"/>
          <ac:spMkLst>
            <pc:docMk/>
            <pc:sldMk cId="0" sldId="256"/>
            <ac:spMk id="1003" creationId="{D0DD9A56-834A-DD4D-B37E-A582267E2383}"/>
          </ac:spMkLst>
        </pc:spChg>
        <pc:spChg chg="mod">
          <ac:chgData name="#NG CHI HUI#" userId="a8074964-3c0e-453e-bf61-1d9101821b9c" providerId="ADAL" clId="{6F6D8026-9D7B-E249-B11F-152A018EB705}" dt="2021-04-01T03:53:07.804" v="763"/>
          <ac:spMkLst>
            <pc:docMk/>
            <pc:sldMk cId="0" sldId="256"/>
            <ac:spMk id="1004" creationId="{4C159E8B-1BA8-854F-B913-4820842B2D5C}"/>
          </ac:spMkLst>
        </pc:spChg>
        <pc:spChg chg="mod">
          <ac:chgData name="#NG CHI HUI#" userId="a8074964-3c0e-453e-bf61-1d9101821b9c" providerId="ADAL" clId="{6F6D8026-9D7B-E249-B11F-152A018EB705}" dt="2021-04-01T03:53:07.804" v="763"/>
          <ac:spMkLst>
            <pc:docMk/>
            <pc:sldMk cId="0" sldId="256"/>
            <ac:spMk id="1005" creationId="{FDC47D58-20A3-794F-A5A7-12447D05398A}"/>
          </ac:spMkLst>
        </pc:spChg>
        <pc:spChg chg="mod">
          <ac:chgData name="#NG CHI HUI#" userId="a8074964-3c0e-453e-bf61-1d9101821b9c" providerId="ADAL" clId="{6F6D8026-9D7B-E249-B11F-152A018EB705}" dt="2021-04-01T03:53:07.804" v="763"/>
          <ac:spMkLst>
            <pc:docMk/>
            <pc:sldMk cId="0" sldId="256"/>
            <ac:spMk id="1006" creationId="{CCD981AE-6B8A-174B-976B-24131F0D380C}"/>
          </ac:spMkLst>
        </pc:spChg>
        <pc:spChg chg="mod">
          <ac:chgData name="#NG CHI HUI#" userId="a8074964-3c0e-453e-bf61-1d9101821b9c" providerId="ADAL" clId="{6F6D8026-9D7B-E249-B11F-152A018EB705}" dt="2021-04-01T03:53:07.804" v="763"/>
          <ac:spMkLst>
            <pc:docMk/>
            <pc:sldMk cId="0" sldId="256"/>
            <ac:spMk id="1007" creationId="{C0723D0D-6EB3-3849-8AC9-27DB3B8E4639}"/>
          </ac:spMkLst>
        </pc:spChg>
        <pc:spChg chg="mod">
          <ac:chgData name="#NG CHI HUI#" userId="a8074964-3c0e-453e-bf61-1d9101821b9c" providerId="ADAL" clId="{6F6D8026-9D7B-E249-B11F-152A018EB705}" dt="2021-04-01T03:53:07.804" v="763"/>
          <ac:spMkLst>
            <pc:docMk/>
            <pc:sldMk cId="0" sldId="256"/>
            <ac:spMk id="1008" creationId="{EAF23A83-9810-DE49-A69A-DE94406A4367}"/>
          </ac:spMkLst>
        </pc:spChg>
        <pc:spChg chg="mod">
          <ac:chgData name="#NG CHI HUI#" userId="a8074964-3c0e-453e-bf61-1d9101821b9c" providerId="ADAL" clId="{6F6D8026-9D7B-E249-B11F-152A018EB705}" dt="2021-04-01T03:53:07.804" v="763"/>
          <ac:spMkLst>
            <pc:docMk/>
            <pc:sldMk cId="0" sldId="256"/>
            <ac:spMk id="1009" creationId="{97FA9F7F-2F09-9049-B9C0-6E4DEE3A5916}"/>
          </ac:spMkLst>
        </pc:spChg>
        <pc:spChg chg="mod">
          <ac:chgData name="#NG CHI HUI#" userId="a8074964-3c0e-453e-bf61-1d9101821b9c" providerId="ADAL" clId="{6F6D8026-9D7B-E249-B11F-152A018EB705}" dt="2021-04-01T03:53:07.804" v="763"/>
          <ac:spMkLst>
            <pc:docMk/>
            <pc:sldMk cId="0" sldId="256"/>
            <ac:spMk id="1010" creationId="{607D655A-0770-8E4C-BE6C-D62ABAE496B2}"/>
          </ac:spMkLst>
        </pc:spChg>
        <pc:spChg chg="mod">
          <ac:chgData name="#NG CHI HUI#" userId="a8074964-3c0e-453e-bf61-1d9101821b9c" providerId="ADAL" clId="{6F6D8026-9D7B-E249-B11F-152A018EB705}" dt="2021-04-01T03:53:07.804" v="763"/>
          <ac:spMkLst>
            <pc:docMk/>
            <pc:sldMk cId="0" sldId="256"/>
            <ac:spMk id="1011" creationId="{EF02BAA6-BE7C-4A48-90A9-68B22D40B8CD}"/>
          </ac:spMkLst>
        </pc:spChg>
        <pc:spChg chg="mod">
          <ac:chgData name="#NG CHI HUI#" userId="a8074964-3c0e-453e-bf61-1d9101821b9c" providerId="ADAL" clId="{6F6D8026-9D7B-E249-B11F-152A018EB705}" dt="2021-04-01T03:53:07.804" v="763"/>
          <ac:spMkLst>
            <pc:docMk/>
            <pc:sldMk cId="0" sldId="256"/>
            <ac:spMk id="1012" creationId="{37FEA1AA-871D-CD44-9C04-8E383F1FE6A0}"/>
          </ac:spMkLst>
        </pc:spChg>
        <pc:spChg chg="mod">
          <ac:chgData name="#NG CHI HUI#" userId="a8074964-3c0e-453e-bf61-1d9101821b9c" providerId="ADAL" clId="{6F6D8026-9D7B-E249-B11F-152A018EB705}" dt="2021-04-01T03:53:07.804" v="763"/>
          <ac:spMkLst>
            <pc:docMk/>
            <pc:sldMk cId="0" sldId="256"/>
            <ac:spMk id="1013" creationId="{DA7B955F-CBEC-5549-ADEC-59D60BFA79D3}"/>
          </ac:spMkLst>
        </pc:spChg>
        <pc:spChg chg="mod">
          <ac:chgData name="#NG CHI HUI#" userId="a8074964-3c0e-453e-bf61-1d9101821b9c" providerId="ADAL" clId="{6F6D8026-9D7B-E249-B11F-152A018EB705}" dt="2021-04-01T03:53:12.572" v="765"/>
          <ac:spMkLst>
            <pc:docMk/>
            <pc:sldMk cId="0" sldId="256"/>
            <ac:spMk id="1015" creationId="{2B692CE6-9AA0-9C43-88BB-BA821663E2FF}"/>
          </ac:spMkLst>
        </pc:spChg>
        <pc:spChg chg="mod">
          <ac:chgData name="#NG CHI HUI#" userId="a8074964-3c0e-453e-bf61-1d9101821b9c" providerId="ADAL" clId="{6F6D8026-9D7B-E249-B11F-152A018EB705}" dt="2021-04-01T03:53:12.572" v="765"/>
          <ac:spMkLst>
            <pc:docMk/>
            <pc:sldMk cId="0" sldId="256"/>
            <ac:spMk id="1016" creationId="{1577A0EE-979D-8349-B419-6DBF690AB5B5}"/>
          </ac:spMkLst>
        </pc:spChg>
        <pc:spChg chg="mod">
          <ac:chgData name="#NG CHI HUI#" userId="a8074964-3c0e-453e-bf61-1d9101821b9c" providerId="ADAL" clId="{6F6D8026-9D7B-E249-B11F-152A018EB705}" dt="2021-04-01T03:53:12.572" v="765"/>
          <ac:spMkLst>
            <pc:docMk/>
            <pc:sldMk cId="0" sldId="256"/>
            <ac:spMk id="1017" creationId="{1723E8A8-7123-AD41-A4B9-34C92CA7794C}"/>
          </ac:spMkLst>
        </pc:spChg>
        <pc:spChg chg="mod">
          <ac:chgData name="#NG CHI HUI#" userId="a8074964-3c0e-453e-bf61-1d9101821b9c" providerId="ADAL" clId="{6F6D8026-9D7B-E249-B11F-152A018EB705}" dt="2021-04-01T03:53:12.572" v="765"/>
          <ac:spMkLst>
            <pc:docMk/>
            <pc:sldMk cId="0" sldId="256"/>
            <ac:spMk id="1018" creationId="{46613652-F218-B943-9D5F-3CD2232900DE}"/>
          </ac:spMkLst>
        </pc:spChg>
        <pc:spChg chg="mod">
          <ac:chgData name="#NG CHI HUI#" userId="a8074964-3c0e-453e-bf61-1d9101821b9c" providerId="ADAL" clId="{6F6D8026-9D7B-E249-B11F-152A018EB705}" dt="2021-04-01T03:53:12.572" v="765"/>
          <ac:spMkLst>
            <pc:docMk/>
            <pc:sldMk cId="0" sldId="256"/>
            <ac:spMk id="1019" creationId="{AEDF7E46-9BEF-F24E-B8B1-7D80FFF893DF}"/>
          </ac:spMkLst>
        </pc:spChg>
        <pc:spChg chg="mod">
          <ac:chgData name="#NG CHI HUI#" userId="a8074964-3c0e-453e-bf61-1d9101821b9c" providerId="ADAL" clId="{6F6D8026-9D7B-E249-B11F-152A018EB705}" dt="2021-04-01T03:53:12.572" v="765"/>
          <ac:spMkLst>
            <pc:docMk/>
            <pc:sldMk cId="0" sldId="256"/>
            <ac:spMk id="1020" creationId="{23EE977D-3FB0-5344-8EA1-B498DF0B8BF4}"/>
          </ac:spMkLst>
        </pc:spChg>
        <pc:spChg chg="mod">
          <ac:chgData name="#NG CHI HUI#" userId="a8074964-3c0e-453e-bf61-1d9101821b9c" providerId="ADAL" clId="{6F6D8026-9D7B-E249-B11F-152A018EB705}" dt="2021-04-01T03:53:12.572" v="765"/>
          <ac:spMkLst>
            <pc:docMk/>
            <pc:sldMk cId="0" sldId="256"/>
            <ac:spMk id="1021" creationId="{1A8E27BF-927E-3049-B1EE-62997238F109}"/>
          </ac:spMkLst>
        </pc:spChg>
        <pc:spChg chg="mod">
          <ac:chgData name="#NG CHI HUI#" userId="a8074964-3c0e-453e-bf61-1d9101821b9c" providerId="ADAL" clId="{6F6D8026-9D7B-E249-B11F-152A018EB705}" dt="2021-04-01T03:53:12.572" v="765"/>
          <ac:spMkLst>
            <pc:docMk/>
            <pc:sldMk cId="0" sldId="256"/>
            <ac:spMk id="1022" creationId="{94D40069-B1CC-6B48-A9CF-D9DD84173CCF}"/>
          </ac:spMkLst>
        </pc:spChg>
        <pc:spChg chg="mod">
          <ac:chgData name="#NG CHI HUI#" userId="a8074964-3c0e-453e-bf61-1d9101821b9c" providerId="ADAL" clId="{6F6D8026-9D7B-E249-B11F-152A018EB705}" dt="2021-04-01T03:53:12.572" v="765"/>
          <ac:spMkLst>
            <pc:docMk/>
            <pc:sldMk cId="0" sldId="256"/>
            <ac:spMk id="1023" creationId="{0FDFF12B-7A27-9C4E-A69B-F3C152D1AEAA}"/>
          </ac:spMkLst>
        </pc:spChg>
        <pc:spChg chg="mod">
          <ac:chgData name="#NG CHI HUI#" userId="a8074964-3c0e-453e-bf61-1d9101821b9c" providerId="ADAL" clId="{6F6D8026-9D7B-E249-B11F-152A018EB705}" dt="2021-04-01T03:53:12.572" v="765"/>
          <ac:spMkLst>
            <pc:docMk/>
            <pc:sldMk cId="0" sldId="256"/>
            <ac:spMk id="1024" creationId="{9D0B4616-3893-634B-A305-7929F07DC74A}"/>
          </ac:spMkLst>
        </pc:spChg>
        <pc:spChg chg="mod">
          <ac:chgData name="#NG CHI HUI#" userId="a8074964-3c0e-453e-bf61-1d9101821b9c" providerId="ADAL" clId="{6F6D8026-9D7B-E249-B11F-152A018EB705}" dt="2021-04-01T03:53:12.572" v="765"/>
          <ac:spMkLst>
            <pc:docMk/>
            <pc:sldMk cId="0" sldId="256"/>
            <ac:spMk id="1025" creationId="{51B42753-A929-8045-B6FD-1F302AB86453}"/>
          </ac:spMkLst>
        </pc:spChg>
        <pc:spChg chg="mod">
          <ac:chgData name="#NG CHI HUI#" userId="a8074964-3c0e-453e-bf61-1d9101821b9c" providerId="ADAL" clId="{6F6D8026-9D7B-E249-B11F-152A018EB705}" dt="2021-04-01T03:53:12.572" v="765"/>
          <ac:spMkLst>
            <pc:docMk/>
            <pc:sldMk cId="0" sldId="256"/>
            <ac:spMk id="1026" creationId="{4259A115-79F4-934A-8527-B80BE4B5E796}"/>
          </ac:spMkLst>
        </pc:spChg>
        <pc:spChg chg="mod">
          <ac:chgData name="#NG CHI HUI#" userId="a8074964-3c0e-453e-bf61-1d9101821b9c" providerId="ADAL" clId="{6F6D8026-9D7B-E249-B11F-152A018EB705}" dt="2021-04-01T03:53:12.572" v="765"/>
          <ac:spMkLst>
            <pc:docMk/>
            <pc:sldMk cId="0" sldId="256"/>
            <ac:spMk id="1027" creationId="{8EC5E9B8-A1C3-034C-9EC9-BE58E4458D6D}"/>
          </ac:spMkLst>
        </pc:spChg>
        <pc:spChg chg="mod">
          <ac:chgData name="#NG CHI HUI#" userId="a8074964-3c0e-453e-bf61-1d9101821b9c" providerId="ADAL" clId="{6F6D8026-9D7B-E249-B11F-152A018EB705}" dt="2021-04-01T03:53:12.572" v="765"/>
          <ac:spMkLst>
            <pc:docMk/>
            <pc:sldMk cId="0" sldId="256"/>
            <ac:spMk id="1028" creationId="{C874AF25-7858-0448-8406-A25069A1D805}"/>
          </ac:spMkLst>
        </pc:spChg>
        <pc:spChg chg="mod">
          <ac:chgData name="#NG CHI HUI#" userId="a8074964-3c0e-453e-bf61-1d9101821b9c" providerId="ADAL" clId="{6F6D8026-9D7B-E249-B11F-152A018EB705}" dt="2021-04-01T03:53:12.572" v="765"/>
          <ac:spMkLst>
            <pc:docMk/>
            <pc:sldMk cId="0" sldId="256"/>
            <ac:spMk id="1029" creationId="{0CB6EA0A-F1A0-474D-B3E7-5AB9CA9CCBC2}"/>
          </ac:spMkLst>
        </pc:spChg>
        <pc:spChg chg="mod">
          <ac:chgData name="#NG CHI HUI#" userId="a8074964-3c0e-453e-bf61-1d9101821b9c" providerId="ADAL" clId="{6F6D8026-9D7B-E249-B11F-152A018EB705}" dt="2021-04-01T03:53:12.572" v="765"/>
          <ac:spMkLst>
            <pc:docMk/>
            <pc:sldMk cId="0" sldId="256"/>
            <ac:spMk id="1030" creationId="{4D22E620-4A07-DF4E-9DE9-2A0C0C4F408C}"/>
          </ac:spMkLst>
        </pc:spChg>
        <pc:spChg chg="mod">
          <ac:chgData name="#NG CHI HUI#" userId="a8074964-3c0e-453e-bf61-1d9101821b9c" providerId="ADAL" clId="{6F6D8026-9D7B-E249-B11F-152A018EB705}" dt="2021-04-01T03:53:12.572" v="765"/>
          <ac:spMkLst>
            <pc:docMk/>
            <pc:sldMk cId="0" sldId="256"/>
            <ac:spMk id="1031" creationId="{E17E395D-FFAB-B347-BC86-D35BC5140C56}"/>
          </ac:spMkLst>
        </pc:spChg>
        <pc:spChg chg="mod">
          <ac:chgData name="#NG CHI HUI#" userId="a8074964-3c0e-453e-bf61-1d9101821b9c" providerId="ADAL" clId="{6F6D8026-9D7B-E249-B11F-152A018EB705}" dt="2021-04-01T03:53:12.572" v="765"/>
          <ac:spMkLst>
            <pc:docMk/>
            <pc:sldMk cId="0" sldId="256"/>
            <ac:spMk id="1032" creationId="{76D7D500-DA78-B642-835C-2E1739BA7F0A}"/>
          </ac:spMkLst>
        </pc:spChg>
        <pc:spChg chg="mod">
          <ac:chgData name="#NG CHI HUI#" userId="a8074964-3c0e-453e-bf61-1d9101821b9c" providerId="ADAL" clId="{6F6D8026-9D7B-E249-B11F-152A018EB705}" dt="2021-04-01T03:53:12.572" v="765"/>
          <ac:spMkLst>
            <pc:docMk/>
            <pc:sldMk cId="0" sldId="256"/>
            <ac:spMk id="1033" creationId="{5E96408C-A7ED-EA4B-AE94-A15DD85667C6}"/>
          </ac:spMkLst>
        </pc:spChg>
        <pc:spChg chg="mod">
          <ac:chgData name="#NG CHI HUI#" userId="a8074964-3c0e-453e-bf61-1d9101821b9c" providerId="ADAL" clId="{6F6D8026-9D7B-E249-B11F-152A018EB705}" dt="2021-04-01T03:53:12.572" v="765"/>
          <ac:spMkLst>
            <pc:docMk/>
            <pc:sldMk cId="0" sldId="256"/>
            <ac:spMk id="1034" creationId="{CB0F912B-E24A-E64E-A232-D58457283EFE}"/>
          </ac:spMkLst>
        </pc:spChg>
        <pc:spChg chg="mod">
          <ac:chgData name="#NG CHI HUI#" userId="a8074964-3c0e-453e-bf61-1d9101821b9c" providerId="ADAL" clId="{6F6D8026-9D7B-E249-B11F-152A018EB705}" dt="2021-04-01T03:53:12.572" v="765"/>
          <ac:spMkLst>
            <pc:docMk/>
            <pc:sldMk cId="0" sldId="256"/>
            <ac:spMk id="1035" creationId="{A717160B-58DD-8B4A-B958-901412926DDC}"/>
          </ac:spMkLst>
        </pc:spChg>
        <pc:spChg chg="mod">
          <ac:chgData name="#NG CHI HUI#" userId="a8074964-3c0e-453e-bf61-1d9101821b9c" providerId="ADAL" clId="{6F6D8026-9D7B-E249-B11F-152A018EB705}" dt="2021-04-01T03:53:12.572" v="765"/>
          <ac:spMkLst>
            <pc:docMk/>
            <pc:sldMk cId="0" sldId="256"/>
            <ac:spMk id="1036" creationId="{61F71E21-5339-754E-9707-17AE5504CA63}"/>
          </ac:spMkLst>
        </pc:spChg>
        <pc:spChg chg="mod">
          <ac:chgData name="#NG CHI HUI#" userId="a8074964-3c0e-453e-bf61-1d9101821b9c" providerId="ADAL" clId="{6F6D8026-9D7B-E249-B11F-152A018EB705}" dt="2021-04-01T03:53:12.572" v="765"/>
          <ac:spMkLst>
            <pc:docMk/>
            <pc:sldMk cId="0" sldId="256"/>
            <ac:spMk id="1037" creationId="{3A0BCCB4-68C6-3649-B341-A112F7011427}"/>
          </ac:spMkLst>
        </pc:spChg>
        <pc:spChg chg="mod">
          <ac:chgData name="#NG CHI HUI#" userId="a8074964-3c0e-453e-bf61-1d9101821b9c" providerId="ADAL" clId="{6F6D8026-9D7B-E249-B11F-152A018EB705}" dt="2021-04-01T03:53:12.572" v="765"/>
          <ac:spMkLst>
            <pc:docMk/>
            <pc:sldMk cId="0" sldId="256"/>
            <ac:spMk id="1038" creationId="{81EFF747-9219-1149-8C85-114A3FCE3D8F}"/>
          </ac:spMkLst>
        </pc:spChg>
        <pc:spChg chg="mod">
          <ac:chgData name="#NG CHI HUI#" userId="a8074964-3c0e-453e-bf61-1d9101821b9c" providerId="ADAL" clId="{6F6D8026-9D7B-E249-B11F-152A018EB705}" dt="2021-04-01T03:53:12.572" v="765"/>
          <ac:spMkLst>
            <pc:docMk/>
            <pc:sldMk cId="0" sldId="256"/>
            <ac:spMk id="1039" creationId="{C6E00F80-3AC8-6146-B384-EFC818DAD3CA}"/>
          </ac:spMkLst>
        </pc:spChg>
        <pc:spChg chg="mod">
          <ac:chgData name="#NG CHI HUI#" userId="a8074964-3c0e-453e-bf61-1d9101821b9c" providerId="ADAL" clId="{6F6D8026-9D7B-E249-B11F-152A018EB705}" dt="2021-04-01T03:53:12.572" v="765"/>
          <ac:spMkLst>
            <pc:docMk/>
            <pc:sldMk cId="0" sldId="256"/>
            <ac:spMk id="1040" creationId="{E141EB12-953E-1942-A36A-261A2E195E90}"/>
          </ac:spMkLst>
        </pc:spChg>
        <pc:spChg chg="mod">
          <ac:chgData name="#NG CHI HUI#" userId="a8074964-3c0e-453e-bf61-1d9101821b9c" providerId="ADAL" clId="{6F6D8026-9D7B-E249-B11F-152A018EB705}" dt="2021-04-01T03:53:12.572" v="765"/>
          <ac:spMkLst>
            <pc:docMk/>
            <pc:sldMk cId="0" sldId="256"/>
            <ac:spMk id="1041" creationId="{5185CA69-767A-EC4D-9E15-850BE923A095}"/>
          </ac:spMkLst>
        </pc:spChg>
        <pc:spChg chg="mod">
          <ac:chgData name="#NG CHI HUI#" userId="a8074964-3c0e-453e-bf61-1d9101821b9c" providerId="ADAL" clId="{6F6D8026-9D7B-E249-B11F-152A018EB705}" dt="2021-04-01T03:53:12.572" v="765"/>
          <ac:spMkLst>
            <pc:docMk/>
            <pc:sldMk cId="0" sldId="256"/>
            <ac:spMk id="1042" creationId="{F4068477-98EF-764A-8D47-54AED0A8E4C6}"/>
          </ac:spMkLst>
        </pc:spChg>
        <pc:spChg chg="mod">
          <ac:chgData name="#NG CHI HUI#" userId="a8074964-3c0e-453e-bf61-1d9101821b9c" providerId="ADAL" clId="{6F6D8026-9D7B-E249-B11F-152A018EB705}" dt="2021-04-01T03:53:12.572" v="765"/>
          <ac:spMkLst>
            <pc:docMk/>
            <pc:sldMk cId="0" sldId="256"/>
            <ac:spMk id="1043" creationId="{7EC00E50-0613-7944-B6F4-F6C4FD49F5EC}"/>
          </ac:spMkLst>
        </pc:spChg>
        <pc:spChg chg="mod">
          <ac:chgData name="#NG CHI HUI#" userId="a8074964-3c0e-453e-bf61-1d9101821b9c" providerId="ADAL" clId="{6F6D8026-9D7B-E249-B11F-152A018EB705}" dt="2021-04-01T03:53:12.572" v="765"/>
          <ac:spMkLst>
            <pc:docMk/>
            <pc:sldMk cId="0" sldId="256"/>
            <ac:spMk id="1044" creationId="{748A0C49-3C92-3144-B072-3DD25BF91E22}"/>
          </ac:spMkLst>
        </pc:spChg>
        <pc:spChg chg="mod">
          <ac:chgData name="#NG CHI HUI#" userId="a8074964-3c0e-453e-bf61-1d9101821b9c" providerId="ADAL" clId="{6F6D8026-9D7B-E249-B11F-152A018EB705}" dt="2021-04-01T03:53:12.572" v="765"/>
          <ac:spMkLst>
            <pc:docMk/>
            <pc:sldMk cId="0" sldId="256"/>
            <ac:spMk id="1045" creationId="{22C95D05-5A2D-804D-94B5-E96E4C1EF33F}"/>
          </ac:spMkLst>
        </pc:spChg>
        <pc:spChg chg="mod">
          <ac:chgData name="#NG CHI HUI#" userId="a8074964-3c0e-453e-bf61-1d9101821b9c" providerId="ADAL" clId="{6F6D8026-9D7B-E249-B11F-152A018EB705}" dt="2021-04-01T03:53:12.572" v="765"/>
          <ac:spMkLst>
            <pc:docMk/>
            <pc:sldMk cId="0" sldId="256"/>
            <ac:spMk id="1046" creationId="{5C6BB8AB-3DCC-C14E-AF05-FE4A52D5CC0E}"/>
          </ac:spMkLst>
        </pc:spChg>
        <pc:spChg chg="mod">
          <ac:chgData name="#NG CHI HUI#" userId="a8074964-3c0e-453e-bf61-1d9101821b9c" providerId="ADAL" clId="{6F6D8026-9D7B-E249-B11F-152A018EB705}" dt="2021-04-01T03:53:12.572" v="765"/>
          <ac:spMkLst>
            <pc:docMk/>
            <pc:sldMk cId="0" sldId="256"/>
            <ac:spMk id="1047" creationId="{844B6AF5-828F-E540-A4B5-8BA7954A116C}"/>
          </ac:spMkLst>
        </pc:spChg>
        <pc:spChg chg="mod">
          <ac:chgData name="#NG CHI HUI#" userId="a8074964-3c0e-453e-bf61-1d9101821b9c" providerId="ADAL" clId="{6F6D8026-9D7B-E249-B11F-152A018EB705}" dt="2021-04-01T03:53:12.572" v="765"/>
          <ac:spMkLst>
            <pc:docMk/>
            <pc:sldMk cId="0" sldId="256"/>
            <ac:spMk id="1048" creationId="{07D80D69-F27D-5445-B7FB-86CD11635194}"/>
          </ac:spMkLst>
        </pc:spChg>
        <pc:spChg chg="mod">
          <ac:chgData name="#NG CHI HUI#" userId="a8074964-3c0e-453e-bf61-1d9101821b9c" providerId="ADAL" clId="{6F6D8026-9D7B-E249-B11F-152A018EB705}" dt="2021-04-01T03:53:12.572" v="765"/>
          <ac:spMkLst>
            <pc:docMk/>
            <pc:sldMk cId="0" sldId="256"/>
            <ac:spMk id="1049" creationId="{DC47A71C-E189-2D47-B712-690782473AB8}"/>
          </ac:spMkLst>
        </pc:spChg>
        <pc:spChg chg="mod">
          <ac:chgData name="#NG CHI HUI#" userId="a8074964-3c0e-453e-bf61-1d9101821b9c" providerId="ADAL" clId="{6F6D8026-9D7B-E249-B11F-152A018EB705}" dt="2021-04-01T03:53:12.572" v="765"/>
          <ac:spMkLst>
            <pc:docMk/>
            <pc:sldMk cId="0" sldId="256"/>
            <ac:spMk id="1050" creationId="{C79B7F2E-CC41-7C41-A39F-0CE8BD322F87}"/>
          </ac:spMkLst>
        </pc:spChg>
        <pc:spChg chg="mod">
          <ac:chgData name="#NG CHI HUI#" userId="a8074964-3c0e-453e-bf61-1d9101821b9c" providerId="ADAL" clId="{6F6D8026-9D7B-E249-B11F-152A018EB705}" dt="2021-04-01T03:53:12.572" v="765"/>
          <ac:spMkLst>
            <pc:docMk/>
            <pc:sldMk cId="0" sldId="256"/>
            <ac:spMk id="1051" creationId="{DACA74B5-3C57-A948-8A2D-EA334DB34DB4}"/>
          </ac:spMkLst>
        </pc:spChg>
        <pc:spChg chg="mod">
          <ac:chgData name="#NG CHI HUI#" userId="a8074964-3c0e-453e-bf61-1d9101821b9c" providerId="ADAL" clId="{6F6D8026-9D7B-E249-B11F-152A018EB705}" dt="2021-04-01T03:53:12.572" v="765"/>
          <ac:spMkLst>
            <pc:docMk/>
            <pc:sldMk cId="0" sldId="256"/>
            <ac:spMk id="1052" creationId="{FB6023DA-51A1-9942-8664-7C8B95D61C1A}"/>
          </ac:spMkLst>
        </pc:spChg>
        <pc:spChg chg="mod">
          <ac:chgData name="#NG CHI HUI#" userId="a8074964-3c0e-453e-bf61-1d9101821b9c" providerId="ADAL" clId="{6F6D8026-9D7B-E249-B11F-152A018EB705}" dt="2021-04-01T03:53:12.572" v="765"/>
          <ac:spMkLst>
            <pc:docMk/>
            <pc:sldMk cId="0" sldId="256"/>
            <ac:spMk id="1053" creationId="{C7D5C247-8582-BF48-87E4-C30FF845F340}"/>
          </ac:spMkLst>
        </pc:spChg>
        <pc:spChg chg="mod">
          <ac:chgData name="#NG CHI HUI#" userId="a8074964-3c0e-453e-bf61-1d9101821b9c" providerId="ADAL" clId="{6F6D8026-9D7B-E249-B11F-152A018EB705}" dt="2021-04-01T03:53:12.572" v="765"/>
          <ac:spMkLst>
            <pc:docMk/>
            <pc:sldMk cId="0" sldId="256"/>
            <ac:spMk id="1054" creationId="{DE1E0A23-F98B-624B-A8DE-3EF1DBEAE328}"/>
          </ac:spMkLst>
        </pc:spChg>
        <pc:spChg chg="mod">
          <ac:chgData name="#NG CHI HUI#" userId="a8074964-3c0e-453e-bf61-1d9101821b9c" providerId="ADAL" clId="{6F6D8026-9D7B-E249-B11F-152A018EB705}" dt="2021-04-01T03:53:12.572" v="765"/>
          <ac:spMkLst>
            <pc:docMk/>
            <pc:sldMk cId="0" sldId="256"/>
            <ac:spMk id="1055" creationId="{22FF2971-BC54-B64F-8654-803D838F6097}"/>
          </ac:spMkLst>
        </pc:spChg>
        <pc:spChg chg="mod">
          <ac:chgData name="#NG CHI HUI#" userId="a8074964-3c0e-453e-bf61-1d9101821b9c" providerId="ADAL" clId="{6F6D8026-9D7B-E249-B11F-152A018EB705}" dt="2021-04-01T03:53:12.572" v="765"/>
          <ac:spMkLst>
            <pc:docMk/>
            <pc:sldMk cId="0" sldId="256"/>
            <ac:spMk id="1056" creationId="{23B64C28-6F6B-5545-98D5-14BF12403B20}"/>
          </ac:spMkLst>
        </pc:spChg>
        <pc:spChg chg="mod">
          <ac:chgData name="#NG CHI HUI#" userId="a8074964-3c0e-453e-bf61-1d9101821b9c" providerId="ADAL" clId="{6F6D8026-9D7B-E249-B11F-152A018EB705}" dt="2021-04-01T03:53:12.572" v="765"/>
          <ac:spMkLst>
            <pc:docMk/>
            <pc:sldMk cId="0" sldId="256"/>
            <ac:spMk id="1057" creationId="{9FC1BE6C-7302-614E-A22C-0C0A8488F6CC}"/>
          </ac:spMkLst>
        </pc:spChg>
        <pc:spChg chg="mod">
          <ac:chgData name="#NG CHI HUI#" userId="a8074964-3c0e-453e-bf61-1d9101821b9c" providerId="ADAL" clId="{6F6D8026-9D7B-E249-B11F-152A018EB705}" dt="2021-04-01T03:53:12.572" v="765"/>
          <ac:spMkLst>
            <pc:docMk/>
            <pc:sldMk cId="0" sldId="256"/>
            <ac:spMk id="1058" creationId="{71E745B0-CF8C-BA47-97EF-E1EB8A83C8D5}"/>
          </ac:spMkLst>
        </pc:spChg>
        <pc:spChg chg="mod">
          <ac:chgData name="#NG CHI HUI#" userId="a8074964-3c0e-453e-bf61-1d9101821b9c" providerId="ADAL" clId="{6F6D8026-9D7B-E249-B11F-152A018EB705}" dt="2021-04-01T03:53:12.572" v="765"/>
          <ac:spMkLst>
            <pc:docMk/>
            <pc:sldMk cId="0" sldId="256"/>
            <ac:spMk id="1059" creationId="{4A602F78-C702-E54D-8CC0-79B71F03B44E}"/>
          </ac:spMkLst>
        </pc:spChg>
        <pc:spChg chg="mod">
          <ac:chgData name="#NG CHI HUI#" userId="a8074964-3c0e-453e-bf61-1d9101821b9c" providerId="ADAL" clId="{6F6D8026-9D7B-E249-B11F-152A018EB705}" dt="2021-04-01T03:53:12.572" v="765"/>
          <ac:spMkLst>
            <pc:docMk/>
            <pc:sldMk cId="0" sldId="256"/>
            <ac:spMk id="1060" creationId="{979E992E-99F0-A440-A8BF-301580A628CF}"/>
          </ac:spMkLst>
        </pc:spChg>
        <pc:spChg chg="mod">
          <ac:chgData name="#NG CHI HUI#" userId="a8074964-3c0e-453e-bf61-1d9101821b9c" providerId="ADAL" clId="{6F6D8026-9D7B-E249-B11F-152A018EB705}" dt="2021-04-01T03:53:12.572" v="765"/>
          <ac:spMkLst>
            <pc:docMk/>
            <pc:sldMk cId="0" sldId="256"/>
            <ac:spMk id="1061" creationId="{EF91D20F-7FF6-6043-896F-E3AA4FEDEA18}"/>
          </ac:spMkLst>
        </pc:spChg>
        <pc:spChg chg="mod">
          <ac:chgData name="#NG CHI HUI#" userId="a8074964-3c0e-453e-bf61-1d9101821b9c" providerId="ADAL" clId="{6F6D8026-9D7B-E249-B11F-152A018EB705}" dt="2021-04-01T03:53:12.572" v="765"/>
          <ac:spMkLst>
            <pc:docMk/>
            <pc:sldMk cId="0" sldId="256"/>
            <ac:spMk id="1062" creationId="{BD7988D2-A191-3E41-9EF0-8B15DE227DA5}"/>
          </ac:spMkLst>
        </pc:spChg>
        <pc:spChg chg="mod">
          <ac:chgData name="#NG CHI HUI#" userId="a8074964-3c0e-453e-bf61-1d9101821b9c" providerId="ADAL" clId="{6F6D8026-9D7B-E249-B11F-152A018EB705}" dt="2021-04-01T03:53:12.572" v="765"/>
          <ac:spMkLst>
            <pc:docMk/>
            <pc:sldMk cId="0" sldId="256"/>
            <ac:spMk id="1063" creationId="{5207D4C6-CE34-7746-BEFC-FDE0A44B3BBC}"/>
          </ac:spMkLst>
        </pc:spChg>
        <pc:spChg chg="mod">
          <ac:chgData name="#NG CHI HUI#" userId="a8074964-3c0e-453e-bf61-1d9101821b9c" providerId="ADAL" clId="{6F6D8026-9D7B-E249-B11F-152A018EB705}" dt="2021-04-01T03:53:12.572" v="765"/>
          <ac:spMkLst>
            <pc:docMk/>
            <pc:sldMk cId="0" sldId="256"/>
            <ac:spMk id="1064" creationId="{45A45B8F-4F66-3F4A-BDF4-B504AE6FE8C7}"/>
          </ac:spMkLst>
        </pc:spChg>
        <pc:spChg chg="mod">
          <ac:chgData name="#NG CHI HUI#" userId="a8074964-3c0e-453e-bf61-1d9101821b9c" providerId="ADAL" clId="{6F6D8026-9D7B-E249-B11F-152A018EB705}" dt="2021-04-01T03:53:12.572" v="765"/>
          <ac:spMkLst>
            <pc:docMk/>
            <pc:sldMk cId="0" sldId="256"/>
            <ac:spMk id="1065" creationId="{DB50E5DE-2C02-264F-A5F7-0154980E316C}"/>
          </ac:spMkLst>
        </pc:spChg>
        <pc:spChg chg="mod">
          <ac:chgData name="#NG CHI HUI#" userId="a8074964-3c0e-453e-bf61-1d9101821b9c" providerId="ADAL" clId="{6F6D8026-9D7B-E249-B11F-152A018EB705}" dt="2021-04-01T03:53:12.572" v="765"/>
          <ac:spMkLst>
            <pc:docMk/>
            <pc:sldMk cId="0" sldId="256"/>
            <ac:spMk id="1066" creationId="{A1657BC9-044E-3643-8862-17B1809B8B4D}"/>
          </ac:spMkLst>
        </pc:spChg>
        <pc:spChg chg="mod">
          <ac:chgData name="#NG CHI HUI#" userId="a8074964-3c0e-453e-bf61-1d9101821b9c" providerId="ADAL" clId="{6F6D8026-9D7B-E249-B11F-152A018EB705}" dt="2021-04-01T03:53:12.572" v="765"/>
          <ac:spMkLst>
            <pc:docMk/>
            <pc:sldMk cId="0" sldId="256"/>
            <ac:spMk id="1067" creationId="{EF06291E-7C43-9641-9F79-25EE4FF28253}"/>
          </ac:spMkLst>
        </pc:spChg>
        <pc:spChg chg="mod">
          <ac:chgData name="#NG CHI HUI#" userId="a8074964-3c0e-453e-bf61-1d9101821b9c" providerId="ADAL" clId="{6F6D8026-9D7B-E249-B11F-152A018EB705}" dt="2021-04-01T03:53:12.572" v="765"/>
          <ac:spMkLst>
            <pc:docMk/>
            <pc:sldMk cId="0" sldId="256"/>
            <ac:spMk id="1068" creationId="{59D9B87A-5609-3849-ADDF-8B12211259E4}"/>
          </ac:spMkLst>
        </pc:spChg>
        <pc:spChg chg="mod">
          <ac:chgData name="#NG CHI HUI#" userId="a8074964-3c0e-453e-bf61-1d9101821b9c" providerId="ADAL" clId="{6F6D8026-9D7B-E249-B11F-152A018EB705}" dt="2021-04-01T03:53:12.572" v="765"/>
          <ac:spMkLst>
            <pc:docMk/>
            <pc:sldMk cId="0" sldId="256"/>
            <ac:spMk id="1069" creationId="{48155407-68E9-184F-9108-005CADF85CE1}"/>
          </ac:spMkLst>
        </pc:spChg>
        <pc:spChg chg="mod">
          <ac:chgData name="#NG CHI HUI#" userId="a8074964-3c0e-453e-bf61-1d9101821b9c" providerId="ADAL" clId="{6F6D8026-9D7B-E249-B11F-152A018EB705}" dt="2021-04-01T03:53:12.572" v="765"/>
          <ac:spMkLst>
            <pc:docMk/>
            <pc:sldMk cId="0" sldId="256"/>
            <ac:spMk id="1070" creationId="{A46E69F9-7219-5F49-B8C9-D4834CD44C04}"/>
          </ac:spMkLst>
        </pc:spChg>
        <pc:spChg chg="mod">
          <ac:chgData name="#NG CHI HUI#" userId="a8074964-3c0e-453e-bf61-1d9101821b9c" providerId="ADAL" clId="{6F6D8026-9D7B-E249-B11F-152A018EB705}" dt="2021-04-01T03:53:12.572" v="765"/>
          <ac:spMkLst>
            <pc:docMk/>
            <pc:sldMk cId="0" sldId="256"/>
            <ac:spMk id="1071" creationId="{6B13907B-9610-7543-8E5E-F4AB9868F72A}"/>
          </ac:spMkLst>
        </pc:spChg>
        <pc:spChg chg="mod">
          <ac:chgData name="#NG CHI HUI#" userId="a8074964-3c0e-453e-bf61-1d9101821b9c" providerId="ADAL" clId="{6F6D8026-9D7B-E249-B11F-152A018EB705}" dt="2021-04-01T03:53:12.572" v="765"/>
          <ac:spMkLst>
            <pc:docMk/>
            <pc:sldMk cId="0" sldId="256"/>
            <ac:spMk id="1072" creationId="{3DFBAC29-4A57-FA4B-95D8-14A70A98FED7}"/>
          </ac:spMkLst>
        </pc:spChg>
        <pc:spChg chg="mod">
          <ac:chgData name="#NG CHI HUI#" userId="a8074964-3c0e-453e-bf61-1d9101821b9c" providerId="ADAL" clId="{6F6D8026-9D7B-E249-B11F-152A018EB705}" dt="2021-04-01T03:53:12.572" v="765"/>
          <ac:spMkLst>
            <pc:docMk/>
            <pc:sldMk cId="0" sldId="256"/>
            <ac:spMk id="1073" creationId="{4325D95C-0F83-FD43-B032-2144FEB4D929}"/>
          </ac:spMkLst>
        </pc:spChg>
        <pc:spChg chg="mod">
          <ac:chgData name="#NG CHI HUI#" userId="a8074964-3c0e-453e-bf61-1d9101821b9c" providerId="ADAL" clId="{6F6D8026-9D7B-E249-B11F-152A018EB705}" dt="2021-04-01T03:53:12.572" v="765"/>
          <ac:spMkLst>
            <pc:docMk/>
            <pc:sldMk cId="0" sldId="256"/>
            <ac:spMk id="1074" creationId="{CD78A931-01A8-EF4E-BE94-B82150658432}"/>
          </ac:spMkLst>
        </pc:spChg>
        <pc:spChg chg="mod">
          <ac:chgData name="#NG CHI HUI#" userId="a8074964-3c0e-453e-bf61-1d9101821b9c" providerId="ADAL" clId="{6F6D8026-9D7B-E249-B11F-152A018EB705}" dt="2021-04-01T03:53:12.572" v="765"/>
          <ac:spMkLst>
            <pc:docMk/>
            <pc:sldMk cId="0" sldId="256"/>
            <ac:spMk id="1075" creationId="{70DF87F7-0330-E64C-8526-651569BC1E98}"/>
          </ac:spMkLst>
        </pc:spChg>
        <pc:spChg chg="mod">
          <ac:chgData name="#NG CHI HUI#" userId="a8074964-3c0e-453e-bf61-1d9101821b9c" providerId="ADAL" clId="{6F6D8026-9D7B-E249-B11F-152A018EB705}" dt="2021-04-01T03:53:12.572" v="765"/>
          <ac:spMkLst>
            <pc:docMk/>
            <pc:sldMk cId="0" sldId="256"/>
            <ac:spMk id="1076" creationId="{7186D681-4BE5-5B4D-A37A-930B57828FCB}"/>
          </ac:spMkLst>
        </pc:spChg>
        <pc:spChg chg="mod">
          <ac:chgData name="#NG CHI HUI#" userId="a8074964-3c0e-453e-bf61-1d9101821b9c" providerId="ADAL" clId="{6F6D8026-9D7B-E249-B11F-152A018EB705}" dt="2021-04-01T03:53:12.572" v="765"/>
          <ac:spMkLst>
            <pc:docMk/>
            <pc:sldMk cId="0" sldId="256"/>
            <ac:spMk id="1077" creationId="{B6CF67B6-990C-834B-B004-B6E8E2FD11E1}"/>
          </ac:spMkLst>
        </pc:spChg>
        <pc:spChg chg="mod">
          <ac:chgData name="#NG CHI HUI#" userId="a8074964-3c0e-453e-bf61-1d9101821b9c" providerId="ADAL" clId="{6F6D8026-9D7B-E249-B11F-152A018EB705}" dt="2021-04-01T03:53:12.572" v="765"/>
          <ac:spMkLst>
            <pc:docMk/>
            <pc:sldMk cId="0" sldId="256"/>
            <ac:spMk id="1078" creationId="{1217C546-DEBF-EF48-9E48-66E5DD323977}"/>
          </ac:spMkLst>
        </pc:spChg>
        <pc:spChg chg="mod">
          <ac:chgData name="#NG CHI HUI#" userId="a8074964-3c0e-453e-bf61-1d9101821b9c" providerId="ADAL" clId="{6F6D8026-9D7B-E249-B11F-152A018EB705}" dt="2021-04-01T03:53:12.572" v="765"/>
          <ac:spMkLst>
            <pc:docMk/>
            <pc:sldMk cId="0" sldId="256"/>
            <ac:spMk id="1079" creationId="{EF421E4F-EBB5-8348-A5D2-CDF117BD9F79}"/>
          </ac:spMkLst>
        </pc:spChg>
        <pc:spChg chg="mod">
          <ac:chgData name="#NG CHI HUI#" userId="a8074964-3c0e-453e-bf61-1d9101821b9c" providerId="ADAL" clId="{6F6D8026-9D7B-E249-B11F-152A018EB705}" dt="2021-04-01T03:53:12.572" v="765"/>
          <ac:spMkLst>
            <pc:docMk/>
            <pc:sldMk cId="0" sldId="256"/>
            <ac:spMk id="1080" creationId="{78016938-6529-8843-9508-21A36FDABE51}"/>
          </ac:spMkLst>
        </pc:spChg>
        <pc:spChg chg="mod">
          <ac:chgData name="#NG CHI HUI#" userId="a8074964-3c0e-453e-bf61-1d9101821b9c" providerId="ADAL" clId="{6F6D8026-9D7B-E249-B11F-152A018EB705}" dt="2021-04-01T03:53:12.572" v="765"/>
          <ac:spMkLst>
            <pc:docMk/>
            <pc:sldMk cId="0" sldId="256"/>
            <ac:spMk id="1081" creationId="{99026CAF-47EA-7E43-96EF-C19F89671632}"/>
          </ac:spMkLst>
        </pc:spChg>
        <pc:spChg chg="mod">
          <ac:chgData name="#NG CHI HUI#" userId="a8074964-3c0e-453e-bf61-1d9101821b9c" providerId="ADAL" clId="{6F6D8026-9D7B-E249-B11F-152A018EB705}" dt="2021-04-01T03:53:12.572" v="765"/>
          <ac:spMkLst>
            <pc:docMk/>
            <pc:sldMk cId="0" sldId="256"/>
            <ac:spMk id="1082" creationId="{C35BC06B-0311-5C47-BF2B-273C33471184}"/>
          </ac:spMkLst>
        </pc:spChg>
        <pc:spChg chg="mod">
          <ac:chgData name="#NG CHI HUI#" userId="a8074964-3c0e-453e-bf61-1d9101821b9c" providerId="ADAL" clId="{6F6D8026-9D7B-E249-B11F-152A018EB705}" dt="2021-04-01T03:53:12.572" v="765"/>
          <ac:spMkLst>
            <pc:docMk/>
            <pc:sldMk cId="0" sldId="256"/>
            <ac:spMk id="1083" creationId="{7D0F0D21-3C15-224F-8A32-FA0D0FEF4093}"/>
          </ac:spMkLst>
        </pc:spChg>
        <pc:spChg chg="mod">
          <ac:chgData name="#NG CHI HUI#" userId="a8074964-3c0e-453e-bf61-1d9101821b9c" providerId="ADAL" clId="{6F6D8026-9D7B-E249-B11F-152A018EB705}" dt="2021-04-01T03:53:12.572" v="765"/>
          <ac:spMkLst>
            <pc:docMk/>
            <pc:sldMk cId="0" sldId="256"/>
            <ac:spMk id="1084" creationId="{8869E365-F29F-0443-ADE5-8735D24B2CE3}"/>
          </ac:spMkLst>
        </pc:spChg>
        <pc:spChg chg="mod">
          <ac:chgData name="#NG CHI HUI#" userId="a8074964-3c0e-453e-bf61-1d9101821b9c" providerId="ADAL" clId="{6F6D8026-9D7B-E249-B11F-152A018EB705}" dt="2021-04-01T03:53:12.572" v="765"/>
          <ac:spMkLst>
            <pc:docMk/>
            <pc:sldMk cId="0" sldId="256"/>
            <ac:spMk id="1085" creationId="{89E2D31A-91C7-EA46-94EA-42BF8B0A9AA6}"/>
          </ac:spMkLst>
        </pc:spChg>
        <pc:spChg chg="mod">
          <ac:chgData name="#NG CHI HUI#" userId="a8074964-3c0e-453e-bf61-1d9101821b9c" providerId="ADAL" clId="{6F6D8026-9D7B-E249-B11F-152A018EB705}" dt="2021-04-01T03:53:12.572" v="765"/>
          <ac:spMkLst>
            <pc:docMk/>
            <pc:sldMk cId="0" sldId="256"/>
            <ac:spMk id="1086" creationId="{9EE4E303-F6AC-1A4C-91F8-49756804D56C}"/>
          </ac:spMkLst>
        </pc:spChg>
        <pc:spChg chg="mod">
          <ac:chgData name="#NG CHI HUI#" userId="a8074964-3c0e-453e-bf61-1d9101821b9c" providerId="ADAL" clId="{6F6D8026-9D7B-E249-B11F-152A018EB705}" dt="2021-04-01T03:53:12.572" v="765"/>
          <ac:spMkLst>
            <pc:docMk/>
            <pc:sldMk cId="0" sldId="256"/>
            <ac:spMk id="1087" creationId="{47137FD1-9ABF-0B4B-8B1A-7BB3C2B0AB57}"/>
          </ac:spMkLst>
        </pc:spChg>
        <pc:spChg chg="mod">
          <ac:chgData name="#NG CHI HUI#" userId="a8074964-3c0e-453e-bf61-1d9101821b9c" providerId="ADAL" clId="{6F6D8026-9D7B-E249-B11F-152A018EB705}" dt="2021-04-01T03:53:12.572" v="765"/>
          <ac:spMkLst>
            <pc:docMk/>
            <pc:sldMk cId="0" sldId="256"/>
            <ac:spMk id="1088" creationId="{BE8A87A5-F8DE-7D44-A463-477FD5753CCA}"/>
          </ac:spMkLst>
        </pc:spChg>
        <pc:spChg chg="mod">
          <ac:chgData name="#NG CHI HUI#" userId="a8074964-3c0e-453e-bf61-1d9101821b9c" providerId="ADAL" clId="{6F6D8026-9D7B-E249-B11F-152A018EB705}" dt="2021-04-01T03:53:12.572" v="765"/>
          <ac:spMkLst>
            <pc:docMk/>
            <pc:sldMk cId="0" sldId="256"/>
            <ac:spMk id="1089" creationId="{7058E57D-08D4-7A44-A9A2-6651B537C667}"/>
          </ac:spMkLst>
        </pc:spChg>
        <pc:spChg chg="mod">
          <ac:chgData name="#NG CHI HUI#" userId="a8074964-3c0e-453e-bf61-1d9101821b9c" providerId="ADAL" clId="{6F6D8026-9D7B-E249-B11F-152A018EB705}" dt="2021-04-01T03:53:12.572" v="765"/>
          <ac:spMkLst>
            <pc:docMk/>
            <pc:sldMk cId="0" sldId="256"/>
            <ac:spMk id="1090" creationId="{2F60D3AF-2FC9-8742-B6FA-B7281D350B37}"/>
          </ac:spMkLst>
        </pc:spChg>
        <pc:spChg chg="mod">
          <ac:chgData name="#NG CHI HUI#" userId="a8074964-3c0e-453e-bf61-1d9101821b9c" providerId="ADAL" clId="{6F6D8026-9D7B-E249-B11F-152A018EB705}" dt="2021-04-01T03:53:12.572" v="765"/>
          <ac:spMkLst>
            <pc:docMk/>
            <pc:sldMk cId="0" sldId="256"/>
            <ac:spMk id="1091" creationId="{7E31BBF7-4B68-AD48-8131-4C940156B719}"/>
          </ac:spMkLst>
        </pc:spChg>
        <pc:spChg chg="mod">
          <ac:chgData name="#NG CHI HUI#" userId="a8074964-3c0e-453e-bf61-1d9101821b9c" providerId="ADAL" clId="{6F6D8026-9D7B-E249-B11F-152A018EB705}" dt="2021-04-01T03:53:12.572" v="765"/>
          <ac:spMkLst>
            <pc:docMk/>
            <pc:sldMk cId="0" sldId="256"/>
            <ac:spMk id="1092" creationId="{AF390067-F75D-B640-945B-E07391312335}"/>
          </ac:spMkLst>
        </pc:spChg>
        <pc:spChg chg="mod">
          <ac:chgData name="#NG CHI HUI#" userId="a8074964-3c0e-453e-bf61-1d9101821b9c" providerId="ADAL" clId="{6F6D8026-9D7B-E249-B11F-152A018EB705}" dt="2021-04-01T03:53:12.572" v="765"/>
          <ac:spMkLst>
            <pc:docMk/>
            <pc:sldMk cId="0" sldId="256"/>
            <ac:spMk id="1093" creationId="{5CAE5646-72DC-9A42-9D3F-624B5E78FEB8}"/>
          </ac:spMkLst>
        </pc:spChg>
        <pc:spChg chg="mod">
          <ac:chgData name="#NG CHI HUI#" userId="a8074964-3c0e-453e-bf61-1d9101821b9c" providerId="ADAL" clId="{6F6D8026-9D7B-E249-B11F-152A018EB705}" dt="2021-04-01T03:53:12.572" v="765"/>
          <ac:spMkLst>
            <pc:docMk/>
            <pc:sldMk cId="0" sldId="256"/>
            <ac:spMk id="1094" creationId="{0010FF31-0A92-6F41-8E7A-20D992B06BB2}"/>
          </ac:spMkLst>
        </pc:spChg>
        <pc:spChg chg="mod">
          <ac:chgData name="#NG CHI HUI#" userId="a8074964-3c0e-453e-bf61-1d9101821b9c" providerId="ADAL" clId="{6F6D8026-9D7B-E249-B11F-152A018EB705}" dt="2021-04-01T03:53:12.572" v="765"/>
          <ac:spMkLst>
            <pc:docMk/>
            <pc:sldMk cId="0" sldId="256"/>
            <ac:spMk id="1095" creationId="{362ECD3A-516A-544E-8139-95B85EF6B906}"/>
          </ac:spMkLst>
        </pc:spChg>
        <pc:spChg chg="mod">
          <ac:chgData name="#NG CHI HUI#" userId="a8074964-3c0e-453e-bf61-1d9101821b9c" providerId="ADAL" clId="{6F6D8026-9D7B-E249-B11F-152A018EB705}" dt="2021-04-01T03:53:12.572" v="765"/>
          <ac:spMkLst>
            <pc:docMk/>
            <pc:sldMk cId="0" sldId="256"/>
            <ac:spMk id="1096" creationId="{72A8FA9C-14D4-8B4F-A757-F95545DB4A77}"/>
          </ac:spMkLst>
        </pc:spChg>
        <pc:spChg chg="mod">
          <ac:chgData name="#NG CHI HUI#" userId="a8074964-3c0e-453e-bf61-1d9101821b9c" providerId="ADAL" clId="{6F6D8026-9D7B-E249-B11F-152A018EB705}" dt="2021-04-01T03:53:12.572" v="765"/>
          <ac:spMkLst>
            <pc:docMk/>
            <pc:sldMk cId="0" sldId="256"/>
            <ac:spMk id="1097" creationId="{67AADDF6-41CE-6346-BE5B-21602AEADBB3}"/>
          </ac:spMkLst>
        </pc:spChg>
        <pc:spChg chg="mod">
          <ac:chgData name="#NG CHI HUI#" userId="a8074964-3c0e-453e-bf61-1d9101821b9c" providerId="ADAL" clId="{6F6D8026-9D7B-E249-B11F-152A018EB705}" dt="2021-04-01T03:53:12.572" v="765"/>
          <ac:spMkLst>
            <pc:docMk/>
            <pc:sldMk cId="0" sldId="256"/>
            <ac:spMk id="1098" creationId="{BA58A754-A586-A446-9406-3363488E876C}"/>
          </ac:spMkLst>
        </pc:spChg>
        <pc:spChg chg="mod">
          <ac:chgData name="#NG CHI HUI#" userId="a8074964-3c0e-453e-bf61-1d9101821b9c" providerId="ADAL" clId="{6F6D8026-9D7B-E249-B11F-152A018EB705}" dt="2021-04-01T03:53:12.572" v="765"/>
          <ac:spMkLst>
            <pc:docMk/>
            <pc:sldMk cId="0" sldId="256"/>
            <ac:spMk id="1099" creationId="{43FB1B26-9E2B-7A4D-A667-DC79EE7889EE}"/>
          </ac:spMkLst>
        </pc:spChg>
        <pc:spChg chg="mod">
          <ac:chgData name="#NG CHI HUI#" userId="a8074964-3c0e-453e-bf61-1d9101821b9c" providerId="ADAL" clId="{6F6D8026-9D7B-E249-B11F-152A018EB705}" dt="2021-04-01T03:53:12.572" v="765"/>
          <ac:spMkLst>
            <pc:docMk/>
            <pc:sldMk cId="0" sldId="256"/>
            <ac:spMk id="1100" creationId="{BFCBF97B-BD44-2142-981F-CDA2D7B312A1}"/>
          </ac:spMkLst>
        </pc:spChg>
        <pc:spChg chg="mod">
          <ac:chgData name="#NG CHI HUI#" userId="a8074964-3c0e-453e-bf61-1d9101821b9c" providerId="ADAL" clId="{6F6D8026-9D7B-E249-B11F-152A018EB705}" dt="2021-04-01T03:53:12.572" v="765"/>
          <ac:spMkLst>
            <pc:docMk/>
            <pc:sldMk cId="0" sldId="256"/>
            <ac:spMk id="1101" creationId="{651BF340-A0F2-C44A-B709-C55648C6E112}"/>
          </ac:spMkLst>
        </pc:spChg>
        <pc:spChg chg="mod">
          <ac:chgData name="#NG CHI HUI#" userId="a8074964-3c0e-453e-bf61-1d9101821b9c" providerId="ADAL" clId="{6F6D8026-9D7B-E249-B11F-152A018EB705}" dt="2021-04-01T03:53:12.572" v="765"/>
          <ac:spMkLst>
            <pc:docMk/>
            <pc:sldMk cId="0" sldId="256"/>
            <ac:spMk id="1102" creationId="{DD1FBF36-01A6-D249-9F23-8B61C44DA75B}"/>
          </ac:spMkLst>
        </pc:spChg>
        <pc:spChg chg="mod">
          <ac:chgData name="#NG CHI HUI#" userId="a8074964-3c0e-453e-bf61-1d9101821b9c" providerId="ADAL" clId="{6F6D8026-9D7B-E249-B11F-152A018EB705}" dt="2021-04-01T03:53:12.572" v="765"/>
          <ac:spMkLst>
            <pc:docMk/>
            <pc:sldMk cId="0" sldId="256"/>
            <ac:spMk id="1103" creationId="{74EB36B7-6B77-7C4E-AF49-516F05261339}"/>
          </ac:spMkLst>
        </pc:spChg>
        <pc:spChg chg="mod">
          <ac:chgData name="#NG CHI HUI#" userId="a8074964-3c0e-453e-bf61-1d9101821b9c" providerId="ADAL" clId="{6F6D8026-9D7B-E249-B11F-152A018EB705}" dt="2021-04-01T03:53:12.572" v="765"/>
          <ac:spMkLst>
            <pc:docMk/>
            <pc:sldMk cId="0" sldId="256"/>
            <ac:spMk id="1104" creationId="{382FF361-9537-3A4D-A6E0-C7E2567312E8}"/>
          </ac:spMkLst>
        </pc:spChg>
        <pc:spChg chg="mod">
          <ac:chgData name="#NG CHI HUI#" userId="a8074964-3c0e-453e-bf61-1d9101821b9c" providerId="ADAL" clId="{6F6D8026-9D7B-E249-B11F-152A018EB705}" dt="2021-04-01T03:53:12.572" v="765"/>
          <ac:spMkLst>
            <pc:docMk/>
            <pc:sldMk cId="0" sldId="256"/>
            <ac:spMk id="1105" creationId="{5C32F234-D934-F54F-97DF-67F8D349F821}"/>
          </ac:spMkLst>
        </pc:spChg>
        <pc:spChg chg="mod">
          <ac:chgData name="#NG CHI HUI#" userId="a8074964-3c0e-453e-bf61-1d9101821b9c" providerId="ADAL" clId="{6F6D8026-9D7B-E249-B11F-152A018EB705}" dt="2021-04-01T03:53:12.572" v="765"/>
          <ac:spMkLst>
            <pc:docMk/>
            <pc:sldMk cId="0" sldId="256"/>
            <ac:spMk id="1106" creationId="{9B347719-644E-6D49-87F1-D8954E628CA7}"/>
          </ac:spMkLst>
        </pc:spChg>
        <pc:spChg chg="mod">
          <ac:chgData name="#NG CHI HUI#" userId="a8074964-3c0e-453e-bf61-1d9101821b9c" providerId="ADAL" clId="{6F6D8026-9D7B-E249-B11F-152A018EB705}" dt="2021-04-01T03:53:12.572" v="765"/>
          <ac:spMkLst>
            <pc:docMk/>
            <pc:sldMk cId="0" sldId="256"/>
            <ac:spMk id="1107" creationId="{9E1FCB9D-859C-664F-87A5-322E9487F74A}"/>
          </ac:spMkLst>
        </pc:spChg>
        <pc:spChg chg="mod">
          <ac:chgData name="#NG CHI HUI#" userId="a8074964-3c0e-453e-bf61-1d9101821b9c" providerId="ADAL" clId="{6F6D8026-9D7B-E249-B11F-152A018EB705}" dt="2021-04-01T03:53:12.572" v="765"/>
          <ac:spMkLst>
            <pc:docMk/>
            <pc:sldMk cId="0" sldId="256"/>
            <ac:spMk id="1108" creationId="{DB93F972-70F1-D747-96A7-E80DA4D3C29E}"/>
          </ac:spMkLst>
        </pc:spChg>
        <pc:spChg chg="mod">
          <ac:chgData name="#NG CHI HUI#" userId="a8074964-3c0e-453e-bf61-1d9101821b9c" providerId="ADAL" clId="{6F6D8026-9D7B-E249-B11F-152A018EB705}" dt="2021-04-01T03:53:12.572" v="765"/>
          <ac:spMkLst>
            <pc:docMk/>
            <pc:sldMk cId="0" sldId="256"/>
            <ac:spMk id="1109" creationId="{9937F597-81B5-4E4E-A9B6-ABAB049E3CA4}"/>
          </ac:spMkLst>
        </pc:spChg>
        <pc:spChg chg="mod">
          <ac:chgData name="#NG CHI HUI#" userId="a8074964-3c0e-453e-bf61-1d9101821b9c" providerId="ADAL" clId="{6F6D8026-9D7B-E249-B11F-152A018EB705}" dt="2021-04-01T03:53:12.572" v="765"/>
          <ac:spMkLst>
            <pc:docMk/>
            <pc:sldMk cId="0" sldId="256"/>
            <ac:spMk id="1110" creationId="{E391F47A-7EC8-FE40-90F4-7E3DCC17C65B}"/>
          </ac:spMkLst>
        </pc:spChg>
        <pc:spChg chg="mod">
          <ac:chgData name="#NG CHI HUI#" userId="a8074964-3c0e-453e-bf61-1d9101821b9c" providerId="ADAL" clId="{6F6D8026-9D7B-E249-B11F-152A018EB705}" dt="2021-04-01T03:53:12.572" v="765"/>
          <ac:spMkLst>
            <pc:docMk/>
            <pc:sldMk cId="0" sldId="256"/>
            <ac:spMk id="1111" creationId="{0FD2CB0E-F629-4A44-8D8E-1F8926C30E6A}"/>
          </ac:spMkLst>
        </pc:spChg>
        <pc:spChg chg="mod">
          <ac:chgData name="#NG CHI HUI#" userId="a8074964-3c0e-453e-bf61-1d9101821b9c" providerId="ADAL" clId="{6F6D8026-9D7B-E249-B11F-152A018EB705}" dt="2021-04-01T03:53:12.572" v="765"/>
          <ac:spMkLst>
            <pc:docMk/>
            <pc:sldMk cId="0" sldId="256"/>
            <ac:spMk id="1112" creationId="{56D7CAA5-09E3-8D41-A5D9-7676201747DD}"/>
          </ac:spMkLst>
        </pc:spChg>
        <pc:spChg chg="mod">
          <ac:chgData name="#NG CHI HUI#" userId="a8074964-3c0e-453e-bf61-1d9101821b9c" providerId="ADAL" clId="{6F6D8026-9D7B-E249-B11F-152A018EB705}" dt="2021-04-01T03:53:12.572" v="765"/>
          <ac:spMkLst>
            <pc:docMk/>
            <pc:sldMk cId="0" sldId="256"/>
            <ac:spMk id="1113" creationId="{B2AF0026-8178-E445-860B-6F1833761D65}"/>
          </ac:spMkLst>
        </pc:spChg>
        <pc:spChg chg="mod">
          <ac:chgData name="#NG CHI HUI#" userId="a8074964-3c0e-453e-bf61-1d9101821b9c" providerId="ADAL" clId="{6F6D8026-9D7B-E249-B11F-152A018EB705}" dt="2021-04-01T03:53:12.572" v="765"/>
          <ac:spMkLst>
            <pc:docMk/>
            <pc:sldMk cId="0" sldId="256"/>
            <ac:spMk id="1114" creationId="{5EF67622-90BE-0B47-979C-563601D59922}"/>
          </ac:spMkLst>
        </pc:spChg>
        <pc:spChg chg="mod">
          <ac:chgData name="#NG CHI HUI#" userId="a8074964-3c0e-453e-bf61-1d9101821b9c" providerId="ADAL" clId="{6F6D8026-9D7B-E249-B11F-152A018EB705}" dt="2021-04-01T03:53:12.572" v="765"/>
          <ac:spMkLst>
            <pc:docMk/>
            <pc:sldMk cId="0" sldId="256"/>
            <ac:spMk id="1115" creationId="{510139AF-C038-0C4C-83BD-CDA491B704FB}"/>
          </ac:spMkLst>
        </pc:spChg>
        <pc:spChg chg="mod">
          <ac:chgData name="#NG CHI HUI#" userId="a8074964-3c0e-453e-bf61-1d9101821b9c" providerId="ADAL" clId="{6F6D8026-9D7B-E249-B11F-152A018EB705}" dt="2021-04-01T03:53:12.572" v="765"/>
          <ac:spMkLst>
            <pc:docMk/>
            <pc:sldMk cId="0" sldId="256"/>
            <ac:spMk id="1116" creationId="{2D028A3F-3079-684F-86E1-D9021FEDBCC1}"/>
          </ac:spMkLst>
        </pc:spChg>
        <pc:spChg chg="mod">
          <ac:chgData name="#NG CHI HUI#" userId="a8074964-3c0e-453e-bf61-1d9101821b9c" providerId="ADAL" clId="{6F6D8026-9D7B-E249-B11F-152A018EB705}" dt="2021-04-01T03:53:12.572" v="765"/>
          <ac:spMkLst>
            <pc:docMk/>
            <pc:sldMk cId="0" sldId="256"/>
            <ac:spMk id="1117" creationId="{8C75CF67-B0CD-6241-A144-A5557718BD23}"/>
          </ac:spMkLst>
        </pc:spChg>
        <pc:spChg chg="mod">
          <ac:chgData name="#NG CHI HUI#" userId="a8074964-3c0e-453e-bf61-1d9101821b9c" providerId="ADAL" clId="{6F6D8026-9D7B-E249-B11F-152A018EB705}" dt="2021-04-01T03:53:12.572" v="765"/>
          <ac:spMkLst>
            <pc:docMk/>
            <pc:sldMk cId="0" sldId="256"/>
            <ac:spMk id="1118" creationId="{8792A8FF-4DFA-D84D-8B9F-3F53371225B7}"/>
          </ac:spMkLst>
        </pc:spChg>
        <pc:spChg chg="mod">
          <ac:chgData name="#NG CHI HUI#" userId="a8074964-3c0e-453e-bf61-1d9101821b9c" providerId="ADAL" clId="{6F6D8026-9D7B-E249-B11F-152A018EB705}" dt="2021-04-01T03:53:12.572" v="765"/>
          <ac:spMkLst>
            <pc:docMk/>
            <pc:sldMk cId="0" sldId="256"/>
            <ac:spMk id="1119" creationId="{A9B6A72A-B0E5-C94A-BA4E-06C79BB9E385}"/>
          </ac:spMkLst>
        </pc:spChg>
        <pc:spChg chg="mod">
          <ac:chgData name="#NG CHI HUI#" userId="a8074964-3c0e-453e-bf61-1d9101821b9c" providerId="ADAL" clId="{6F6D8026-9D7B-E249-B11F-152A018EB705}" dt="2021-04-01T03:53:12.572" v="765"/>
          <ac:spMkLst>
            <pc:docMk/>
            <pc:sldMk cId="0" sldId="256"/>
            <ac:spMk id="1120" creationId="{00D50F13-CBEF-EE40-BE09-00F04AA66EAA}"/>
          </ac:spMkLst>
        </pc:spChg>
        <pc:spChg chg="mod">
          <ac:chgData name="#NG CHI HUI#" userId="a8074964-3c0e-453e-bf61-1d9101821b9c" providerId="ADAL" clId="{6F6D8026-9D7B-E249-B11F-152A018EB705}" dt="2021-04-01T03:53:12.572" v="765"/>
          <ac:spMkLst>
            <pc:docMk/>
            <pc:sldMk cId="0" sldId="256"/>
            <ac:spMk id="1121" creationId="{4FA1348A-D6CA-BE4D-8DBD-BFA0EBF4B6A9}"/>
          </ac:spMkLst>
        </pc:spChg>
        <pc:spChg chg="mod">
          <ac:chgData name="#NG CHI HUI#" userId="a8074964-3c0e-453e-bf61-1d9101821b9c" providerId="ADAL" clId="{6F6D8026-9D7B-E249-B11F-152A018EB705}" dt="2021-04-01T03:53:12.572" v="765"/>
          <ac:spMkLst>
            <pc:docMk/>
            <pc:sldMk cId="0" sldId="256"/>
            <ac:spMk id="1122" creationId="{B2AB37C8-757A-1644-9D71-0ACF0867A56F}"/>
          </ac:spMkLst>
        </pc:spChg>
        <pc:spChg chg="mod">
          <ac:chgData name="#NG CHI HUI#" userId="a8074964-3c0e-453e-bf61-1d9101821b9c" providerId="ADAL" clId="{6F6D8026-9D7B-E249-B11F-152A018EB705}" dt="2021-04-01T03:53:12.572" v="765"/>
          <ac:spMkLst>
            <pc:docMk/>
            <pc:sldMk cId="0" sldId="256"/>
            <ac:spMk id="1123" creationId="{BA3A0B26-C49A-8E49-A8B3-F5611992ED37}"/>
          </ac:spMkLst>
        </pc:spChg>
        <pc:spChg chg="mod">
          <ac:chgData name="#NG CHI HUI#" userId="a8074964-3c0e-453e-bf61-1d9101821b9c" providerId="ADAL" clId="{6F6D8026-9D7B-E249-B11F-152A018EB705}" dt="2021-04-01T03:53:12.572" v="765"/>
          <ac:spMkLst>
            <pc:docMk/>
            <pc:sldMk cId="0" sldId="256"/>
            <ac:spMk id="1124" creationId="{9DFCFA55-BD27-BA4C-8FF7-CFC1273D88A3}"/>
          </ac:spMkLst>
        </pc:spChg>
        <pc:spChg chg="mod">
          <ac:chgData name="#NG CHI HUI#" userId="a8074964-3c0e-453e-bf61-1d9101821b9c" providerId="ADAL" clId="{6F6D8026-9D7B-E249-B11F-152A018EB705}" dt="2021-04-01T03:53:12.572" v="765"/>
          <ac:spMkLst>
            <pc:docMk/>
            <pc:sldMk cId="0" sldId="256"/>
            <ac:spMk id="1125" creationId="{83FD77B2-0AB5-0B4B-9178-7F4141A153C1}"/>
          </ac:spMkLst>
        </pc:spChg>
        <pc:spChg chg="mod">
          <ac:chgData name="#NG CHI HUI#" userId="a8074964-3c0e-453e-bf61-1d9101821b9c" providerId="ADAL" clId="{6F6D8026-9D7B-E249-B11F-152A018EB705}" dt="2021-04-01T03:53:12.572" v="765"/>
          <ac:spMkLst>
            <pc:docMk/>
            <pc:sldMk cId="0" sldId="256"/>
            <ac:spMk id="1126" creationId="{80B32784-6429-C54E-8C65-56265DE12D22}"/>
          </ac:spMkLst>
        </pc:spChg>
        <pc:spChg chg="mod">
          <ac:chgData name="#NG CHI HUI#" userId="a8074964-3c0e-453e-bf61-1d9101821b9c" providerId="ADAL" clId="{6F6D8026-9D7B-E249-B11F-152A018EB705}" dt="2021-04-01T03:53:12.572" v="765"/>
          <ac:spMkLst>
            <pc:docMk/>
            <pc:sldMk cId="0" sldId="256"/>
            <ac:spMk id="1127" creationId="{273E9AE5-288F-B34C-8091-E051877B022C}"/>
          </ac:spMkLst>
        </pc:spChg>
        <pc:spChg chg="mod">
          <ac:chgData name="#NG CHI HUI#" userId="a8074964-3c0e-453e-bf61-1d9101821b9c" providerId="ADAL" clId="{6F6D8026-9D7B-E249-B11F-152A018EB705}" dt="2021-04-01T03:53:12.572" v="765"/>
          <ac:spMkLst>
            <pc:docMk/>
            <pc:sldMk cId="0" sldId="256"/>
            <ac:spMk id="1128" creationId="{CF7E0C07-235E-C043-BED1-8F32323891BA}"/>
          </ac:spMkLst>
        </pc:spChg>
        <pc:spChg chg="mod">
          <ac:chgData name="#NG CHI HUI#" userId="a8074964-3c0e-453e-bf61-1d9101821b9c" providerId="ADAL" clId="{6F6D8026-9D7B-E249-B11F-152A018EB705}" dt="2021-04-01T03:53:12.572" v="765"/>
          <ac:spMkLst>
            <pc:docMk/>
            <pc:sldMk cId="0" sldId="256"/>
            <ac:spMk id="1129" creationId="{12CEEE99-DB5F-B54A-87E4-FB384EDFA52D}"/>
          </ac:spMkLst>
        </pc:spChg>
        <pc:spChg chg="mod">
          <ac:chgData name="#NG CHI HUI#" userId="a8074964-3c0e-453e-bf61-1d9101821b9c" providerId="ADAL" clId="{6F6D8026-9D7B-E249-B11F-152A018EB705}" dt="2021-04-01T03:53:12.572" v="765"/>
          <ac:spMkLst>
            <pc:docMk/>
            <pc:sldMk cId="0" sldId="256"/>
            <ac:spMk id="1130" creationId="{3D390C55-75F9-C349-BDA5-7118A6FD6BC2}"/>
          </ac:spMkLst>
        </pc:spChg>
        <pc:spChg chg="mod">
          <ac:chgData name="#NG CHI HUI#" userId="a8074964-3c0e-453e-bf61-1d9101821b9c" providerId="ADAL" clId="{6F6D8026-9D7B-E249-B11F-152A018EB705}" dt="2021-04-01T03:53:12.572" v="765"/>
          <ac:spMkLst>
            <pc:docMk/>
            <pc:sldMk cId="0" sldId="256"/>
            <ac:spMk id="1131" creationId="{66E7D05C-4CCD-7841-B8DD-AB1A5EBDC0FA}"/>
          </ac:spMkLst>
        </pc:spChg>
        <pc:spChg chg="mod">
          <ac:chgData name="#NG CHI HUI#" userId="a8074964-3c0e-453e-bf61-1d9101821b9c" providerId="ADAL" clId="{6F6D8026-9D7B-E249-B11F-152A018EB705}" dt="2021-04-01T03:53:12.572" v="765"/>
          <ac:spMkLst>
            <pc:docMk/>
            <pc:sldMk cId="0" sldId="256"/>
            <ac:spMk id="1132" creationId="{D5E3692F-E973-764F-8535-2573AEFAAB70}"/>
          </ac:spMkLst>
        </pc:spChg>
        <pc:spChg chg="mod">
          <ac:chgData name="#NG CHI HUI#" userId="a8074964-3c0e-453e-bf61-1d9101821b9c" providerId="ADAL" clId="{6F6D8026-9D7B-E249-B11F-152A018EB705}" dt="2021-04-01T03:53:12.572" v="765"/>
          <ac:spMkLst>
            <pc:docMk/>
            <pc:sldMk cId="0" sldId="256"/>
            <ac:spMk id="1133" creationId="{2FAA5881-1899-EA4A-9140-D207ACB4F50C}"/>
          </ac:spMkLst>
        </pc:spChg>
        <pc:spChg chg="mod">
          <ac:chgData name="#NG CHI HUI#" userId="a8074964-3c0e-453e-bf61-1d9101821b9c" providerId="ADAL" clId="{6F6D8026-9D7B-E249-B11F-152A018EB705}" dt="2021-04-01T03:53:12.572" v="765"/>
          <ac:spMkLst>
            <pc:docMk/>
            <pc:sldMk cId="0" sldId="256"/>
            <ac:spMk id="1134" creationId="{CD315A60-A361-AB4C-A681-5ACE8E531969}"/>
          </ac:spMkLst>
        </pc:spChg>
        <pc:spChg chg="mod">
          <ac:chgData name="#NG CHI HUI#" userId="a8074964-3c0e-453e-bf61-1d9101821b9c" providerId="ADAL" clId="{6F6D8026-9D7B-E249-B11F-152A018EB705}" dt="2021-04-01T03:53:12.572" v="765"/>
          <ac:spMkLst>
            <pc:docMk/>
            <pc:sldMk cId="0" sldId="256"/>
            <ac:spMk id="1135" creationId="{260F03CF-43F6-8B4F-AED8-4E807D74975E}"/>
          </ac:spMkLst>
        </pc:spChg>
        <pc:spChg chg="mod">
          <ac:chgData name="#NG CHI HUI#" userId="a8074964-3c0e-453e-bf61-1d9101821b9c" providerId="ADAL" clId="{6F6D8026-9D7B-E249-B11F-152A018EB705}" dt="2021-04-01T03:53:12.572" v="765"/>
          <ac:spMkLst>
            <pc:docMk/>
            <pc:sldMk cId="0" sldId="256"/>
            <ac:spMk id="1136" creationId="{A4757ED3-B9FC-F542-90F8-26AC9157A27E}"/>
          </ac:spMkLst>
        </pc:spChg>
        <pc:spChg chg="mod">
          <ac:chgData name="#NG CHI HUI#" userId="a8074964-3c0e-453e-bf61-1d9101821b9c" providerId="ADAL" clId="{6F6D8026-9D7B-E249-B11F-152A018EB705}" dt="2021-04-01T03:53:12.572" v="765"/>
          <ac:spMkLst>
            <pc:docMk/>
            <pc:sldMk cId="0" sldId="256"/>
            <ac:spMk id="1137" creationId="{3E676563-D16B-EC42-96E6-AD92F0E523F8}"/>
          </ac:spMkLst>
        </pc:spChg>
        <pc:spChg chg="mod">
          <ac:chgData name="#NG CHI HUI#" userId="a8074964-3c0e-453e-bf61-1d9101821b9c" providerId="ADAL" clId="{6F6D8026-9D7B-E249-B11F-152A018EB705}" dt="2021-04-01T03:53:12.572" v="765"/>
          <ac:spMkLst>
            <pc:docMk/>
            <pc:sldMk cId="0" sldId="256"/>
            <ac:spMk id="1138" creationId="{4C7499EB-237A-9A43-8537-7E9FB5EC7186}"/>
          </ac:spMkLst>
        </pc:spChg>
        <pc:spChg chg="mod">
          <ac:chgData name="#NG CHI HUI#" userId="a8074964-3c0e-453e-bf61-1d9101821b9c" providerId="ADAL" clId="{6F6D8026-9D7B-E249-B11F-152A018EB705}" dt="2021-04-01T03:53:12.572" v="765"/>
          <ac:spMkLst>
            <pc:docMk/>
            <pc:sldMk cId="0" sldId="256"/>
            <ac:spMk id="1139" creationId="{729BC014-A5B5-7C44-8949-1AF9AB4E45BB}"/>
          </ac:spMkLst>
        </pc:spChg>
        <pc:spChg chg="mod">
          <ac:chgData name="#NG CHI HUI#" userId="a8074964-3c0e-453e-bf61-1d9101821b9c" providerId="ADAL" clId="{6F6D8026-9D7B-E249-B11F-152A018EB705}" dt="2021-04-01T03:53:12.572" v="765"/>
          <ac:spMkLst>
            <pc:docMk/>
            <pc:sldMk cId="0" sldId="256"/>
            <ac:spMk id="1140" creationId="{26593AF5-E5EC-E946-B104-1A3ED0901663}"/>
          </ac:spMkLst>
        </pc:spChg>
        <pc:spChg chg="mod">
          <ac:chgData name="#NG CHI HUI#" userId="a8074964-3c0e-453e-bf61-1d9101821b9c" providerId="ADAL" clId="{6F6D8026-9D7B-E249-B11F-152A018EB705}" dt="2021-04-01T03:53:12.572" v="765"/>
          <ac:spMkLst>
            <pc:docMk/>
            <pc:sldMk cId="0" sldId="256"/>
            <ac:spMk id="1141" creationId="{77B4B517-B0E4-094B-94D5-1367CEDF54CA}"/>
          </ac:spMkLst>
        </pc:spChg>
        <pc:spChg chg="mod">
          <ac:chgData name="#NG CHI HUI#" userId="a8074964-3c0e-453e-bf61-1d9101821b9c" providerId="ADAL" clId="{6F6D8026-9D7B-E249-B11F-152A018EB705}" dt="2021-04-01T03:53:12.572" v="765"/>
          <ac:spMkLst>
            <pc:docMk/>
            <pc:sldMk cId="0" sldId="256"/>
            <ac:spMk id="1142" creationId="{63029F84-EB0C-5F4C-9639-5DD7C597FAD3}"/>
          </ac:spMkLst>
        </pc:spChg>
        <pc:spChg chg="mod">
          <ac:chgData name="#NG CHI HUI#" userId="a8074964-3c0e-453e-bf61-1d9101821b9c" providerId="ADAL" clId="{6F6D8026-9D7B-E249-B11F-152A018EB705}" dt="2021-04-01T03:53:12.572" v="765"/>
          <ac:spMkLst>
            <pc:docMk/>
            <pc:sldMk cId="0" sldId="256"/>
            <ac:spMk id="1143" creationId="{22866C43-F854-884B-9668-70A4F29AE1F6}"/>
          </ac:spMkLst>
        </pc:spChg>
        <pc:spChg chg="mod">
          <ac:chgData name="#NG CHI HUI#" userId="a8074964-3c0e-453e-bf61-1d9101821b9c" providerId="ADAL" clId="{6F6D8026-9D7B-E249-B11F-152A018EB705}" dt="2021-04-01T03:53:12.572" v="765"/>
          <ac:spMkLst>
            <pc:docMk/>
            <pc:sldMk cId="0" sldId="256"/>
            <ac:spMk id="1144" creationId="{D154AB1B-192C-DE46-8273-FA302A4FCE4E}"/>
          </ac:spMkLst>
        </pc:spChg>
        <pc:spChg chg="mod">
          <ac:chgData name="#NG CHI HUI#" userId="a8074964-3c0e-453e-bf61-1d9101821b9c" providerId="ADAL" clId="{6F6D8026-9D7B-E249-B11F-152A018EB705}" dt="2021-04-01T03:53:12.572" v="765"/>
          <ac:spMkLst>
            <pc:docMk/>
            <pc:sldMk cId="0" sldId="256"/>
            <ac:spMk id="1145" creationId="{3F9B4CB4-406E-0549-A98E-A4820A8BF881}"/>
          </ac:spMkLst>
        </pc:spChg>
        <pc:spChg chg="mod">
          <ac:chgData name="#NG CHI HUI#" userId="a8074964-3c0e-453e-bf61-1d9101821b9c" providerId="ADAL" clId="{6F6D8026-9D7B-E249-B11F-152A018EB705}" dt="2021-04-01T03:53:12.572" v="765"/>
          <ac:spMkLst>
            <pc:docMk/>
            <pc:sldMk cId="0" sldId="256"/>
            <ac:spMk id="1146" creationId="{F7062BED-5987-484C-BA82-F3468FCBB9F4}"/>
          </ac:spMkLst>
        </pc:spChg>
        <pc:spChg chg="mod">
          <ac:chgData name="#NG CHI HUI#" userId="a8074964-3c0e-453e-bf61-1d9101821b9c" providerId="ADAL" clId="{6F6D8026-9D7B-E249-B11F-152A018EB705}" dt="2021-04-01T03:53:12.572" v="765"/>
          <ac:spMkLst>
            <pc:docMk/>
            <pc:sldMk cId="0" sldId="256"/>
            <ac:spMk id="1147" creationId="{12DE7871-6B14-514D-A69C-726CCA0C8F31}"/>
          </ac:spMkLst>
        </pc:spChg>
        <pc:spChg chg="mod">
          <ac:chgData name="#NG CHI HUI#" userId="a8074964-3c0e-453e-bf61-1d9101821b9c" providerId="ADAL" clId="{6F6D8026-9D7B-E249-B11F-152A018EB705}" dt="2021-04-01T03:53:12.572" v="765"/>
          <ac:spMkLst>
            <pc:docMk/>
            <pc:sldMk cId="0" sldId="256"/>
            <ac:spMk id="1148" creationId="{0D678293-4EDC-A148-81A4-AF68A965711B}"/>
          </ac:spMkLst>
        </pc:spChg>
        <pc:spChg chg="mod">
          <ac:chgData name="#NG CHI HUI#" userId="a8074964-3c0e-453e-bf61-1d9101821b9c" providerId="ADAL" clId="{6F6D8026-9D7B-E249-B11F-152A018EB705}" dt="2021-04-01T03:53:12.572" v="765"/>
          <ac:spMkLst>
            <pc:docMk/>
            <pc:sldMk cId="0" sldId="256"/>
            <ac:spMk id="1149" creationId="{5728BC9C-9AF6-EE4F-85DF-1ACB56586BBA}"/>
          </ac:spMkLst>
        </pc:spChg>
        <pc:spChg chg="mod">
          <ac:chgData name="#NG CHI HUI#" userId="a8074964-3c0e-453e-bf61-1d9101821b9c" providerId="ADAL" clId="{6F6D8026-9D7B-E249-B11F-152A018EB705}" dt="2021-04-01T03:53:12.572" v="765"/>
          <ac:spMkLst>
            <pc:docMk/>
            <pc:sldMk cId="0" sldId="256"/>
            <ac:spMk id="1150" creationId="{65A16497-BFCC-6A4C-9DC3-C568B0FF331C}"/>
          </ac:spMkLst>
        </pc:spChg>
        <pc:spChg chg="mod">
          <ac:chgData name="#NG CHI HUI#" userId="a8074964-3c0e-453e-bf61-1d9101821b9c" providerId="ADAL" clId="{6F6D8026-9D7B-E249-B11F-152A018EB705}" dt="2021-04-01T03:53:12.572" v="765"/>
          <ac:spMkLst>
            <pc:docMk/>
            <pc:sldMk cId="0" sldId="256"/>
            <ac:spMk id="1151" creationId="{4783F245-14BB-624D-80A3-F2AC73221BCF}"/>
          </ac:spMkLst>
        </pc:spChg>
        <pc:spChg chg="mod">
          <ac:chgData name="#NG CHI HUI#" userId="a8074964-3c0e-453e-bf61-1d9101821b9c" providerId="ADAL" clId="{6F6D8026-9D7B-E249-B11F-152A018EB705}" dt="2021-04-01T03:53:12.572" v="765"/>
          <ac:spMkLst>
            <pc:docMk/>
            <pc:sldMk cId="0" sldId="256"/>
            <ac:spMk id="1152" creationId="{C5C5BEA0-B8CA-F842-87FD-E721447FA437}"/>
          </ac:spMkLst>
        </pc:spChg>
        <pc:spChg chg="mod">
          <ac:chgData name="#NG CHI HUI#" userId="a8074964-3c0e-453e-bf61-1d9101821b9c" providerId="ADAL" clId="{6F6D8026-9D7B-E249-B11F-152A018EB705}" dt="2021-04-01T03:53:12.572" v="765"/>
          <ac:spMkLst>
            <pc:docMk/>
            <pc:sldMk cId="0" sldId="256"/>
            <ac:spMk id="1153" creationId="{98CDF014-AE51-1A40-BF7A-0458488F262A}"/>
          </ac:spMkLst>
        </pc:spChg>
        <pc:spChg chg="mod">
          <ac:chgData name="#NG CHI HUI#" userId="a8074964-3c0e-453e-bf61-1d9101821b9c" providerId="ADAL" clId="{6F6D8026-9D7B-E249-B11F-152A018EB705}" dt="2021-04-01T03:53:12.572" v="765"/>
          <ac:spMkLst>
            <pc:docMk/>
            <pc:sldMk cId="0" sldId="256"/>
            <ac:spMk id="1154" creationId="{D4D11664-E700-F845-93DA-CF54034E918E}"/>
          </ac:spMkLst>
        </pc:spChg>
        <pc:spChg chg="mod">
          <ac:chgData name="#NG CHI HUI#" userId="a8074964-3c0e-453e-bf61-1d9101821b9c" providerId="ADAL" clId="{6F6D8026-9D7B-E249-B11F-152A018EB705}" dt="2021-04-01T03:53:12.572" v="765"/>
          <ac:spMkLst>
            <pc:docMk/>
            <pc:sldMk cId="0" sldId="256"/>
            <ac:spMk id="1155" creationId="{0EE92CEF-18A8-3D4E-9179-6C8B33CB842A}"/>
          </ac:spMkLst>
        </pc:spChg>
        <pc:spChg chg="mod">
          <ac:chgData name="#NG CHI HUI#" userId="a8074964-3c0e-453e-bf61-1d9101821b9c" providerId="ADAL" clId="{6F6D8026-9D7B-E249-B11F-152A018EB705}" dt="2021-04-01T03:53:12.572" v="765"/>
          <ac:spMkLst>
            <pc:docMk/>
            <pc:sldMk cId="0" sldId="256"/>
            <ac:spMk id="1156" creationId="{6EE7B0E8-13B5-F340-A951-4E1995683AFB}"/>
          </ac:spMkLst>
        </pc:spChg>
        <pc:spChg chg="mod">
          <ac:chgData name="#NG CHI HUI#" userId="a8074964-3c0e-453e-bf61-1d9101821b9c" providerId="ADAL" clId="{6F6D8026-9D7B-E249-B11F-152A018EB705}" dt="2021-04-01T03:53:12.572" v="765"/>
          <ac:spMkLst>
            <pc:docMk/>
            <pc:sldMk cId="0" sldId="256"/>
            <ac:spMk id="1157" creationId="{CD58C94A-BC4E-3041-BE97-6166BA7EBC85}"/>
          </ac:spMkLst>
        </pc:spChg>
        <pc:spChg chg="mod">
          <ac:chgData name="#NG CHI HUI#" userId="a8074964-3c0e-453e-bf61-1d9101821b9c" providerId="ADAL" clId="{6F6D8026-9D7B-E249-B11F-152A018EB705}" dt="2021-04-01T03:53:12.572" v="765"/>
          <ac:spMkLst>
            <pc:docMk/>
            <pc:sldMk cId="0" sldId="256"/>
            <ac:spMk id="1158" creationId="{33EA3023-3E25-834A-8F59-F4B39DA85803}"/>
          </ac:spMkLst>
        </pc:spChg>
        <pc:spChg chg="mod">
          <ac:chgData name="#NG CHI HUI#" userId="a8074964-3c0e-453e-bf61-1d9101821b9c" providerId="ADAL" clId="{6F6D8026-9D7B-E249-B11F-152A018EB705}" dt="2021-04-01T03:53:12.572" v="765"/>
          <ac:spMkLst>
            <pc:docMk/>
            <pc:sldMk cId="0" sldId="256"/>
            <ac:spMk id="1159" creationId="{74EAECA5-CFC7-BC4D-86CA-DFC5F7CB2A44}"/>
          </ac:spMkLst>
        </pc:spChg>
        <pc:spChg chg="mod">
          <ac:chgData name="#NG CHI HUI#" userId="a8074964-3c0e-453e-bf61-1d9101821b9c" providerId="ADAL" clId="{6F6D8026-9D7B-E249-B11F-152A018EB705}" dt="2021-04-01T03:53:12.572" v="765"/>
          <ac:spMkLst>
            <pc:docMk/>
            <pc:sldMk cId="0" sldId="256"/>
            <ac:spMk id="1160" creationId="{3DB3F166-AB93-9F44-95CD-429B2DE92405}"/>
          </ac:spMkLst>
        </pc:spChg>
        <pc:spChg chg="mod">
          <ac:chgData name="#NG CHI HUI#" userId="a8074964-3c0e-453e-bf61-1d9101821b9c" providerId="ADAL" clId="{6F6D8026-9D7B-E249-B11F-152A018EB705}" dt="2021-04-01T03:53:12.572" v="765"/>
          <ac:spMkLst>
            <pc:docMk/>
            <pc:sldMk cId="0" sldId="256"/>
            <ac:spMk id="1161" creationId="{61CCD5B6-022D-4047-9ED4-580B92FD5D12}"/>
          </ac:spMkLst>
        </pc:spChg>
        <pc:spChg chg="mod">
          <ac:chgData name="#NG CHI HUI#" userId="a8074964-3c0e-453e-bf61-1d9101821b9c" providerId="ADAL" clId="{6F6D8026-9D7B-E249-B11F-152A018EB705}" dt="2021-04-01T03:53:12.572" v="765"/>
          <ac:spMkLst>
            <pc:docMk/>
            <pc:sldMk cId="0" sldId="256"/>
            <ac:spMk id="1162" creationId="{BAC75A3A-C94A-5F49-86F2-CFA917729547}"/>
          </ac:spMkLst>
        </pc:spChg>
        <pc:spChg chg="mod">
          <ac:chgData name="#NG CHI HUI#" userId="a8074964-3c0e-453e-bf61-1d9101821b9c" providerId="ADAL" clId="{6F6D8026-9D7B-E249-B11F-152A018EB705}" dt="2021-04-01T03:53:12.572" v="765"/>
          <ac:spMkLst>
            <pc:docMk/>
            <pc:sldMk cId="0" sldId="256"/>
            <ac:spMk id="1163" creationId="{94FC1D7A-F3CD-F04F-8B3C-F1FC88FD340E}"/>
          </ac:spMkLst>
        </pc:spChg>
        <pc:spChg chg="mod">
          <ac:chgData name="#NG CHI HUI#" userId="a8074964-3c0e-453e-bf61-1d9101821b9c" providerId="ADAL" clId="{6F6D8026-9D7B-E249-B11F-152A018EB705}" dt="2021-04-01T03:53:12.572" v="765"/>
          <ac:spMkLst>
            <pc:docMk/>
            <pc:sldMk cId="0" sldId="256"/>
            <ac:spMk id="1164" creationId="{718A6786-F330-004B-B416-CA45F7B95FFF}"/>
          </ac:spMkLst>
        </pc:spChg>
        <pc:spChg chg="mod">
          <ac:chgData name="#NG CHI HUI#" userId="a8074964-3c0e-453e-bf61-1d9101821b9c" providerId="ADAL" clId="{6F6D8026-9D7B-E249-B11F-152A018EB705}" dt="2021-04-01T03:53:12.572" v="765"/>
          <ac:spMkLst>
            <pc:docMk/>
            <pc:sldMk cId="0" sldId="256"/>
            <ac:spMk id="1165" creationId="{122B3A4F-984C-954F-81C1-9B4B154AABEF}"/>
          </ac:spMkLst>
        </pc:spChg>
        <pc:spChg chg="mod">
          <ac:chgData name="#NG CHI HUI#" userId="a8074964-3c0e-453e-bf61-1d9101821b9c" providerId="ADAL" clId="{6F6D8026-9D7B-E249-B11F-152A018EB705}" dt="2021-04-01T03:53:12.572" v="765"/>
          <ac:spMkLst>
            <pc:docMk/>
            <pc:sldMk cId="0" sldId="256"/>
            <ac:spMk id="1166" creationId="{88762046-9D7B-644E-BC16-29EA3F233C3F}"/>
          </ac:spMkLst>
        </pc:spChg>
        <pc:spChg chg="mod">
          <ac:chgData name="#NG CHI HUI#" userId="a8074964-3c0e-453e-bf61-1d9101821b9c" providerId="ADAL" clId="{6F6D8026-9D7B-E249-B11F-152A018EB705}" dt="2021-04-01T03:53:12.572" v="765"/>
          <ac:spMkLst>
            <pc:docMk/>
            <pc:sldMk cId="0" sldId="256"/>
            <ac:spMk id="1167" creationId="{35599344-282F-664D-90BD-9D467CF7587B}"/>
          </ac:spMkLst>
        </pc:spChg>
        <pc:spChg chg="mod">
          <ac:chgData name="#NG CHI HUI#" userId="a8074964-3c0e-453e-bf61-1d9101821b9c" providerId="ADAL" clId="{6F6D8026-9D7B-E249-B11F-152A018EB705}" dt="2021-04-01T03:53:12.572" v="765"/>
          <ac:spMkLst>
            <pc:docMk/>
            <pc:sldMk cId="0" sldId="256"/>
            <ac:spMk id="1168" creationId="{49371634-3280-3D4B-8CB8-DFD275B699F4}"/>
          </ac:spMkLst>
        </pc:spChg>
        <pc:spChg chg="mod">
          <ac:chgData name="#NG CHI HUI#" userId="a8074964-3c0e-453e-bf61-1d9101821b9c" providerId="ADAL" clId="{6F6D8026-9D7B-E249-B11F-152A018EB705}" dt="2021-04-01T03:53:12.572" v="765"/>
          <ac:spMkLst>
            <pc:docMk/>
            <pc:sldMk cId="0" sldId="256"/>
            <ac:spMk id="1169" creationId="{72A7FD07-131B-374D-BBB7-EC2623784899}"/>
          </ac:spMkLst>
        </pc:spChg>
        <pc:spChg chg="mod">
          <ac:chgData name="#NG CHI HUI#" userId="a8074964-3c0e-453e-bf61-1d9101821b9c" providerId="ADAL" clId="{6F6D8026-9D7B-E249-B11F-152A018EB705}" dt="2021-04-01T03:53:12.572" v="765"/>
          <ac:spMkLst>
            <pc:docMk/>
            <pc:sldMk cId="0" sldId="256"/>
            <ac:spMk id="1170" creationId="{1447BC9A-3BF4-9F43-9531-44B04C949111}"/>
          </ac:spMkLst>
        </pc:spChg>
        <pc:spChg chg="mod">
          <ac:chgData name="#NG CHI HUI#" userId="a8074964-3c0e-453e-bf61-1d9101821b9c" providerId="ADAL" clId="{6F6D8026-9D7B-E249-B11F-152A018EB705}" dt="2021-04-01T03:53:12.572" v="765"/>
          <ac:spMkLst>
            <pc:docMk/>
            <pc:sldMk cId="0" sldId="256"/>
            <ac:spMk id="1171" creationId="{E12D45C5-2C0B-0D49-A5EC-EB9A8746737D}"/>
          </ac:spMkLst>
        </pc:spChg>
        <pc:spChg chg="mod">
          <ac:chgData name="#NG CHI HUI#" userId="a8074964-3c0e-453e-bf61-1d9101821b9c" providerId="ADAL" clId="{6F6D8026-9D7B-E249-B11F-152A018EB705}" dt="2021-04-01T03:53:12.572" v="765"/>
          <ac:spMkLst>
            <pc:docMk/>
            <pc:sldMk cId="0" sldId="256"/>
            <ac:spMk id="1172" creationId="{D5157FC1-93BD-B244-8362-EBCCEBDF2402}"/>
          </ac:spMkLst>
        </pc:spChg>
        <pc:spChg chg="mod">
          <ac:chgData name="#NG CHI HUI#" userId="a8074964-3c0e-453e-bf61-1d9101821b9c" providerId="ADAL" clId="{6F6D8026-9D7B-E249-B11F-152A018EB705}" dt="2021-04-01T03:53:12.572" v="765"/>
          <ac:spMkLst>
            <pc:docMk/>
            <pc:sldMk cId="0" sldId="256"/>
            <ac:spMk id="1173" creationId="{4AE613AE-5F42-0643-B2BC-79DCE8ED4E14}"/>
          </ac:spMkLst>
        </pc:spChg>
        <pc:spChg chg="mod">
          <ac:chgData name="#NG CHI HUI#" userId="a8074964-3c0e-453e-bf61-1d9101821b9c" providerId="ADAL" clId="{6F6D8026-9D7B-E249-B11F-152A018EB705}" dt="2021-04-01T03:53:12.572" v="765"/>
          <ac:spMkLst>
            <pc:docMk/>
            <pc:sldMk cId="0" sldId="256"/>
            <ac:spMk id="1174" creationId="{A2539557-D44C-EA40-9705-386765F250D0}"/>
          </ac:spMkLst>
        </pc:spChg>
        <pc:spChg chg="mod">
          <ac:chgData name="#NG CHI HUI#" userId="a8074964-3c0e-453e-bf61-1d9101821b9c" providerId="ADAL" clId="{6F6D8026-9D7B-E249-B11F-152A018EB705}" dt="2021-04-01T03:53:12.572" v="765"/>
          <ac:spMkLst>
            <pc:docMk/>
            <pc:sldMk cId="0" sldId="256"/>
            <ac:spMk id="1175" creationId="{97C3BB38-BAC2-9C4C-8CE0-600DC331B873}"/>
          </ac:spMkLst>
        </pc:spChg>
        <pc:spChg chg="mod">
          <ac:chgData name="#NG CHI HUI#" userId="a8074964-3c0e-453e-bf61-1d9101821b9c" providerId="ADAL" clId="{6F6D8026-9D7B-E249-B11F-152A018EB705}" dt="2021-04-01T03:53:12.572" v="765"/>
          <ac:spMkLst>
            <pc:docMk/>
            <pc:sldMk cId="0" sldId="256"/>
            <ac:spMk id="1176" creationId="{AFFDD023-FC22-4C4C-A19E-B97ABBB14BF8}"/>
          </ac:spMkLst>
        </pc:spChg>
        <pc:spChg chg="mod">
          <ac:chgData name="#NG CHI HUI#" userId="a8074964-3c0e-453e-bf61-1d9101821b9c" providerId="ADAL" clId="{6F6D8026-9D7B-E249-B11F-152A018EB705}" dt="2021-04-01T03:53:12.572" v="765"/>
          <ac:spMkLst>
            <pc:docMk/>
            <pc:sldMk cId="0" sldId="256"/>
            <ac:spMk id="1177" creationId="{FCBA5F85-980A-7345-8133-2450A27B2353}"/>
          </ac:spMkLst>
        </pc:spChg>
        <pc:spChg chg="mod">
          <ac:chgData name="#NG CHI HUI#" userId="a8074964-3c0e-453e-bf61-1d9101821b9c" providerId="ADAL" clId="{6F6D8026-9D7B-E249-B11F-152A018EB705}" dt="2021-04-01T03:53:12.572" v="765"/>
          <ac:spMkLst>
            <pc:docMk/>
            <pc:sldMk cId="0" sldId="256"/>
            <ac:spMk id="1178" creationId="{5D3139EB-9686-BB4A-8257-745A6557A09D}"/>
          </ac:spMkLst>
        </pc:spChg>
        <pc:spChg chg="mod">
          <ac:chgData name="#NG CHI HUI#" userId="a8074964-3c0e-453e-bf61-1d9101821b9c" providerId="ADAL" clId="{6F6D8026-9D7B-E249-B11F-152A018EB705}" dt="2021-04-01T03:53:12.572" v="765"/>
          <ac:spMkLst>
            <pc:docMk/>
            <pc:sldMk cId="0" sldId="256"/>
            <ac:spMk id="1179" creationId="{46951AE7-6ECE-DE41-A821-735866D71F79}"/>
          </ac:spMkLst>
        </pc:spChg>
        <pc:spChg chg="mod">
          <ac:chgData name="#NG CHI HUI#" userId="a8074964-3c0e-453e-bf61-1d9101821b9c" providerId="ADAL" clId="{6F6D8026-9D7B-E249-B11F-152A018EB705}" dt="2021-04-01T03:53:12.572" v="765"/>
          <ac:spMkLst>
            <pc:docMk/>
            <pc:sldMk cId="0" sldId="256"/>
            <ac:spMk id="1180" creationId="{BCAB39E4-583E-C441-964C-F5836210ABAF}"/>
          </ac:spMkLst>
        </pc:spChg>
        <pc:spChg chg="mod">
          <ac:chgData name="#NG CHI HUI#" userId="a8074964-3c0e-453e-bf61-1d9101821b9c" providerId="ADAL" clId="{6F6D8026-9D7B-E249-B11F-152A018EB705}" dt="2021-04-01T03:53:12.572" v="765"/>
          <ac:spMkLst>
            <pc:docMk/>
            <pc:sldMk cId="0" sldId="256"/>
            <ac:spMk id="1181" creationId="{15B8E70B-00C3-FD44-87DF-217E2F63452A}"/>
          </ac:spMkLst>
        </pc:spChg>
        <pc:spChg chg="mod">
          <ac:chgData name="#NG CHI HUI#" userId="a8074964-3c0e-453e-bf61-1d9101821b9c" providerId="ADAL" clId="{6F6D8026-9D7B-E249-B11F-152A018EB705}" dt="2021-04-01T03:53:12.572" v="765"/>
          <ac:spMkLst>
            <pc:docMk/>
            <pc:sldMk cId="0" sldId="256"/>
            <ac:spMk id="1182" creationId="{2D91977C-EA91-8148-9034-2A259203BA5C}"/>
          </ac:spMkLst>
        </pc:spChg>
        <pc:spChg chg="mod">
          <ac:chgData name="#NG CHI HUI#" userId="a8074964-3c0e-453e-bf61-1d9101821b9c" providerId="ADAL" clId="{6F6D8026-9D7B-E249-B11F-152A018EB705}" dt="2021-04-01T03:53:12.572" v="765"/>
          <ac:spMkLst>
            <pc:docMk/>
            <pc:sldMk cId="0" sldId="256"/>
            <ac:spMk id="1183" creationId="{9A24A9E4-08A5-664C-A4C9-5B82D5465FEE}"/>
          </ac:spMkLst>
        </pc:spChg>
        <pc:spChg chg="mod">
          <ac:chgData name="#NG CHI HUI#" userId="a8074964-3c0e-453e-bf61-1d9101821b9c" providerId="ADAL" clId="{6F6D8026-9D7B-E249-B11F-152A018EB705}" dt="2021-04-01T03:53:12.572" v="765"/>
          <ac:spMkLst>
            <pc:docMk/>
            <pc:sldMk cId="0" sldId="256"/>
            <ac:spMk id="1184" creationId="{B85A8350-09C9-5C4A-8D4B-892F707FAC62}"/>
          </ac:spMkLst>
        </pc:spChg>
        <pc:spChg chg="mod">
          <ac:chgData name="#NG CHI HUI#" userId="a8074964-3c0e-453e-bf61-1d9101821b9c" providerId="ADAL" clId="{6F6D8026-9D7B-E249-B11F-152A018EB705}" dt="2021-04-01T03:53:12.572" v="765"/>
          <ac:spMkLst>
            <pc:docMk/>
            <pc:sldMk cId="0" sldId="256"/>
            <ac:spMk id="1185" creationId="{6FC5ADAE-DDC0-EA47-BA8F-A5F4363E903F}"/>
          </ac:spMkLst>
        </pc:spChg>
        <pc:spChg chg="mod">
          <ac:chgData name="#NG CHI HUI#" userId="a8074964-3c0e-453e-bf61-1d9101821b9c" providerId="ADAL" clId="{6F6D8026-9D7B-E249-B11F-152A018EB705}" dt="2021-04-01T03:53:12.572" v="765"/>
          <ac:spMkLst>
            <pc:docMk/>
            <pc:sldMk cId="0" sldId="256"/>
            <ac:spMk id="1186" creationId="{CC5E4396-9B8C-F546-88E7-68CE9F312754}"/>
          </ac:spMkLst>
        </pc:spChg>
        <pc:spChg chg="mod">
          <ac:chgData name="#NG CHI HUI#" userId="a8074964-3c0e-453e-bf61-1d9101821b9c" providerId="ADAL" clId="{6F6D8026-9D7B-E249-B11F-152A018EB705}" dt="2021-04-01T03:53:12.572" v="765"/>
          <ac:spMkLst>
            <pc:docMk/>
            <pc:sldMk cId="0" sldId="256"/>
            <ac:spMk id="1187" creationId="{1D49056B-7066-374D-BF6D-8CBB428AEDE4}"/>
          </ac:spMkLst>
        </pc:spChg>
        <pc:spChg chg="mod">
          <ac:chgData name="#NG CHI HUI#" userId="a8074964-3c0e-453e-bf61-1d9101821b9c" providerId="ADAL" clId="{6F6D8026-9D7B-E249-B11F-152A018EB705}" dt="2021-04-01T03:53:12.572" v="765"/>
          <ac:spMkLst>
            <pc:docMk/>
            <pc:sldMk cId="0" sldId="256"/>
            <ac:spMk id="1188" creationId="{AA9E9225-DC0B-DE48-A9B3-C346BCEF8BE9}"/>
          </ac:spMkLst>
        </pc:spChg>
        <pc:spChg chg="mod">
          <ac:chgData name="#NG CHI HUI#" userId="a8074964-3c0e-453e-bf61-1d9101821b9c" providerId="ADAL" clId="{6F6D8026-9D7B-E249-B11F-152A018EB705}" dt="2021-04-01T03:53:12.572" v="765"/>
          <ac:spMkLst>
            <pc:docMk/>
            <pc:sldMk cId="0" sldId="256"/>
            <ac:spMk id="1189" creationId="{6ECF3A30-087F-D040-9E60-5FC48B120595}"/>
          </ac:spMkLst>
        </pc:spChg>
        <pc:spChg chg="mod">
          <ac:chgData name="#NG CHI HUI#" userId="a8074964-3c0e-453e-bf61-1d9101821b9c" providerId="ADAL" clId="{6F6D8026-9D7B-E249-B11F-152A018EB705}" dt="2021-04-01T03:53:12.572" v="765"/>
          <ac:spMkLst>
            <pc:docMk/>
            <pc:sldMk cId="0" sldId="256"/>
            <ac:spMk id="1190" creationId="{93956340-DC15-374E-8683-BBD0DD03797F}"/>
          </ac:spMkLst>
        </pc:spChg>
        <pc:spChg chg="mod">
          <ac:chgData name="#NG CHI HUI#" userId="a8074964-3c0e-453e-bf61-1d9101821b9c" providerId="ADAL" clId="{6F6D8026-9D7B-E249-B11F-152A018EB705}" dt="2021-04-01T03:53:12.572" v="765"/>
          <ac:spMkLst>
            <pc:docMk/>
            <pc:sldMk cId="0" sldId="256"/>
            <ac:spMk id="1191" creationId="{A51E7B6C-B714-6442-80C2-678558F35FB0}"/>
          </ac:spMkLst>
        </pc:spChg>
        <pc:spChg chg="mod">
          <ac:chgData name="#NG CHI HUI#" userId="a8074964-3c0e-453e-bf61-1d9101821b9c" providerId="ADAL" clId="{6F6D8026-9D7B-E249-B11F-152A018EB705}" dt="2021-04-01T03:53:12.572" v="765"/>
          <ac:spMkLst>
            <pc:docMk/>
            <pc:sldMk cId="0" sldId="256"/>
            <ac:spMk id="1192" creationId="{2E72BAC1-57DA-3749-B371-50E1CEA758E1}"/>
          </ac:spMkLst>
        </pc:spChg>
        <pc:spChg chg="mod">
          <ac:chgData name="#NG CHI HUI#" userId="a8074964-3c0e-453e-bf61-1d9101821b9c" providerId="ADAL" clId="{6F6D8026-9D7B-E249-B11F-152A018EB705}" dt="2021-04-01T03:53:12.572" v="765"/>
          <ac:spMkLst>
            <pc:docMk/>
            <pc:sldMk cId="0" sldId="256"/>
            <ac:spMk id="1193" creationId="{32BD64AD-3C5E-D54E-BD76-9AA7264D55AC}"/>
          </ac:spMkLst>
        </pc:spChg>
        <pc:spChg chg="mod">
          <ac:chgData name="#NG CHI HUI#" userId="a8074964-3c0e-453e-bf61-1d9101821b9c" providerId="ADAL" clId="{6F6D8026-9D7B-E249-B11F-152A018EB705}" dt="2021-04-01T03:53:12.572" v="765"/>
          <ac:spMkLst>
            <pc:docMk/>
            <pc:sldMk cId="0" sldId="256"/>
            <ac:spMk id="1194" creationId="{B659D161-8F4E-F748-9034-FF813F6C2E85}"/>
          </ac:spMkLst>
        </pc:spChg>
        <pc:spChg chg="mod">
          <ac:chgData name="#NG CHI HUI#" userId="a8074964-3c0e-453e-bf61-1d9101821b9c" providerId="ADAL" clId="{6F6D8026-9D7B-E249-B11F-152A018EB705}" dt="2021-04-01T03:53:12.572" v="765"/>
          <ac:spMkLst>
            <pc:docMk/>
            <pc:sldMk cId="0" sldId="256"/>
            <ac:spMk id="1195" creationId="{B49CF83C-8935-CF4A-9061-83A6BDED94E6}"/>
          </ac:spMkLst>
        </pc:spChg>
        <pc:spChg chg="mod">
          <ac:chgData name="#NG CHI HUI#" userId="a8074964-3c0e-453e-bf61-1d9101821b9c" providerId="ADAL" clId="{6F6D8026-9D7B-E249-B11F-152A018EB705}" dt="2021-04-01T03:53:12.572" v="765"/>
          <ac:spMkLst>
            <pc:docMk/>
            <pc:sldMk cId="0" sldId="256"/>
            <ac:spMk id="1196" creationId="{6CDD12FD-7021-4845-BD4A-FC32A0C22135}"/>
          </ac:spMkLst>
        </pc:spChg>
        <pc:spChg chg="mod">
          <ac:chgData name="#NG CHI HUI#" userId="a8074964-3c0e-453e-bf61-1d9101821b9c" providerId="ADAL" clId="{6F6D8026-9D7B-E249-B11F-152A018EB705}" dt="2021-04-01T03:53:12.572" v="765"/>
          <ac:spMkLst>
            <pc:docMk/>
            <pc:sldMk cId="0" sldId="256"/>
            <ac:spMk id="1197" creationId="{D73E170E-48F0-EB42-AEEE-4299F9994CD2}"/>
          </ac:spMkLst>
        </pc:spChg>
        <pc:spChg chg="mod">
          <ac:chgData name="#NG CHI HUI#" userId="a8074964-3c0e-453e-bf61-1d9101821b9c" providerId="ADAL" clId="{6F6D8026-9D7B-E249-B11F-152A018EB705}" dt="2021-04-01T03:53:12.572" v="765"/>
          <ac:spMkLst>
            <pc:docMk/>
            <pc:sldMk cId="0" sldId="256"/>
            <ac:spMk id="1198" creationId="{44B8254D-3735-264D-90D6-525434F1DD58}"/>
          </ac:spMkLst>
        </pc:spChg>
        <pc:spChg chg="mod">
          <ac:chgData name="#NG CHI HUI#" userId="a8074964-3c0e-453e-bf61-1d9101821b9c" providerId="ADAL" clId="{6F6D8026-9D7B-E249-B11F-152A018EB705}" dt="2021-04-01T03:53:12.572" v="765"/>
          <ac:spMkLst>
            <pc:docMk/>
            <pc:sldMk cId="0" sldId="256"/>
            <ac:spMk id="1199" creationId="{089F3694-80BB-C542-AA0C-317D7988047A}"/>
          </ac:spMkLst>
        </pc:spChg>
        <pc:spChg chg="mod">
          <ac:chgData name="#NG CHI HUI#" userId="a8074964-3c0e-453e-bf61-1d9101821b9c" providerId="ADAL" clId="{6F6D8026-9D7B-E249-B11F-152A018EB705}" dt="2021-04-01T03:53:12.572" v="765"/>
          <ac:spMkLst>
            <pc:docMk/>
            <pc:sldMk cId="0" sldId="256"/>
            <ac:spMk id="1200" creationId="{8AD8D4AB-3348-A84F-8498-DCD0B13A4CEF}"/>
          </ac:spMkLst>
        </pc:spChg>
        <pc:spChg chg="mod">
          <ac:chgData name="#NG CHI HUI#" userId="a8074964-3c0e-453e-bf61-1d9101821b9c" providerId="ADAL" clId="{6F6D8026-9D7B-E249-B11F-152A018EB705}" dt="2021-04-01T03:53:12.572" v="765"/>
          <ac:spMkLst>
            <pc:docMk/>
            <pc:sldMk cId="0" sldId="256"/>
            <ac:spMk id="1201" creationId="{C203A2B7-51F5-6D49-9174-31A8346251EE}"/>
          </ac:spMkLst>
        </pc:spChg>
        <pc:spChg chg="mod">
          <ac:chgData name="#NG CHI HUI#" userId="a8074964-3c0e-453e-bf61-1d9101821b9c" providerId="ADAL" clId="{6F6D8026-9D7B-E249-B11F-152A018EB705}" dt="2021-04-01T03:53:12.572" v="765"/>
          <ac:spMkLst>
            <pc:docMk/>
            <pc:sldMk cId="0" sldId="256"/>
            <ac:spMk id="1202" creationId="{22397C78-1F92-D744-90FF-463C6E897B9F}"/>
          </ac:spMkLst>
        </pc:spChg>
        <pc:spChg chg="mod">
          <ac:chgData name="#NG CHI HUI#" userId="a8074964-3c0e-453e-bf61-1d9101821b9c" providerId="ADAL" clId="{6F6D8026-9D7B-E249-B11F-152A018EB705}" dt="2021-04-01T03:53:12.572" v="765"/>
          <ac:spMkLst>
            <pc:docMk/>
            <pc:sldMk cId="0" sldId="256"/>
            <ac:spMk id="1203" creationId="{7FA0B2A2-C92A-3A4C-8F41-4BC318FBE01A}"/>
          </ac:spMkLst>
        </pc:spChg>
        <pc:spChg chg="mod">
          <ac:chgData name="#NG CHI HUI#" userId="a8074964-3c0e-453e-bf61-1d9101821b9c" providerId="ADAL" clId="{6F6D8026-9D7B-E249-B11F-152A018EB705}" dt="2021-04-01T03:53:12.572" v="765"/>
          <ac:spMkLst>
            <pc:docMk/>
            <pc:sldMk cId="0" sldId="256"/>
            <ac:spMk id="1204" creationId="{D512425D-8B6E-BD4D-BE7C-A48BA12B7A58}"/>
          </ac:spMkLst>
        </pc:spChg>
        <pc:spChg chg="mod">
          <ac:chgData name="#NG CHI HUI#" userId="a8074964-3c0e-453e-bf61-1d9101821b9c" providerId="ADAL" clId="{6F6D8026-9D7B-E249-B11F-152A018EB705}" dt="2021-04-01T03:53:12.572" v="765"/>
          <ac:spMkLst>
            <pc:docMk/>
            <pc:sldMk cId="0" sldId="256"/>
            <ac:spMk id="1205" creationId="{E29D5679-2BDA-1446-995D-971F46CA1C33}"/>
          </ac:spMkLst>
        </pc:spChg>
        <pc:spChg chg="mod">
          <ac:chgData name="#NG CHI HUI#" userId="a8074964-3c0e-453e-bf61-1d9101821b9c" providerId="ADAL" clId="{6F6D8026-9D7B-E249-B11F-152A018EB705}" dt="2021-04-01T03:53:12.572" v="765"/>
          <ac:spMkLst>
            <pc:docMk/>
            <pc:sldMk cId="0" sldId="256"/>
            <ac:spMk id="1206" creationId="{E578ABD2-E113-CD49-89C3-A64DF0173222}"/>
          </ac:spMkLst>
        </pc:spChg>
        <pc:spChg chg="mod">
          <ac:chgData name="#NG CHI HUI#" userId="a8074964-3c0e-453e-bf61-1d9101821b9c" providerId="ADAL" clId="{6F6D8026-9D7B-E249-B11F-152A018EB705}" dt="2021-04-01T03:53:12.572" v="765"/>
          <ac:spMkLst>
            <pc:docMk/>
            <pc:sldMk cId="0" sldId="256"/>
            <ac:spMk id="1207" creationId="{954A0891-930A-C946-AECC-E8B1A8B2B9DA}"/>
          </ac:spMkLst>
        </pc:spChg>
        <pc:spChg chg="mod">
          <ac:chgData name="#NG CHI HUI#" userId="a8074964-3c0e-453e-bf61-1d9101821b9c" providerId="ADAL" clId="{6F6D8026-9D7B-E249-B11F-152A018EB705}" dt="2021-04-01T03:53:12.572" v="765"/>
          <ac:spMkLst>
            <pc:docMk/>
            <pc:sldMk cId="0" sldId="256"/>
            <ac:spMk id="1208" creationId="{3805B429-BAC9-004A-B6DB-BDD1D8767D8D}"/>
          </ac:spMkLst>
        </pc:spChg>
        <pc:spChg chg="mod">
          <ac:chgData name="#NG CHI HUI#" userId="a8074964-3c0e-453e-bf61-1d9101821b9c" providerId="ADAL" clId="{6F6D8026-9D7B-E249-B11F-152A018EB705}" dt="2021-04-01T03:53:12.572" v="765"/>
          <ac:spMkLst>
            <pc:docMk/>
            <pc:sldMk cId="0" sldId="256"/>
            <ac:spMk id="1209" creationId="{6ACC4313-8BAC-104E-A9F0-F0097E5634AB}"/>
          </ac:spMkLst>
        </pc:spChg>
        <pc:spChg chg="mod">
          <ac:chgData name="#NG CHI HUI#" userId="a8074964-3c0e-453e-bf61-1d9101821b9c" providerId="ADAL" clId="{6F6D8026-9D7B-E249-B11F-152A018EB705}" dt="2021-04-01T03:53:12.572" v="765"/>
          <ac:spMkLst>
            <pc:docMk/>
            <pc:sldMk cId="0" sldId="256"/>
            <ac:spMk id="1210" creationId="{80DFDF43-6ECF-F540-B0B7-3998213D76E0}"/>
          </ac:spMkLst>
        </pc:spChg>
        <pc:spChg chg="mod">
          <ac:chgData name="#NG CHI HUI#" userId="a8074964-3c0e-453e-bf61-1d9101821b9c" providerId="ADAL" clId="{6F6D8026-9D7B-E249-B11F-152A018EB705}" dt="2021-04-01T03:53:12.572" v="765"/>
          <ac:spMkLst>
            <pc:docMk/>
            <pc:sldMk cId="0" sldId="256"/>
            <ac:spMk id="1211" creationId="{58F3FF0D-DC9D-FB43-8CAE-6EBD85A33B89}"/>
          </ac:spMkLst>
        </pc:spChg>
        <pc:spChg chg="mod">
          <ac:chgData name="#NG CHI HUI#" userId="a8074964-3c0e-453e-bf61-1d9101821b9c" providerId="ADAL" clId="{6F6D8026-9D7B-E249-B11F-152A018EB705}" dt="2021-04-01T03:53:12.572" v="765"/>
          <ac:spMkLst>
            <pc:docMk/>
            <pc:sldMk cId="0" sldId="256"/>
            <ac:spMk id="1212" creationId="{A702AFC1-C8D4-344C-8250-7ED235DC81B4}"/>
          </ac:spMkLst>
        </pc:spChg>
        <pc:spChg chg="mod">
          <ac:chgData name="#NG CHI HUI#" userId="a8074964-3c0e-453e-bf61-1d9101821b9c" providerId="ADAL" clId="{6F6D8026-9D7B-E249-B11F-152A018EB705}" dt="2021-04-01T03:53:12.572" v="765"/>
          <ac:spMkLst>
            <pc:docMk/>
            <pc:sldMk cId="0" sldId="256"/>
            <ac:spMk id="1213" creationId="{4D21BC09-E8D0-7B4C-8CA7-F14658FF7AC4}"/>
          </ac:spMkLst>
        </pc:spChg>
        <pc:spChg chg="mod">
          <ac:chgData name="#NG CHI HUI#" userId="a8074964-3c0e-453e-bf61-1d9101821b9c" providerId="ADAL" clId="{6F6D8026-9D7B-E249-B11F-152A018EB705}" dt="2021-04-01T03:53:12.572" v="765"/>
          <ac:spMkLst>
            <pc:docMk/>
            <pc:sldMk cId="0" sldId="256"/>
            <ac:spMk id="1214" creationId="{DFA15648-2672-5745-9CAC-0029B1209F1B}"/>
          </ac:spMkLst>
        </pc:spChg>
        <pc:spChg chg="mod">
          <ac:chgData name="#NG CHI HUI#" userId="a8074964-3c0e-453e-bf61-1d9101821b9c" providerId="ADAL" clId="{6F6D8026-9D7B-E249-B11F-152A018EB705}" dt="2021-04-01T03:53:12.572" v="765"/>
          <ac:spMkLst>
            <pc:docMk/>
            <pc:sldMk cId="0" sldId="256"/>
            <ac:spMk id="1215" creationId="{F46B1FA0-5DB6-C64E-99B3-A9B85F214A0E}"/>
          </ac:spMkLst>
        </pc:spChg>
        <pc:spChg chg="mod">
          <ac:chgData name="#NG CHI HUI#" userId="a8074964-3c0e-453e-bf61-1d9101821b9c" providerId="ADAL" clId="{6F6D8026-9D7B-E249-B11F-152A018EB705}" dt="2021-04-01T03:53:12.572" v="765"/>
          <ac:spMkLst>
            <pc:docMk/>
            <pc:sldMk cId="0" sldId="256"/>
            <ac:spMk id="1216" creationId="{9219AFB6-D7EA-8D45-879B-40C0C9FEAF44}"/>
          </ac:spMkLst>
        </pc:spChg>
        <pc:spChg chg="mod">
          <ac:chgData name="#NG CHI HUI#" userId="a8074964-3c0e-453e-bf61-1d9101821b9c" providerId="ADAL" clId="{6F6D8026-9D7B-E249-B11F-152A018EB705}" dt="2021-04-01T03:53:12.572" v="765"/>
          <ac:spMkLst>
            <pc:docMk/>
            <pc:sldMk cId="0" sldId="256"/>
            <ac:spMk id="1217" creationId="{EADC01B2-7348-C44C-8227-7C9F1F55F0EF}"/>
          </ac:spMkLst>
        </pc:spChg>
        <pc:spChg chg="mod">
          <ac:chgData name="#NG CHI HUI#" userId="a8074964-3c0e-453e-bf61-1d9101821b9c" providerId="ADAL" clId="{6F6D8026-9D7B-E249-B11F-152A018EB705}" dt="2021-04-01T03:53:12.572" v="765"/>
          <ac:spMkLst>
            <pc:docMk/>
            <pc:sldMk cId="0" sldId="256"/>
            <ac:spMk id="1218" creationId="{3A148EF8-7EB9-3D4D-BEF6-A61228E40904}"/>
          </ac:spMkLst>
        </pc:spChg>
        <pc:spChg chg="mod">
          <ac:chgData name="#NG CHI HUI#" userId="a8074964-3c0e-453e-bf61-1d9101821b9c" providerId="ADAL" clId="{6F6D8026-9D7B-E249-B11F-152A018EB705}" dt="2021-04-01T03:53:12.572" v="765"/>
          <ac:spMkLst>
            <pc:docMk/>
            <pc:sldMk cId="0" sldId="256"/>
            <ac:spMk id="1219" creationId="{6B8452B4-21C3-BC40-A0E8-6316F61FC530}"/>
          </ac:spMkLst>
        </pc:spChg>
        <pc:spChg chg="mod">
          <ac:chgData name="#NG CHI HUI#" userId="a8074964-3c0e-453e-bf61-1d9101821b9c" providerId="ADAL" clId="{6F6D8026-9D7B-E249-B11F-152A018EB705}" dt="2021-04-01T03:53:12.572" v="765"/>
          <ac:spMkLst>
            <pc:docMk/>
            <pc:sldMk cId="0" sldId="256"/>
            <ac:spMk id="1220" creationId="{EEB97B25-4939-B942-A01F-4304C7F3D60E}"/>
          </ac:spMkLst>
        </pc:spChg>
        <pc:spChg chg="mod">
          <ac:chgData name="#NG CHI HUI#" userId="a8074964-3c0e-453e-bf61-1d9101821b9c" providerId="ADAL" clId="{6F6D8026-9D7B-E249-B11F-152A018EB705}" dt="2021-04-01T03:53:12.572" v="765"/>
          <ac:spMkLst>
            <pc:docMk/>
            <pc:sldMk cId="0" sldId="256"/>
            <ac:spMk id="1221" creationId="{7F39923D-EA43-E640-A50F-0C60F62094B7}"/>
          </ac:spMkLst>
        </pc:spChg>
        <pc:spChg chg="mod">
          <ac:chgData name="#NG CHI HUI#" userId="a8074964-3c0e-453e-bf61-1d9101821b9c" providerId="ADAL" clId="{6F6D8026-9D7B-E249-B11F-152A018EB705}" dt="2021-04-01T03:53:12.572" v="765"/>
          <ac:spMkLst>
            <pc:docMk/>
            <pc:sldMk cId="0" sldId="256"/>
            <ac:spMk id="1222" creationId="{BCE1CF1E-5BA0-B747-A279-31F5EE7B988E}"/>
          </ac:spMkLst>
        </pc:spChg>
        <pc:spChg chg="mod">
          <ac:chgData name="#NG CHI HUI#" userId="a8074964-3c0e-453e-bf61-1d9101821b9c" providerId="ADAL" clId="{6F6D8026-9D7B-E249-B11F-152A018EB705}" dt="2021-04-01T03:53:12.572" v="765"/>
          <ac:spMkLst>
            <pc:docMk/>
            <pc:sldMk cId="0" sldId="256"/>
            <ac:spMk id="1223" creationId="{59A8FF68-070B-2E4A-A3F4-4E8F641AC8DC}"/>
          </ac:spMkLst>
        </pc:spChg>
        <pc:spChg chg="mod">
          <ac:chgData name="#NG CHI HUI#" userId="a8074964-3c0e-453e-bf61-1d9101821b9c" providerId="ADAL" clId="{6F6D8026-9D7B-E249-B11F-152A018EB705}" dt="2021-04-01T03:53:12.572" v="765"/>
          <ac:spMkLst>
            <pc:docMk/>
            <pc:sldMk cId="0" sldId="256"/>
            <ac:spMk id="1224" creationId="{7B3EF19B-292B-FF4B-BC89-64F4B4829C33}"/>
          </ac:spMkLst>
        </pc:spChg>
        <pc:spChg chg="mod">
          <ac:chgData name="#NG CHI HUI#" userId="a8074964-3c0e-453e-bf61-1d9101821b9c" providerId="ADAL" clId="{6F6D8026-9D7B-E249-B11F-152A018EB705}" dt="2021-04-01T03:53:12.572" v="765"/>
          <ac:spMkLst>
            <pc:docMk/>
            <pc:sldMk cId="0" sldId="256"/>
            <ac:spMk id="1225" creationId="{73649902-546D-014E-A0F5-AC38936951F8}"/>
          </ac:spMkLst>
        </pc:spChg>
        <pc:spChg chg="mod">
          <ac:chgData name="#NG CHI HUI#" userId="a8074964-3c0e-453e-bf61-1d9101821b9c" providerId="ADAL" clId="{6F6D8026-9D7B-E249-B11F-152A018EB705}" dt="2021-04-01T03:53:12.572" v="765"/>
          <ac:spMkLst>
            <pc:docMk/>
            <pc:sldMk cId="0" sldId="256"/>
            <ac:spMk id="1226" creationId="{873ED9A2-2542-0E4A-A11F-92AE314E9FA7}"/>
          </ac:spMkLst>
        </pc:spChg>
        <pc:spChg chg="mod">
          <ac:chgData name="#NG CHI HUI#" userId="a8074964-3c0e-453e-bf61-1d9101821b9c" providerId="ADAL" clId="{6F6D8026-9D7B-E249-B11F-152A018EB705}" dt="2021-04-01T03:53:12.572" v="765"/>
          <ac:spMkLst>
            <pc:docMk/>
            <pc:sldMk cId="0" sldId="256"/>
            <ac:spMk id="1227" creationId="{9AE86E5D-A3EC-6149-B797-7A7572BC5558}"/>
          </ac:spMkLst>
        </pc:spChg>
        <pc:spChg chg="mod">
          <ac:chgData name="#NG CHI HUI#" userId="a8074964-3c0e-453e-bf61-1d9101821b9c" providerId="ADAL" clId="{6F6D8026-9D7B-E249-B11F-152A018EB705}" dt="2021-04-01T03:53:12.572" v="765"/>
          <ac:spMkLst>
            <pc:docMk/>
            <pc:sldMk cId="0" sldId="256"/>
            <ac:spMk id="1228" creationId="{A51A4406-4983-D840-AE4C-8D28E99E7617}"/>
          </ac:spMkLst>
        </pc:spChg>
        <pc:spChg chg="mod">
          <ac:chgData name="#NG CHI HUI#" userId="a8074964-3c0e-453e-bf61-1d9101821b9c" providerId="ADAL" clId="{6F6D8026-9D7B-E249-B11F-152A018EB705}" dt="2021-04-01T03:53:12.572" v="765"/>
          <ac:spMkLst>
            <pc:docMk/>
            <pc:sldMk cId="0" sldId="256"/>
            <ac:spMk id="1229" creationId="{23918FED-C5D1-044F-A0BB-93812B6FE296}"/>
          </ac:spMkLst>
        </pc:spChg>
        <pc:spChg chg="mod">
          <ac:chgData name="#NG CHI HUI#" userId="a8074964-3c0e-453e-bf61-1d9101821b9c" providerId="ADAL" clId="{6F6D8026-9D7B-E249-B11F-152A018EB705}" dt="2021-04-01T03:53:12.572" v="765"/>
          <ac:spMkLst>
            <pc:docMk/>
            <pc:sldMk cId="0" sldId="256"/>
            <ac:spMk id="1230" creationId="{DCB42C75-5F08-984E-936B-D56CE459C918}"/>
          </ac:spMkLst>
        </pc:spChg>
        <pc:spChg chg="mod">
          <ac:chgData name="#NG CHI HUI#" userId="a8074964-3c0e-453e-bf61-1d9101821b9c" providerId="ADAL" clId="{6F6D8026-9D7B-E249-B11F-152A018EB705}" dt="2021-04-01T03:53:12.572" v="765"/>
          <ac:spMkLst>
            <pc:docMk/>
            <pc:sldMk cId="0" sldId="256"/>
            <ac:spMk id="1231" creationId="{7C6DD159-B7B6-5E49-AE6C-090A0614564B}"/>
          </ac:spMkLst>
        </pc:spChg>
        <pc:spChg chg="mod">
          <ac:chgData name="#NG CHI HUI#" userId="a8074964-3c0e-453e-bf61-1d9101821b9c" providerId="ADAL" clId="{6F6D8026-9D7B-E249-B11F-152A018EB705}" dt="2021-04-01T03:53:12.572" v="765"/>
          <ac:spMkLst>
            <pc:docMk/>
            <pc:sldMk cId="0" sldId="256"/>
            <ac:spMk id="1232" creationId="{32273748-197B-1845-9173-B43F2BAE77EB}"/>
          </ac:spMkLst>
        </pc:spChg>
        <pc:spChg chg="mod">
          <ac:chgData name="#NG CHI HUI#" userId="a8074964-3c0e-453e-bf61-1d9101821b9c" providerId="ADAL" clId="{6F6D8026-9D7B-E249-B11F-152A018EB705}" dt="2021-04-01T03:53:12.572" v="765"/>
          <ac:spMkLst>
            <pc:docMk/>
            <pc:sldMk cId="0" sldId="256"/>
            <ac:spMk id="1233" creationId="{61DE4561-3E29-BF49-910A-F2296D30073F}"/>
          </ac:spMkLst>
        </pc:spChg>
        <pc:spChg chg="mod">
          <ac:chgData name="#NG CHI HUI#" userId="a8074964-3c0e-453e-bf61-1d9101821b9c" providerId="ADAL" clId="{6F6D8026-9D7B-E249-B11F-152A018EB705}" dt="2021-04-01T03:53:12.572" v="765"/>
          <ac:spMkLst>
            <pc:docMk/>
            <pc:sldMk cId="0" sldId="256"/>
            <ac:spMk id="1234" creationId="{B3676BCF-3514-7849-BDE7-F66D48862C8B}"/>
          </ac:spMkLst>
        </pc:spChg>
        <pc:spChg chg="mod">
          <ac:chgData name="#NG CHI HUI#" userId="a8074964-3c0e-453e-bf61-1d9101821b9c" providerId="ADAL" clId="{6F6D8026-9D7B-E249-B11F-152A018EB705}" dt="2021-04-01T03:53:12.572" v="765"/>
          <ac:spMkLst>
            <pc:docMk/>
            <pc:sldMk cId="0" sldId="256"/>
            <ac:spMk id="1235" creationId="{7B95567E-EA40-914F-9A97-F406176CDA79}"/>
          </ac:spMkLst>
        </pc:spChg>
        <pc:spChg chg="mod">
          <ac:chgData name="#NG CHI HUI#" userId="a8074964-3c0e-453e-bf61-1d9101821b9c" providerId="ADAL" clId="{6F6D8026-9D7B-E249-B11F-152A018EB705}" dt="2021-04-01T03:53:12.572" v="765"/>
          <ac:spMkLst>
            <pc:docMk/>
            <pc:sldMk cId="0" sldId="256"/>
            <ac:spMk id="1236" creationId="{A8A8F6A6-F293-3448-83E0-56A85043C4EF}"/>
          </ac:spMkLst>
        </pc:spChg>
        <pc:spChg chg="mod">
          <ac:chgData name="#NG CHI HUI#" userId="a8074964-3c0e-453e-bf61-1d9101821b9c" providerId="ADAL" clId="{6F6D8026-9D7B-E249-B11F-152A018EB705}" dt="2021-04-01T03:53:12.572" v="765"/>
          <ac:spMkLst>
            <pc:docMk/>
            <pc:sldMk cId="0" sldId="256"/>
            <ac:spMk id="1237" creationId="{9A6651D3-AC43-1347-98E5-084F17B2BF7E}"/>
          </ac:spMkLst>
        </pc:spChg>
        <pc:spChg chg="mod">
          <ac:chgData name="#NG CHI HUI#" userId="a8074964-3c0e-453e-bf61-1d9101821b9c" providerId="ADAL" clId="{6F6D8026-9D7B-E249-B11F-152A018EB705}" dt="2021-04-01T03:53:12.572" v="765"/>
          <ac:spMkLst>
            <pc:docMk/>
            <pc:sldMk cId="0" sldId="256"/>
            <ac:spMk id="1238" creationId="{84E1DA10-E5CF-EA4B-9063-E97FAEBBCBC2}"/>
          </ac:spMkLst>
        </pc:spChg>
        <pc:spChg chg="mod">
          <ac:chgData name="#NG CHI HUI#" userId="a8074964-3c0e-453e-bf61-1d9101821b9c" providerId="ADAL" clId="{6F6D8026-9D7B-E249-B11F-152A018EB705}" dt="2021-04-01T03:53:12.572" v="765"/>
          <ac:spMkLst>
            <pc:docMk/>
            <pc:sldMk cId="0" sldId="256"/>
            <ac:spMk id="1239" creationId="{74A92AA7-3F94-C34D-8551-D89300BFF882}"/>
          </ac:spMkLst>
        </pc:spChg>
        <pc:spChg chg="mod">
          <ac:chgData name="#NG CHI HUI#" userId="a8074964-3c0e-453e-bf61-1d9101821b9c" providerId="ADAL" clId="{6F6D8026-9D7B-E249-B11F-152A018EB705}" dt="2021-04-01T03:53:12.572" v="765"/>
          <ac:spMkLst>
            <pc:docMk/>
            <pc:sldMk cId="0" sldId="256"/>
            <ac:spMk id="1240" creationId="{267232D4-8E88-2F44-A556-09587751FE4C}"/>
          </ac:spMkLst>
        </pc:spChg>
        <pc:spChg chg="mod">
          <ac:chgData name="#NG CHI HUI#" userId="a8074964-3c0e-453e-bf61-1d9101821b9c" providerId="ADAL" clId="{6F6D8026-9D7B-E249-B11F-152A018EB705}" dt="2021-04-01T03:53:12.572" v="765"/>
          <ac:spMkLst>
            <pc:docMk/>
            <pc:sldMk cId="0" sldId="256"/>
            <ac:spMk id="1241" creationId="{D1E40F22-1FC5-044C-8667-3EA2E68C0837}"/>
          </ac:spMkLst>
        </pc:spChg>
        <pc:spChg chg="mod">
          <ac:chgData name="#NG CHI HUI#" userId="a8074964-3c0e-453e-bf61-1d9101821b9c" providerId="ADAL" clId="{6F6D8026-9D7B-E249-B11F-152A018EB705}" dt="2021-04-01T03:53:12.572" v="765"/>
          <ac:spMkLst>
            <pc:docMk/>
            <pc:sldMk cId="0" sldId="256"/>
            <ac:spMk id="1242" creationId="{9667CDDA-3422-3A47-AC41-DEE75C4B9AAE}"/>
          </ac:spMkLst>
        </pc:spChg>
        <pc:spChg chg="mod">
          <ac:chgData name="#NG CHI HUI#" userId="a8074964-3c0e-453e-bf61-1d9101821b9c" providerId="ADAL" clId="{6F6D8026-9D7B-E249-B11F-152A018EB705}" dt="2021-04-01T03:53:12.572" v="765"/>
          <ac:spMkLst>
            <pc:docMk/>
            <pc:sldMk cId="0" sldId="256"/>
            <ac:spMk id="1243" creationId="{CDE660B3-F0CB-FF4E-BD75-52C056A5092D}"/>
          </ac:spMkLst>
        </pc:spChg>
        <pc:spChg chg="mod">
          <ac:chgData name="#NG CHI HUI#" userId="a8074964-3c0e-453e-bf61-1d9101821b9c" providerId="ADAL" clId="{6F6D8026-9D7B-E249-B11F-152A018EB705}" dt="2021-04-01T03:53:12.572" v="765"/>
          <ac:spMkLst>
            <pc:docMk/>
            <pc:sldMk cId="0" sldId="256"/>
            <ac:spMk id="1244" creationId="{7B3B779A-F25E-AD4E-96FB-5FB4C973C81A}"/>
          </ac:spMkLst>
        </pc:spChg>
        <pc:spChg chg="mod">
          <ac:chgData name="#NG CHI HUI#" userId="a8074964-3c0e-453e-bf61-1d9101821b9c" providerId="ADAL" clId="{6F6D8026-9D7B-E249-B11F-152A018EB705}" dt="2021-04-01T03:53:12.572" v="765"/>
          <ac:spMkLst>
            <pc:docMk/>
            <pc:sldMk cId="0" sldId="256"/>
            <ac:spMk id="1245" creationId="{89596251-92EE-AD4F-BD6A-20EB48663E70}"/>
          </ac:spMkLst>
        </pc:spChg>
        <pc:spChg chg="mod">
          <ac:chgData name="#NG CHI HUI#" userId="a8074964-3c0e-453e-bf61-1d9101821b9c" providerId="ADAL" clId="{6F6D8026-9D7B-E249-B11F-152A018EB705}" dt="2021-04-01T03:53:12.572" v="765"/>
          <ac:spMkLst>
            <pc:docMk/>
            <pc:sldMk cId="0" sldId="256"/>
            <ac:spMk id="1246" creationId="{B63F4D79-2C23-644F-9E9F-C90A3D29F574}"/>
          </ac:spMkLst>
        </pc:spChg>
        <pc:spChg chg="mod">
          <ac:chgData name="#NG CHI HUI#" userId="a8074964-3c0e-453e-bf61-1d9101821b9c" providerId="ADAL" clId="{6F6D8026-9D7B-E249-B11F-152A018EB705}" dt="2021-04-01T03:53:12.572" v="765"/>
          <ac:spMkLst>
            <pc:docMk/>
            <pc:sldMk cId="0" sldId="256"/>
            <ac:spMk id="1247" creationId="{F025EAC6-7AA3-1F4F-934C-D2614FCA114F}"/>
          </ac:spMkLst>
        </pc:spChg>
        <pc:spChg chg="mod">
          <ac:chgData name="#NG CHI HUI#" userId="a8074964-3c0e-453e-bf61-1d9101821b9c" providerId="ADAL" clId="{6F6D8026-9D7B-E249-B11F-152A018EB705}" dt="2021-04-01T03:53:12.572" v="765"/>
          <ac:spMkLst>
            <pc:docMk/>
            <pc:sldMk cId="0" sldId="256"/>
            <ac:spMk id="1248" creationId="{EE64F681-1E1F-2F47-844A-3C295A52DA9C}"/>
          </ac:spMkLst>
        </pc:spChg>
        <pc:spChg chg="mod">
          <ac:chgData name="#NG CHI HUI#" userId="a8074964-3c0e-453e-bf61-1d9101821b9c" providerId="ADAL" clId="{6F6D8026-9D7B-E249-B11F-152A018EB705}" dt="2021-04-01T03:53:12.572" v="765"/>
          <ac:spMkLst>
            <pc:docMk/>
            <pc:sldMk cId="0" sldId="256"/>
            <ac:spMk id="1249" creationId="{CF2B9C22-8756-4D4A-87B7-69FEC17BAB98}"/>
          </ac:spMkLst>
        </pc:spChg>
        <pc:spChg chg="mod">
          <ac:chgData name="#NG CHI HUI#" userId="a8074964-3c0e-453e-bf61-1d9101821b9c" providerId="ADAL" clId="{6F6D8026-9D7B-E249-B11F-152A018EB705}" dt="2021-04-01T03:53:12.572" v="765"/>
          <ac:spMkLst>
            <pc:docMk/>
            <pc:sldMk cId="0" sldId="256"/>
            <ac:spMk id="1250" creationId="{172E025C-3869-B54D-9703-3E583198FA35}"/>
          </ac:spMkLst>
        </pc:spChg>
        <pc:spChg chg="mod">
          <ac:chgData name="#NG CHI HUI#" userId="a8074964-3c0e-453e-bf61-1d9101821b9c" providerId="ADAL" clId="{6F6D8026-9D7B-E249-B11F-152A018EB705}" dt="2021-04-01T03:53:12.572" v="765"/>
          <ac:spMkLst>
            <pc:docMk/>
            <pc:sldMk cId="0" sldId="256"/>
            <ac:spMk id="1251" creationId="{EB335227-6BB5-8949-9601-A19D96A8D56D}"/>
          </ac:spMkLst>
        </pc:spChg>
        <pc:spChg chg="mod">
          <ac:chgData name="#NG CHI HUI#" userId="a8074964-3c0e-453e-bf61-1d9101821b9c" providerId="ADAL" clId="{6F6D8026-9D7B-E249-B11F-152A018EB705}" dt="2021-04-01T03:53:12.572" v="765"/>
          <ac:spMkLst>
            <pc:docMk/>
            <pc:sldMk cId="0" sldId="256"/>
            <ac:spMk id="1252" creationId="{4F024634-9759-BB42-A0BD-E7B5080157D2}"/>
          </ac:spMkLst>
        </pc:spChg>
        <pc:spChg chg="mod">
          <ac:chgData name="#NG CHI HUI#" userId="a8074964-3c0e-453e-bf61-1d9101821b9c" providerId="ADAL" clId="{6F6D8026-9D7B-E249-B11F-152A018EB705}" dt="2021-04-01T03:53:12.572" v="765"/>
          <ac:spMkLst>
            <pc:docMk/>
            <pc:sldMk cId="0" sldId="256"/>
            <ac:spMk id="1253" creationId="{7AE95893-919E-654D-A9A9-12E0A45E3CD8}"/>
          </ac:spMkLst>
        </pc:spChg>
        <pc:spChg chg="mod">
          <ac:chgData name="#NG CHI HUI#" userId="a8074964-3c0e-453e-bf61-1d9101821b9c" providerId="ADAL" clId="{6F6D8026-9D7B-E249-B11F-152A018EB705}" dt="2021-04-01T03:53:12.572" v="765"/>
          <ac:spMkLst>
            <pc:docMk/>
            <pc:sldMk cId="0" sldId="256"/>
            <ac:spMk id="1254" creationId="{85BDF418-0D7B-5A46-9E40-EA625EFCC174}"/>
          </ac:spMkLst>
        </pc:spChg>
        <pc:spChg chg="mod">
          <ac:chgData name="#NG CHI HUI#" userId="a8074964-3c0e-453e-bf61-1d9101821b9c" providerId="ADAL" clId="{6F6D8026-9D7B-E249-B11F-152A018EB705}" dt="2021-04-01T03:53:12.572" v="765"/>
          <ac:spMkLst>
            <pc:docMk/>
            <pc:sldMk cId="0" sldId="256"/>
            <ac:spMk id="1255" creationId="{A8E7E1EE-448C-D846-8EEC-D8A1FFDB8459}"/>
          </ac:spMkLst>
        </pc:spChg>
        <pc:spChg chg="mod">
          <ac:chgData name="#NG CHI HUI#" userId="a8074964-3c0e-453e-bf61-1d9101821b9c" providerId="ADAL" clId="{6F6D8026-9D7B-E249-B11F-152A018EB705}" dt="2021-04-01T03:53:12.572" v="765"/>
          <ac:spMkLst>
            <pc:docMk/>
            <pc:sldMk cId="0" sldId="256"/>
            <ac:spMk id="1256" creationId="{7126A048-89CB-6D40-AACA-359641DBC7FD}"/>
          </ac:spMkLst>
        </pc:spChg>
        <pc:spChg chg="mod">
          <ac:chgData name="#NG CHI HUI#" userId="a8074964-3c0e-453e-bf61-1d9101821b9c" providerId="ADAL" clId="{6F6D8026-9D7B-E249-B11F-152A018EB705}" dt="2021-04-01T03:53:12.572" v="765"/>
          <ac:spMkLst>
            <pc:docMk/>
            <pc:sldMk cId="0" sldId="256"/>
            <ac:spMk id="1257" creationId="{02AE19B5-712C-1742-ADD8-604075A930EC}"/>
          </ac:spMkLst>
        </pc:spChg>
        <pc:spChg chg="mod">
          <ac:chgData name="#NG CHI HUI#" userId="a8074964-3c0e-453e-bf61-1d9101821b9c" providerId="ADAL" clId="{6F6D8026-9D7B-E249-B11F-152A018EB705}" dt="2021-04-01T03:53:12.572" v="765"/>
          <ac:spMkLst>
            <pc:docMk/>
            <pc:sldMk cId="0" sldId="256"/>
            <ac:spMk id="1258" creationId="{5CB18447-D1BB-4541-AB08-CC0A36E31A6F}"/>
          </ac:spMkLst>
        </pc:spChg>
        <pc:spChg chg="mod">
          <ac:chgData name="#NG CHI HUI#" userId="a8074964-3c0e-453e-bf61-1d9101821b9c" providerId="ADAL" clId="{6F6D8026-9D7B-E249-B11F-152A018EB705}" dt="2021-04-01T03:53:12.572" v="765"/>
          <ac:spMkLst>
            <pc:docMk/>
            <pc:sldMk cId="0" sldId="256"/>
            <ac:spMk id="1259" creationId="{A10FD9E3-C3FF-3142-B818-93FC542E65EC}"/>
          </ac:spMkLst>
        </pc:spChg>
        <pc:spChg chg="mod">
          <ac:chgData name="#NG CHI HUI#" userId="a8074964-3c0e-453e-bf61-1d9101821b9c" providerId="ADAL" clId="{6F6D8026-9D7B-E249-B11F-152A018EB705}" dt="2021-04-01T03:53:12.572" v="765"/>
          <ac:spMkLst>
            <pc:docMk/>
            <pc:sldMk cId="0" sldId="256"/>
            <ac:spMk id="1260" creationId="{FF820696-FD03-F245-8456-ACFDD98E0C07}"/>
          </ac:spMkLst>
        </pc:spChg>
        <pc:spChg chg="mod">
          <ac:chgData name="#NG CHI HUI#" userId="a8074964-3c0e-453e-bf61-1d9101821b9c" providerId="ADAL" clId="{6F6D8026-9D7B-E249-B11F-152A018EB705}" dt="2021-04-01T03:53:12.572" v="765"/>
          <ac:spMkLst>
            <pc:docMk/>
            <pc:sldMk cId="0" sldId="256"/>
            <ac:spMk id="1261" creationId="{55A4320E-3785-7741-869D-4F00BCCD827D}"/>
          </ac:spMkLst>
        </pc:spChg>
        <pc:spChg chg="mod">
          <ac:chgData name="#NG CHI HUI#" userId="a8074964-3c0e-453e-bf61-1d9101821b9c" providerId="ADAL" clId="{6F6D8026-9D7B-E249-B11F-152A018EB705}" dt="2021-04-01T03:53:12.572" v="765"/>
          <ac:spMkLst>
            <pc:docMk/>
            <pc:sldMk cId="0" sldId="256"/>
            <ac:spMk id="1262" creationId="{39E8AAEE-FFAF-3A4E-9A12-BB795687C658}"/>
          </ac:spMkLst>
        </pc:spChg>
        <pc:spChg chg="mod">
          <ac:chgData name="#NG CHI HUI#" userId="a8074964-3c0e-453e-bf61-1d9101821b9c" providerId="ADAL" clId="{6F6D8026-9D7B-E249-B11F-152A018EB705}" dt="2021-04-01T03:53:12.572" v="765"/>
          <ac:spMkLst>
            <pc:docMk/>
            <pc:sldMk cId="0" sldId="256"/>
            <ac:spMk id="1263" creationId="{5DD4CFF4-F4F4-BA47-AC74-D9CB275A9302}"/>
          </ac:spMkLst>
        </pc:spChg>
        <pc:spChg chg="mod">
          <ac:chgData name="#NG CHI HUI#" userId="a8074964-3c0e-453e-bf61-1d9101821b9c" providerId="ADAL" clId="{6F6D8026-9D7B-E249-B11F-152A018EB705}" dt="2021-04-01T03:53:12.572" v="765"/>
          <ac:spMkLst>
            <pc:docMk/>
            <pc:sldMk cId="0" sldId="256"/>
            <ac:spMk id="1264" creationId="{AF7F6D86-374E-0640-9BC0-F45615109BEB}"/>
          </ac:spMkLst>
        </pc:spChg>
        <pc:spChg chg="mod">
          <ac:chgData name="#NG CHI HUI#" userId="a8074964-3c0e-453e-bf61-1d9101821b9c" providerId="ADAL" clId="{6F6D8026-9D7B-E249-B11F-152A018EB705}" dt="2021-04-01T03:53:12.572" v="765"/>
          <ac:spMkLst>
            <pc:docMk/>
            <pc:sldMk cId="0" sldId="256"/>
            <ac:spMk id="1265" creationId="{88F8353B-52D5-294E-B264-A2E54F64E512}"/>
          </ac:spMkLst>
        </pc:spChg>
        <pc:spChg chg="mod">
          <ac:chgData name="#NG CHI HUI#" userId="a8074964-3c0e-453e-bf61-1d9101821b9c" providerId="ADAL" clId="{6F6D8026-9D7B-E249-B11F-152A018EB705}" dt="2021-04-01T03:53:12.572" v="765"/>
          <ac:spMkLst>
            <pc:docMk/>
            <pc:sldMk cId="0" sldId="256"/>
            <ac:spMk id="1266" creationId="{D646CF7E-ED9C-A04F-BA5B-7B336FAF1F8C}"/>
          </ac:spMkLst>
        </pc:spChg>
        <pc:spChg chg="mod">
          <ac:chgData name="#NG CHI HUI#" userId="a8074964-3c0e-453e-bf61-1d9101821b9c" providerId="ADAL" clId="{6F6D8026-9D7B-E249-B11F-152A018EB705}" dt="2021-04-01T03:53:12.572" v="765"/>
          <ac:spMkLst>
            <pc:docMk/>
            <pc:sldMk cId="0" sldId="256"/>
            <ac:spMk id="1267" creationId="{DE66E6AA-884E-3D4E-8417-D0D40EA26350}"/>
          </ac:spMkLst>
        </pc:spChg>
        <pc:spChg chg="mod">
          <ac:chgData name="#NG CHI HUI#" userId="a8074964-3c0e-453e-bf61-1d9101821b9c" providerId="ADAL" clId="{6F6D8026-9D7B-E249-B11F-152A018EB705}" dt="2021-04-01T03:53:12.572" v="765"/>
          <ac:spMkLst>
            <pc:docMk/>
            <pc:sldMk cId="0" sldId="256"/>
            <ac:spMk id="1268" creationId="{D8197CFA-83E1-9E48-93C2-D7A7F04C3897}"/>
          </ac:spMkLst>
        </pc:spChg>
        <pc:spChg chg="mod">
          <ac:chgData name="#NG CHI HUI#" userId="a8074964-3c0e-453e-bf61-1d9101821b9c" providerId="ADAL" clId="{6F6D8026-9D7B-E249-B11F-152A018EB705}" dt="2021-04-01T03:53:12.572" v="765"/>
          <ac:spMkLst>
            <pc:docMk/>
            <pc:sldMk cId="0" sldId="256"/>
            <ac:spMk id="1269" creationId="{926C0E0D-A42B-CA45-9D68-F0716B1BAA20}"/>
          </ac:spMkLst>
        </pc:spChg>
        <pc:spChg chg="mod">
          <ac:chgData name="#NG CHI HUI#" userId="a8074964-3c0e-453e-bf61-1d9101821b9c" providerId="ADAL" clId="{6F6D8026-9D7B-E249-B11F-152A018EB705}" dt="2021-04-01T03:53:12.572" v="765"/>
          <ac:spMkLst>
            <pc:docMk/>
            <pc:sldMk cId="0" sldId="256"/>
            <ac:spMk id="1270" creationId="{F496AB27-59F8-E541-B94B-B7A436D9150B}"/>
          </ac:spMkLst>
        </pc:spChg>
        <pc:spChg chg="mod">
          <ac:chgData name="#NG CHI HUI#" userId="a8074964-3c0e-453e-bf61-1d9101821b9c" providerId="ADAL" clId="{6F6D8026-9D7B-E249-B11F-152A018EB705}" dt="2021-04-01T03:53:12.572" v="765"/>
          <ac:spMkLst>
            <pc:docMk/>
            <pc:sldMk cId="0" sldId="256"/>
            <ac:spMk id="1271" creationId="{16C88CD8-A43D-434D-9A8C-F8CD5BBA5340}"/>
          </ac:spMkLst>
        </pc:spChg>
        <pc:spChg chg="mod">
          <ac:chgData name="#NG CHI HUI#" userId="a8074964-3c0e-453e-bf61-1d9101821b9c" providerId="ADAL" clId="{6F6D8026-9D7B-E249-B11F-152A018EB705}" dt="2021-04-01T03:53:12.572" v="765"/>
          <ac:spMkLst>
            <pc:docMk/>
            <pc:sldMk cId="0" sldId="256"/>
            <ac:spMk id="1272" creationId="{D4544A15-B8A8-4743-BFAE-B40E9B02203A}"/>
          </ac:spMkLst>
        </pc:spChg>
        <pc:spChg chg="mod">
          <ac:chgData name="#NG CHI HUI#" userId="a8074964-3c0e-453e-bf61-1d9101821b9c" providerId="ADAL" clId="{6F6D8026-9D7B-E249-B11F-152A018EB705}" dt="2021-04-01T03:53:12.572" v="765"/>
          <ac:spMkLst>
            <pc:docMk/>
            <pc:sldMk cId="0" sldId="256"/>
            <ac:spMk id="1273" creationId="{BDB9DD00-E56A-854C-B35E-97FF08F4F184}"/>
          </ac:spMkLst>
        </pc:spChg>
        <pc:spChg chg="mod">
          <ac:chgData name="#NG CHI HUI#" userId="a8074964-3c0e-453e-bf61-1d9101821b9c" providerId="ADAL" clId="{6F6D8026-9D7B-E249-B11F-152A018EB705}" dt="2021-04-01T03:53:12.572" v="765"/>
          <ac:spMkLst>
            <pc:docMk/>
            <pc:sldMk cId="0" sldId="256"/>
            <ac:spMk id="1274" creationId="{BF0B8812-7510-3843-BC9C-869C81E68A80}"/>
          </ac:spMkLst>
        </pc:spChg>
        <pc:spChg chg="mod">
          <ac:chgData name="#NG CHI HUI#" userId="a8074964-3c0e-453e-bf61-1d9101821b9c" providerId="ADAL" clId="{6F6D8026-9D7B-E249-B11F-152A018EB705}" dt="2021-04-01T03:53:12.572" v="765"/>
          <ac:spMkLst>
            <pc:docMk/>
            <pc:sldMk cId="0" sldId="256"/>
            <ac:spMk id="1275" creationId="{D900D712-2754-8C4B-B2CB-D69F95DB4DFC}"/>
          </ac:spMkLst>
        </pc:spChg>
        <pc:spChg chg="mod">
          <ac:chgData name="#NG CHI HUI#" userId="a8074964-3c0e-453e-bf61-1d9101821b9c" providerId="ADAL" clId="{6F6D8026-9D7B-E249-B11F-152A018EB705}" dt="2021-04-01T03:53:12.572" v="765"/>
          <ac:spMkLst>
            <pc:docMk/>
            <pc:sldMk cId="0" sldId="256"/>
            <ac:spMk id="1277" creationId="{29B0D7FF-70EB-EE45-B9FE-E8C3CEACD2C8}"/>
          </ac:spMkLst>
        </pc:spChg>
        <pc:spChg chg="mod">
          <ac:chgData name="#NG CHI HUI#" userId="a8074964-3c0e-453e-bf61-1d9101821b9c" providerId="ADAL" clId="{6F6D8026-9D7B-E249-B11F-152A018EB705}" dt="2021-04-01T03:53:12.572" v="765"/>
          <ac:spMkLst>
            <pc:docMk/>
            <pc:sldMk cId="0" sldId="256"/>
            <ac:spMk id="1278" creationId="{85921E6D-7B2D-E944-85DD-43D03EBEA71C}"/>
          </ac:spMkLst>
        </pc:spChg>
        <pc:spChg chg="mod">
          <ac:chgData name="#NG CHI HUI#" userId="a8074964-3c0e-453e-bf61-1d9101821b9c" providerId="ADAL" clId="{6F6D8026-9D7B-E249-B11F-152A018EB705}" dt="2021-04-01T03:53:12.572" v="765"/>
          <ac:spMkLst>
            <pc:docMk/>
            <pc:sldMk cId="0" sldId="256"/>
            <ac:spMk id="1279" creationId="{ABB08CC7-9767-E048-BD40-589AD7BC5690}"/>
          </ac:spMkLst>
        </pc:spChg>
        <pc:spChg chg="mod">
          <ac:chgData name="#NG CHI HUI#" userId="a8074964-3c0e-453e-bf61-1d9101821b9c" providerId="ADAL" clId="{6F6D8026-9D7B-E249-B11F-152A018EB705}" dt="2021-04-01T03:53:12.572" v="765"/>
          <ac:spMkLst>
            <pc:docMk/>
            <pc:sldMk cId="0" sldId="256"/>
            <ac:spMk id="1280" creationId="{902CB3E9-0DDB-724A-BDB0-B1091134BDF0}"/>
          </ac:spMkLst>
        </pc:spChg>
        <pc:spChg chg="mod">
          <ac:chgData name="#NG CHI HUI#" userId="a8074964-3c0e-453e-bf61-1d9101821b9c" providerId="ADAL" clId="{6F6D8026-9D7B-E249-B11F-152A018EB705}" dt="2021-04-01T03:53:12.572" v="765"/>
          <ac:spMkLst>
            <pc:docMk/>
            <pc:sldMk cId="0" sldId="256"/>
            <ac:spMk id="1281" creationId="{E50D7696-8E7F-0444-A3AC-36A44CCAD835}"/>
          </ac:spMkLst>
        </pc:spChg>
        <pc:spChg chg="mod">
          <ac:chgData name="#NG CHI HUI#" userId="a8074964-3c0e-453e-bf61-1d9101821b9c" providerId="ADAL" clId="{6F6D8026-9D7B-E249-B11F-152A018EB705}" dt="2021-04-01T03:53:12.572" v="765"/>
          <ac:spMkLst>
            <pc:docMk/>
            <pc:sldMk cId="0" sldId="256"/>
            <ac:spMk id="1282" creationId="{7849D826-C6D4-2E4E-8770-055F6DA1FD54}"/>
          </ac:spMkLst>
        </pc:spChg>
        <pc:spChg chg="mod">
          <ac:chgData name="#NG CHI HUI#" userId="a8074964-3c0e-453e-bf61-1d9101821b9c" providerId="ADAL" clId="{6F6D8026-9D7B-E249-B11F-152A018EB705}" dt="2021-04-01T03:53:12.572" v="765"/>
          <ac:spMkLst>
            <pc:docMk/>
            <pc:sldMk cId="0" sldId="256"/>
            <ac:spMk id="1283" creationId="{B038C3D6-39E6-614D-B981-82F0D246DC74}"/>
          </ac:spMkLst>
        </pc:spChg>
        <pc:spChg chg="mod">
          <ac:chgData name="#NG CHI HUI#" userId="a8074964-3c0e-453e-bf61-1d9101821b9c" providerId="ADAL" clId="{6F6D8026-9D7B-E249-B11F-152A018EB705}" dt="2021-04-01T03:53:12.572" v="765"/>
          <ac:spMkLst>
            <pc:docMk/>
            <pc:sldMk cId="0" sldId="256"/>
            <ac:spMk id="1284" creationId="{E41078CF-846E-F84C-8BEA-B64416AD8177}"/>
          </ac:spMkLst>
        </pc:spChg>
        <pc:spChg chg="mod">
          <ac:chgData name="#NG CHI HUI#" userId="a8074964-3c0e-453e-bf61-1d9101821b9c" providerId="ADAL" clId="{6F6D8026-9D7B-E249-B11F-152A018EB705}" dt="2021-04-01T03:53:12.572" v="765"/>
          <ac:spMkLst>
            <pc:docMk/>
            <pc:sldMk cId="0" sldId="256"/>
            <ac:spMk id="1285" creationId="{6B2AFC30-355E-A04E-83A8-5D0F6F0F83A9}"/>
          </ac:spMkLst>
        </pc:spChg>
        <pc:spChg chg="mod">
          <ac:chgData name="#NG CHI HUI#" userId="a8074964-3c0e-453e-bf61-1d9101821b9c" providerId="ADAL" clId="{6F6D8026-9D7B-E249-B11F-152A018EB705}" dt="2021-04-01T03:53:12.572" v="765"/>
          <ac:spMkLst>
            <pc:docMk/>
            <pc:sldMk cId="0" sldId="256"/>
            <ac:spMk id="1286" creationId="{EAA94F2E-FFB9-9646-AC5F-9D5189FED129}"/>
          </ac:spMkLst>
        </pc:spChg>
        <pc:spChg chg="mod">
          <ac:chgData name="#NG CHI HUI#" userId="a8074964-3c0e-453e-bf61-1d9101821b9c" providerId="ADAL" clId="{6F6D8026-9D7B-E249-B11F-152A018EB705}" dt="2021-04-01T03:53:12.572" v="765"/>
          <ac:spMkLst>
            <pc:docMk/>
            <pc:sldMk cId="0" sldId="256"/>
            <ac:spMk id="1287" creationId="{2F93CFE4-151C-0E4B-8272-283FE0835CF4}"/>
          </ac:spMkLst>
        </pc:spChg>
        <pc:spChg chg="mod">
          <ac:chgData name="#NG CHI HUI#" userId="a8074964-3c0e-453e-bf61-1d9101821b9c" providerId="ADAL" clId="{6F6D8026-9D7B-E249-B11F-152A018EB705}" dt="2021-04-01T03:53:12.572" v="765"/>
          <ac:spMkLst>
            <pc:docMk/>
            <pc:sldMk cId="0" sldId="256"/>
            <ac:spMk id="1288" creationId="{4C23798D-0937-334C-B9EA-6106742DEC94}"/>
          </ac:spMkLst>
        </pc:spChg>
        <pc:spChg chg="mod">
          <ac:chgData name="#NG CHI HUI#" userId="a8074964-3c0e-453e-bf61-1d9101821b9c" providerId="ADAL" clId="{6F6D8026-9D7B-E249-B11F-152A018EB705}" dt="2021-04-01T03:53:12.572" v="765"/>
          <ac:spMkLst>
            <pc:docMk/>
            <pc:sldMk cId="0" sldId="256"/>
            <ac:spMk id="1289" creationId="{0DB8548A-37D2-9842-8CC4-F957B9E9BE98}"/>
          </ac:spMkLst>
        </pc:spChg>
        <pc:spChg chg="mod">
          <ac:chgData name="#NG CHI HUI#" userId="a8074964-3c0e-453e-bf61-1d9101821b9c" providerId="ADAL" clId="{6F6D8026-9D7B-E249-B11F-152A018EB705}" dt="2021-04-01T03:53:12.572" v="765"/>
          <ac:spMkLst>
            <pc:docMk/>
            <pc:sldMk cId="0" sldId="256"/>
            <ac:spMk id="1290" creationId="{1653F946-5685-234A-A23B-148EE04B872E}"/>
          </ac:spMkLst>
        </pc:spChg>
        <pc:spChg chg="mod">
          <ac:chgData name="#NG CHI HUI#" userId="a8074964-3c0e-453e-bf61-1d9101821b9c" providerId="ADAL" clId="{6F6D8026-9D7B-E249-B11F-152A018EB705}" dt="2021-04-01T03:53:12.572" v="765"/>
          <ac:spMkLst>
            <pc:docMk/>
            <pc:sldMk cId="0" sldId="256"/>
            <ac:spMk id="1291" creationId="{4817D7B8-9E0F-D242-8F89-B9A05514EDE4}"/>
          </ac:spMkLst>
        </pc:spChg>
        <pc:spChg chg="mod">
          <ac:chgData name="#NG CHI HUI#" userId="a8074964-3c0e-453e-bf61-1d9101821b9c" providerId="ADAL" clId="{6F6D8026-9D7B-E249-B11F-152A018EB705}" dt="2021-04-01T03:53:12.572" v="765"/>
          <ac:spMkLst>
            <pc:docMk/>
            <pc:sldMk cId="0" sldId="256"/>
            <ac:spMk id="1292" creationId="{7B9B45A4-5397-2842-B6DE-7882D3D648DC}"/>
          </ac:spMkLst>
        </pc:spChg>
        <pc:spChg chg="mod">
          <ac:chgData name="#NG CHI HUI#" userId="a8074964-3c0e-453e-bf61-1d9101821b9c" providerId="ADAL" clId="{6F6D8026-9D7B-E249-B11F-152A018EB705}" dt="2021-04-01T03:53:12.572" v="765"/>
          <ac:spMkLst>
            <pc:docMk/>
            <pc:sldMk cId="0" sldId="256"/>
            <ac:spMk id="1293" creationId="{2EBF58D7-B136-3F42-ADAA-1D0B76EC9440}"/>
          </ac:spMkLst>
        </pc:spChg>
        <pc:spChg chg="mod">
          <ac:chgData name="#NG CHI HUI#" userId="a8074964-3c0e-453e-bf61-1d9101821b9c" providerId="ADAL" clId="{6F6D8026-9D7B-E249-B11F-152A018EB705}" dt="2021-04-01T03:53:12.572" v="765"/>
          <ac:spMkLst>
            <pc:docMk/>
            <pc:sldMk cId="0" sldId="256"/>
            <ac:spMk id="1294" creationId="{326729DE-35AD-6E4E-BF04-049C7B0DB676}"/>
          </ac:spMkLst>
        </pc:spChg>
        <pc:spChg chg="mod">
          <ac:chgData name="#NG CHI HUI#" userId="a8074964-3c0e-453e-bf61-1d9101821b9c" providerId="ADAL" clId="{6F6D8026-9D7B-E249-B11F-152A018EB705}" dt="2021-04-01T03:53:12.572" v="765"/>
          <ac:spMkLst>
            <pc:docMk/>
            <pc:sldMk cId="0" sldId="256"/>
            <ac:spMk id="1295" creationId="{41B6857B-B1BD-374E-A832-CE91422FDFFC}"/>
          </ac:spMkLst>
        </pc:spChg>
        <pc:spChg chg="mod">
          <ac:chgData name="#NG CHI HUI#" userId="a8074964-3c0e-453e-bf61-1d9101821b9c" providerId="ADAL" clId="{6F6D8026-9D7B-E249-B11F-152A018EB705}" dt="2021-04-01T03:53:12.572" v="765"/>
          <ac:spMkLst>
            <pc:docMk/>
            <pc:sldMk cId="0" sldId="256"/>
            <ac:spMk id="1296" creationId="{7A1E1169-14AE-334F-8AC4-4B10BF5C862C}"/>
          </ac:spMkLst>
        </pc:spChg>
        <pc:spChg chg="mod">
          <ac:chgData name="#NG CHI HUI#" userId="a8074964-3c0e-453e-bf61-1d9101821b9c" providerId="ADAL" clId="{6F6D8026-9D7B-E249-B11F-152A018EB705}" dt="2021-04-01T03:53:12.572" v="765"/>
          <ac:spMkLst>
            <pc:docMk/>
            <pc:sldMk cId="0" sldId="256"/>
            <ac:spMk id="1297" creationId="{72622129-0DC2-5B46-B9AF-54B98E53108E}"/>
          </ac:spMkLst>
        </pc:spChg>
        <pc:spChg chg="mod">
          <ac:chgData name="#NG CHI HUI#" userId="a8074964-3c0e-453e-bf61-1d9101821b9c" providerId="ADAL" clId="{6F6D8026-9D7B-E249-B11F-152A018EB705}" dt="2021-04-01T03:53:12.572" v="765"/>
          <ac:spMkLst>
            <pc:docMk/>
            <pc:sldMk cId="0" sldId="256"/>
            <ac:spMk id="1298" creationId="{0F406467-6F4F-C849-814E-7D975B5E125B}"/>
          </ac:spMkLst>
        </pc:spChg>
        <pc:spChg chg="mod">
          <ac:chgData name="#NG CHI HUI#" userId="a8074964-3c0e-453e-bf61-1d9101821b9c" providerId="ADAL" clId="{6F6D8026-9D7B-E249-B11F-152A018EB705}" dt="2021-04-01T03:53:12.572" v="765"/>
          <ac:spMkLst>
            <pc:docMk/>
            <pc:sldMk cId="0" sldId="256"/>
            <ac:spMk id="1299" creationId="{4947BEAB-C1E3-5A43-A903-197F8EB41232}"/>
          </ac:spMkLst>
        </pc:spChg>
        <pc:spChg chg="mod">
          <ac:chgData name="#NG CHI HUI#" userId="a8074964-3c0e-453e-bf61-1d9101821b9c" providerId="ADAL" clId="{6F6D8026-9D7B-E249-B11F-152A018EB705}" dt="2021-04-01T03:53:12.572" v="765"/>
          <ac:spMkLst>
            <pc:docMk/>
            <pc:sldMk cId="0" sldId="256"/>
            <ac:spMk id="1300" creationId="{14CCFE24-4E86-CD47-B716-B98415C4AC08}"/>
          </ac:spMkLst>
        </pc:spChg>
        <pc:spChg chg="mod">
          <ac:chgData name="#NG CHI HUI#" userId="a8074964-3c0e-453e-bf61-1d9101821b9c" providerId="ADAL" clId="{6F6D8026-9D7B-E249-B11F-152A018EB705}" dt="2021-04-01T03:53:12.572" v="765"/>
          <ac:spMkLst>
            <pc:docMk/>
            <pc:sldMk cId="0" sldId="256"/>
            <ac:spMk id="1301" creationId="{3F41433B-BFA1-AC40-B9EB-078FC630C966}"/>
          </ac:spMkLst>
        </pc:spChg>
        <pc:spChg chg="mod">
          <ac:chgData name="#NG CHI HUI#" userId="a8074964-3c0e-453e-bf61-1d9101821b9c" providerId="ADAL" clId="{6F6D8026-9D7B-E249-B11F-152A018EB705}" dt="2021-04-01T03:53:12.572" v="765"/>
          <ac:spMkLst>
            <pc:docMk/>
            <pc:sldMk cId="0" sldId="256"/>
            <ac:spMk id="1302" creationId="{6CCD9F05-5B7E-FF43-B69E-39F5DF29FEB2}"/>
          </ac:spMkLst>
        </pc:spChg>
        <pc:spChg chg="mod">
          <ac:chgData name="#NG CHI HUI#" userId="a8074964-3c0e-453e-bf61-1d9101821b9c" providerId="ADAL" clId="{6F6D8026-9D7B-E249-B11F-152A018EB705}" dt="2021-04-01T03:53:12.572" v="765"/>
          <ac:spMkLst>
            <pc:docMk/>
            <pc:sldMk cId="0" sldId="256"/>
            <ac:spMk id="1303" creationId="{ED9DC2FA-03DF-0A4F-A331-D7ECB72E673E}"/>
          </ac:spMkLst>
        </pc:spChg>
        <pc:spChg chg="mod">
          <ac:chgData name="#NG CHI HUI#" userId="a8074964-3c0e-453e-bf61-1d9101821b9c" providerId="ADAL" clId="{6F6D8026-9D7B-E249-B11F-152A018EB705}" dt="2021-04-01T03:53:12.572" v="765"/>
          <ac:spMkLst>
            <pc:docMk/>
            <pc:sldMk cId="0" sldId="256"/>
            <ac:spMk id="1304" creationId="{134CE41D-DAD4-D349-8D54-001E0BE093EB}"/>
          </ac:spMkLst>
        </pc:spChg>
        <pc:spChg chg="mod">
          <ac:chgData name="#NG CHI HUI#" userId="a8074964-3c0e-453e-bf61-1d9101821b9c" providerId="ADAL" clId="{6F6D8026-9D7B-E249-B11F-152A018EB705}" dt="2021-04-01T03:53:12.572" v="765"/>
          <ac:spMkLst>
            <pc:docMk/>
            <pc:sldMk cId="0" sldId="256"/>
            <ac:spMk id="1305" creationId="{6F20D821-64C6-4441-B9D7-A3A46213F820}"/>
          </ac:spMkLst>
        </pc:spChg>
        <pc:spChg chg="mod">
          <ac:chgData name="#NG CHI HUI#" userId="a8074964-3c0e-453e-bf61-1d9101821b9c" providerId="ADAL" clId="{6F6D8026-9D7B-E249-B11F-152A018EB705}" dt="2021-04-01T03:53:12.572" v="765"/>
          <ac:spMkLst>
            <pc:docMk/>
            <pc:sldMk cId="0" sldId="256"/>
            <ac:spMk id="1306" creationId="{B5C4CEDE-0841-E141-B633-FA7324AF0067}"/>
          </ac:spMkLst>
        </pc:spChg>
        <pc:spChg chg="mod">
          <ac:chgData name="#NG CHI HUI#" userId="a8074964-3c0e-453e-bf61-1d9101821b9c" providerId="ADAL" clId="{6F6D8026-9D7B-E249-B11F-152A018EB705}" dt="2021-04-01T03:53:12.572" v="765"/>
          <ac:spMkLst>
            <pc:docMk/>
            <pc:sldMk cId="0" sldId="256"/>
            <ac:spMk id="1307" creationId="{6CFA6E86-30E9-034D-8A9D-527BEA2472E1}"/>
          </ac:spMkLst>
        </pc:spChg>
        <pc:spChg chg="mod">
          <ac:chgData name="#NG CHI HUI#" userId="a8074964-3c0e-453e-bf61-1d9101821b9c" providerId="ADAL" clId="{6F6D8026-9D7B-E249-B11F-152A018EB705}" dt="2021-04-01T03:53:12.572" v="765"/>
          <ac:spMkLst>
            <pc:docMk/>
            <pc:sldMk cId="0" sldId="256"/>
            <ac:spMk id="1308" creationId="{EF9A4AC4-92EA-3A45-A3A5-B9D5F77AC7A2}"/>
          </ac:spMkLst>
        </pc:spChg>
        <pc:spChg chg="mod">
          <ac:chgData name="#NG CHI HUI#" userId="a8074964-3c0e-453e-bf61-1d9101821b9c" providerId="ADAL" clId="{6F6D8026-9D7B-E249-B11F-152A018EB705}" dt="2021-04-01T03:53:12.572" v="765"/>
          <ac:spMkLst>
            <pc:docMk/>
            <pc:sldMk cId="0" sldId="256"/>
            <ac:spMk id="1309" creationId="{E0C61A1C-02D3-5044-A45B-0D7CB059AE2D}"/>
          </ac:spMkLst>
        </pc:spChg>
        <pc:spChg chg="mod">
          <ac:chgData name="#NG CHI HUI#" userId="a8074964-3c0e-453e-bf61-1d9101821b9c" providerId="ADAL" clId="{6F6D8026-9D7B-E249-B11F-152A018EB705}" dt="2021-04-01T03:53:12.572" v="765"/>
          <ac:spMkLst>
            <pc:docMk/>
            <pc:sldMk cId="0" sldId="256"/>
            <ac:spMk id="1310" creationId="{C0BBCF11-035C-444A-8E7A-F45C4FAA5978}"/>
          </ac:spMkLst>
        </pc:spChg>
        <pc:spChg chg="mod">
          <ac:chgData name="#NG CHI HUI#" userId="a8074964-3c0e-453e-bf61-1d9101821b9c" providerId="ADAL" clId="{6F6D8026-9D7B-E249-B11F-152A018EB705}" dt="2021-04-01T03:53:12.572" v="765"/>
          <ac:spMkLst>
            <pc:docMk/>
            <pc:sldMk cId="0" sldId="256"/>
            <ac:spMk id="1311" creationId="{F3051352-0233-F44E-BA22-DDF04E0D742C}"/>
          </ac:spMkLst>
        </pc:spChg>
        <pc:spChg chg="mod">
          <ac:chgData name="#NG CHI HUI#" userId="a8074964-3c0e-453e-bf61-1d9101821b9c" providerId="ADAL" clId="{6F6D8026-9D7B-E249-B11F-152A018EB705}" dt="2021-04-01T03:53:12.572" v="765"/>
          <ac:spMkLst>
            <pc:docMk/>
            <pc:sldMk cId="0" sldId="256"/>
            <ac:spMk id="1312" creationId="{2C34CB6B-23CA-F943-AADF-8E0C537675C0}"/>
          </ac:spMkLst>
        </pc:spChg>
        <pc:spChg chg="mod">
          <ac:chgData name="#NG CHI HUI#" userId="a8074964-3c0e-453e-bf61-1d9101821b9c" providerId="ADAL" clId="{6F6D8026-9D7B-E249-B11F-152A018EB705}" dt="2021-04-01T03:53:12.572" v="765"/>
          <ac:spMkLst>
            <pc:docMk/>
            <pc:sldMk cId="0" sldId="256"/>
            <ac:spMk id="1313" creationId="{4C6DD129-C3E2-C848-BDBE-BD9EEE68518D}"/>
          </ac:spMkLst>
        </pc:spChg>
        <pc:spChg chg="mod">
          <ac:chgData name="#NG CHI HUI#" userId="a8074964-3c0e-453e-bf61-1d9101821b9c" providerId="ADAL" clId="{6F6D8026-9D7B-E249-B11F-152A018EB705}" dt="2021-04-01T03:53:12.572" v="765"/>
          <ac:spMkLst>
            <pc:docMk/>
            <pc:sldMk cId="0" sldId="256"/>
            <ac:spMk id="1314" creationId="{FE59C739-F54C-1843-B7DC-F1B63BC18B6A}"/>
          </ac:spMkLst>
        </pc:spChg>
        <pc:spChg chg="mod">
          <ac:chgData name="#NG CHI HUI#" userId="a8074964-3c0e-453e-bf61-1d9101821b9c" providerId="ADAL" clId="{6F6D8026-9D7B-E249-B11F-152A018EB705}" dt="2021-04-01T03:53:12.572" v="765"/>
          <ac:spMkLst>
            <pc:docMk/>
            <pc:sldMk cId="0" sldId="256"/>
            <ac:spMk id="1315" creationId="{D0AB366C-4FD4-144F-842C-A0A586710E2E}"/>
          </ac:spMkLst>
        </pc:spChg>
        <pc:spChg chg="mod">
          <ac:chgData name="#NG CHI HUI#" userId="a8074964-3c0e-453e-bf61-1d9101821b9c" providerId="ADAL" clId="{6F6D8026-9D7B-E249-B11F-152A018EB705}" dt="2021-04-01T03:53:12.572" v="765"/>
          <ac:spMkLst>
            <pc:docMk/>
            <pc:sldMk cId="0" sldId="256"/>
            <ac:spMk id="1316" creationId="{F2B565E3-7D9A-0341-914F-E0B4CD616181}"/>
          </ac:spMkLst>
        </pc:spChg>
        <pc:spChg chg="mod">
          <ac:chgData name="#NG CHI HUI#" userId="a8074964-3c0e-453e-bf61-1d9101821b9c" providerId="ADAL" clId="{6F6D8026-9D7B-E249-B11F-152A018EB705}" dt="2021-04-01T03:53:12.572" v="765"/>
          <ac:spMkLst>
            <pc:docMk/>
            <pc:sldMk cId="0" sldId="256"/>
            <ac:spMk id="1317" creationId="{0B4C5851-44A3-3048-A2E9-DD65685A6076}"/>
          </ac:spMkLst>
        </pc:spChg>
        <pc:spChg chg="mod">
          <ac:chgData name="#NG CHI HUI#" userId="a8074964-3c0e-453e-bf61-1d9101821b9c" providerId="ADAL" clId="{6F6D8026-9D7B-E249-B11F-152A018EB705}" dt="2021-04-01T03:53:12.572" v="765"/>
          <ac:spMkLst>
            <pc:docMk/>
            <pc:sldMk cId="0" sldId="256"/>
            <ac:spMk id="1318" creationId="{24371C7F-E464-DE4B-B13D-6FD5FF344FFA}"/>
          </ac:spMkLst>
        </pc:spChg>
        <pc:spChg chg="mod">
          <ac:chgData name="#NG CHI HUI#" userId="a8074964-3c0e-453e-bf61-1d9101821b9c" providerId="ADAL" clId="{6F6D8026-9D7B-E249-B11F-152A018EB705}" dt="2021-04-01T03:53:12.572" v="765"/>
          <ac:spMkLst>
            <pc:docMk/>
            <pc:sldMk cId="0" sldId="256"/>
            <ac:spMk id="1319" creationId="{7F5F40DC-2DAC-5D4E-828C-BBEA1846F4F1}"/>
          </ac:spMkLst>
        </pc:spChg>
        <pc:spChg chg="mod">
          <ac:chgData name="#NG CHI HUI#" userId="a8074964-3c0e-453e-bf61-1d9101821b9c" providerId="ADAL" clId="{6F6D8026-9D7B-E249-B11F-152A018EB705}" dt="2021-04-01T03:53:12.572" v="765"/>
          <ac:spMkLst>
            <pc:docMk/>
            <pc:sldMk cId="0" sldId="256"/>
            <ac:spMk id="1320" creationId="{2336D82A-74DE-AD44-B62C-0986A914FAFB}"/>
          </ac:spMkLst>
        </pc:spChg>
        <pc:spChg chg="mod">
          <ac:chgData name="#NG CHI HUI#" userId="a8074964-3c0e-453e-bf61-1d9101821b9c" providerId="ADAL" clId="{6F6D8026-9D7B-E249-B11F-152A018EB705}" dt="2021-04-01T03:53:12.572" v="765"/>
          <ac:spMkLst>
            <pc:docMk/>
            <pc:sldMk cId="0" sldId="256"/>
            <ac:spMk id="1321" creationId="{9D7B8144-FBCE-DF4B-9E97-FA4B4578519A}"/>
          </ac:spMkLst>
        </pc:spChg>
        <pc:spChg chg="mod">
          <ac:chgData name="#NG CHI HUI#" userId="a8074964-3c0e-453e-bf61-1d9101821b9c" providerId="ADAL" clId="{6F6D8026-9D7B-E249-B11F-152A018EB705}" dt="2021-04-01T03:53:12.572" v="765"/>
          <ac:spMkLst>
            <pc:docMk/>
            <pc:sldMk cId="0" sldId="256"/>
            <ac:spMk id="1322" creationId="{EF58EAC3-1F1E-374A-B43F-052D25A9ABBC}"/>
          </ac:spMkLst>
        </pc:spChg>
        <pc:spChg chg="mod">
          <ac:chgData name="#NG CHI HUI#" userId="a8074964-3c0e-453e-bf61-1d9101821b9c" providerId="ADAL" clId="{6F6D8026-9D7B-E249-B11F-152A018EB705}" dt="2021-04-01T03:53:12.572" v="765"/>
          <ac:spMkLst>
            <pc:docMk/>
            <pc:sldMk cId="0" sldId="256"/>
            <ac:spMk id="1323" creationId="{1AA059BA-0B65-B44F-A660-0FB23080DCAF}"/>
          </ac:spMkLst>
        </pc:spChg>
        <pc:spChg chg="mod">
          <ac:chgData name="#NG CHI HUI#" userId="a8074964-3c0e-453e-bf61-1d9101821b9c" providerId="ADAL" clId="{6F6D8026-9D7B-E249-B11F-152A018EB705}" dt="2021-04-01T03:53:12.572" v="765"/>
          <ac:spMkLst>
            <pc:docMk/>
            <pc:sldMk cId="0" sldId="256"/>
            <ac:spMk id="1324" creationId="{635CFE07-CFA9-5A48-B8FD-0685ECA37420}"/>
          </ac:spMkLst>
        </pc:spChg>
        <pc:spChg chg="mod">
          <ac:chgData name="#NG CHI HUI#" userId="a8074964-3c0e-453e-bf61-1d9101821b9c" providerId="ADAL" clId="{6F6D8026-9D7B-E249-B11F-152A018EB705}" dt="2021-04-01T03:53:12.572" v="765"/>
          <ac:spMkLst>
            <pc:docMk/>
            <pc:sldMk cId="0" sldId="256"/>
            <ac:spMk id="1325" creationId="{E0095BD6-C676-6740-810D-5A4292BA7123}"/>
          </ac:spMkLst>
        </pc:spChg>
        <pc:spChg chg="mod">
          <ac:chgData name="#NG CHI HUI#" userId="a8074964-3c0e-453e-bf61-1d9101821b9c" providerId="ADAL" clId="{6F6D8026-9D7B-E249-B11F-152A018EB705}" dt="2021-04-01T03:53:12.572" v="765"/>
          <ac:spMkLst>
            <pc:docMk/>
            <pc:sldMk cId="0" sldId="256"/>
            <ac:spMk id="1326" creationId="{82AB3143-F3D2-084F-8D77-A757F322FC9F}"/>
          </ac:spMkLst>
        </pc:spChg>
        <pc:spChg chg="mod">
          <ac:chgData name="#NG CHI HUI#" userId="a8074964-3c0e-453e-bf61-1d9101821b9c" providerId="ADAL" clId="{6F6D8026-9D7B-E249-B11F-152A018EB705}" dt="2021-04-01T03:53:12.572" v="765"/>
          <ac:spMkLst>
            <pc:docMk/>
            <pc:sldMk cId="0" sldId="256"/>
            <ac:spMk id="1327" creationId="{D2EF09F0-9541-7A42-91B9-2CE6DBC819AB}"/>
          </ac:spMkLst>
        </pc:spChg>
        <pc:spChg chg="mod">
          <ac:chgData name="#NG CHI HUI#" userId="a8074964-3c0e-453e-bf61-1d9101821b9c" providerId="ADAL" clId="{6F6D8026-9D7B-E249-B11F-152A018EB705}" dt="2021-04-01T03:53:12.572" v="765"/>
          <ac:spMkLst>
            <pc:docMk/>
            <pc:sldMk cId="0" sldId="256"/>
            <ac:spMk id="1328" creationId="{F94DBD7F-254D-9145-97C3-641AF40A6CF1}"/>
          </ac:spMkLst>
        </pc:spChg>
        <pc:spChg chg="mod">
          <ac:chgData name="#NG CHI HUI#" userId="a8074964-3c0e-453e-bf61-1d9101821b9c" providerId="ADAL" clId="{6F6D8026-9D7B-E249-B11F-152A018EB705}" dt="2021-04-01T03:53:12.572" v="765"/>
          <ac:spMkLst>
            <pc:docMk/>
            <pc:sldMk cId="0" sldId="256"/>
            <ac:spMk id="1329" creationId="{7573312A-0F15-9242-BE15-0250B5F68B8F}"/>
          </ac:spMkLst>
        </pc:spChg>
        <pc:spChg chg="mod">
          <ac:chgData name="#NG CHI HUI#" userId="a8074964-3c0e-453e-bf61-1d9101821b9c" providerId="ADAL" clId="{6F6D8026-9D7B-E249-B11F-152A018EB705}" dt="2021-04-01T03:53:12.572" v="765"/>
          <ac:spMkLst>
            <pc:docMk/>
            <pc:sldMk cId="0" sldId="256"/>
            <ac:spMk id="1330" creationId="{8132AC45-F624-C945-BAC8-A1429B15EBC2}"/>
          </ac:spMkLst>
        </pc:spChg>
        <pc:spChg chg="mod">
          <ac:chgData name="#NG CHI HUI#" userId="a8074964-3c0e-453e-bf61-1d9101821b9c" providerId="ADAL" clId="{6F6D8026-9D7B-E249-B11F-152A018EB705}" dt="2021-04-01T03:53:12.572" v="765"/>
          <ac:spMkLst>
            <pc:docMk/>
            <pc:sldMk cId="0" sldId="256"/>
            <ac:spMk id="1331" creationId="{B01093D7-1FFF-0048-8F31-AC7907DEF181}"/>
          </ac:spMkLst>
        </pc:spChg>
        <pc:spChg chg="mod">
          <ac:chgData name="#NG CHI HUI#" userId="a8074964-3c0e-453e-bf61-1d9101821b9c" providerId="ADAL" clId="{6F6D8026-9D7B-E249-B11F-152A018EB705}" dt="2021-04-01T03:53:12.572" v="765"/>
          <ac:spMkLst>
            <pc:docMk/>
            <pc:sldMk cId="0" sldId="256"/>
            <ac:spMk id="1332" creationId="{858416D0-2DDF-4144-96D9-C1ED3C554C8E}"/>
          </ac:spMkLst>
        </pc:spChg>
        <pc:spChg chg="mod">
          <ac:chgData name="#NG CHI HUI#" userId="a8074964-3c0e-453e-bf61-1d9101821b9c" providerId="ADAL" clId="{6F6D8026-9D7B-E249-B11F-152A018EB705}" dt="2021-04-01T03:53:12.572" v="765"/>
          <ac:spMkLst>
            <pc:docMk/>
            <pc:sldMk cId="0" sldId="256"/>
            <ac:spMk id="1333" creationId="{6B203FA6-9717-A246-9F45-A6A6797CF3F3}"/>
          </ac:spMkLst>
        </pc:spChg>
        <pc:spChg chg="mod">
          <ac:chgData name="#NG CHI HUI#" userId="a8074964-3c0e-453e-bf61-1d9101821b9c" providerId="ADAL" clId="{6F6D8026-9D7B-E249-B11F-152A018EB705}" dt="2021-04-01T03:53:12.572" v="765"/>
          <ac:spMkLst>
            <pc:docMk/>
            <pc:sldMk cId="0" sldId="256"/>
            <ac:spMk id="1334" creationId="{DC4C61AD-76D1-B746-BB1F-E5FD7DC31F49}"/>
          </ac:spMkLst>
        </pc:spChg>
        <pc:spChg chg="mod">
          <ac:chgData name="#NG CHI HUI#" userId="a8074964-3c0e-453e-bf61-1d9101821b9c" providerId="ADAL" clId="{6F6D8026-9D7B-E249-B11F-152A018EB705}" dt="2021-04-01T03:53:12.572" v="765"/>
          <ac:spMkLst>
            <pc:docMk/>
            <pc:sldMk cId="0" sldId="256"/>
            <ac:spMk id="1335" creationId="{4060F171-DE47-9C47-9B01-87135849AE6A}"/>
          </ac:spMkLst>
        </pc:spChg>
        <pc:spChg chg="mod">
          <ac:chgData name="#NG CHI HUI#" userId="a8074964-3c0e-453e-bf61-1d9101821b9c" providerId="ADAL" clId="{6F6D8026-9D7B-E249-B11F-152A018EB705}" dt="2021-04-01T03:53:12.572" v="765"/>
          <ac:spMkLst>
            <pc:docMk/>
            <pc:sldMk cId="0" sldId="256"/>
            <ac:spMk id="1336" creationId="{29E64AB7-4371-644C-B4B2-01E68724BEA8}"/>
          </ac:spMkLst>
        </pc:spChg>
        <pc:spChg chg="mod">
          <ac:chgData name="#NG CHI HUI#" userId="a8074964-3c0e-453e-bf61-1d9101821b9c" providerId="ADAL" clId="{6F6D8026-9D7B-E249-B11F-152A018EB705}" dt="2021-04-01T03:53:12.572" v="765"/>
          <ac:spMkLst>
            <pc:docMk/>
            <pc:sldMk cId="0" sldId="256"/>
            <ac:spMk id="1337" creationId="{965A764A-75F4-4C46-B3B4-63F989C188DB}"/>
          </ac:spMkLst>
        </pc:spChg>
        <pc:spChg chg="mod">
          <ac:chgData name="#NG CHI HUI#" userId="a8074964-3c0e-453e-bf61-1d9101821b9c" providerId="ADAL" clId="{6F6D8026-9D7B-E249-B11F-152A018EB705}" dt="2021-04-01T03:53:12.572" v="765"/>
          <ac:spMkLst>
            <pc:docMk/>
            <pc:sldMk cId="0" sldId="256"/>
            <ac:spMk id="1338" creationId="{2F0463CE-C8DC-BF44-85C9-6FF65C52BF96}"/>
          </ac:spMkLst>
        </pc:spChg>
        <pc:spChg chg="mod">
          <ac:chgData name="#NG CHI HUI#" userId="a8074964-3c0e-453e-bf61-1d9101821b9c" providerId="ADAL" clId="{6F6D8026-9D7B-E249-B11F-152A018EB705}" dt="2021-04-01T03:53:12.572" v="765"/>
          <ac:spMkLst>
            <pc:docMk/>
            <pc:sldMk cId="0" sldId="256"/>
            <ac:spMk id="1339" creationId="{810090EF-6107-9A44-B86C-BA5B1399AB4F}"/>
          </ac:spMkLst>
        </pc:spChg>
        <pc:spChg chg="mod">
          <ac:chgData name="#NG CHI HUI#" userId="a8074964-3c0e-453e-bf61-1d9101821b9c" providerId="ADAL" clId="{6F6D8026-9D7B-E249-B11F-152A018EB705}" dt="2021-04-01T03:53:12.572" v="765"/>
          <ac:spMkLst>
            <pc:docMk/>
            <pc:sldMk cId="0" sldId="256"/>
            <ac:spMk id="1340" creationId="{89464FFF-B379-6648-B08D-D6CC8BEDE4AA}"/>
          </ac:spMkLst>
        </pc:spChg>
        <pc:spChg chg="mod">
          <ac:chgData name="#NG CHI HUI#" userId="a8074964-3c0e-453e-bf61-1d9101821b9c" providerId="ADAL" clId="{6F6D8026-9D7B-E249-B11F-152A018EB705}" dt="2021-04-01T03:53:12.572" v="765"/>
          <ac:spMkLst>
            <pc:docMk/>
            <pc:sldMk cId="0" sldId="256"/>
            <ac:spMk id="1341" creationId="{BDBF4CFD-ABCA-E749-BCF5-C6051E81037C}"/>
          </ac:spMkLst>
        </pc:spChg>
        <pc:spChg chg="mod">
          <ac:chgData name="#NG CHI HUI#" userId="a8074964-3c0e-453e-bf61-1d9101821b9c" providerId="ADAL" clId="{6F6D8026-9D7B-E249-B11F-152A018EB705}" dt="2021-04-01T03:53:12.572" v="765"/>
          <ac:spMkLst>
            <pc:docMk/>
            <pc:sldMk cId="0" sldId="256"/>
            <ac:spMk id="1342" creationId="{E0421026-A030-0940-8596-171B0BFBB31B}"/>
          </ac:spMkLst>
        </pc:spChg>
        <pc:spChg chg="mod">
          <ac:chgData name="#NG CHI HUI#" userId="a8074964-3c0e-453e-bf61-1d9101821b9c" providerId="ADAL" clId="{6F6D8026-9D7B-E249-B11F-152A018EB705}" dt="2021-04-01T03:53:12.572" v="765"/>
          <ac:spMkLst>
            <pc:docMk/>
            <pc:sldMk cId="0" sldId="256"/>
            <ac:spMk id="1343" creationId="{8F363690-414A-CC49-8B2A-CD3583552DFC}"/>
          </ac:spMkLst>
        </pc:spChg>
        <pc:spChg chg="mod">
          <ac:chgData name="#NG CHI HUI#" userId="a8074964-3c0e-453e-bf61-1d9101821b9c" providerId="ADAL" clId="{6F6D8026-9D7B-E249-B11F-152A018EB705}" dt="2021-04-01T03:53:12.572" v="765"/>
          <ac:spMkLst>
            <pc:docMk/>
            <pc:sldMk cId="0" sldId="256"/>
            <ac:spMk id="1344" creationId="{B047485D-D370-324E-B8CC-A7CD00A1B5C3}"/>
          </ac:spMkLst>
        </pc:spChg>
        <pc:spChg chg="mod">
          <ac:chgData name="#NG CHI HUI#" userId="a8074964-3c0e-453e-bf61-1d9101821b9c" providerId="ADAL" clId="{6F6D8026-9D7B-E249-B11F-152A018EB705}" dt="2021-04-01T03:53:12.572" v="765"/>
          <ac:spMkLst>
            <pc:docMk/>
            <pc:sldMk cId="0" sldId="256"/>
            <ac:spMk id="1345" creationId="{21E0B173-EEEF-CE48-9E22-4FF309ACD04C}"/>
          </ac:spMkLst>
        </pc:spChg>
        <pc:spChg chg="mod">
          <ac:chgData name="#NG CHI HUI#" userId="a8074964-3c0e-453e-bf61-1d9101821b9c" providerId="ADAL" clId="{6F6D8026-9D7B-E249-B11F-152A018EB705}" dt="2021-04-01T03:53:12.572" v="765"/>
          <ac:spMkLst>
            <pc:docMk/>
            <pc:sldMk cId="0" sldId="256"/>
            <ac:spMk id="1346" creationId="{4AA17A04-DAAC-034C-B22C-C6D9A540BA17}"/>
          </ac:spMkLst>
        </pc:spChg>
        <pc:spChg chg="mod">
          <ac:chgData name="#NG CHI HUI#" userId="a8074964-3c0e-453e-bf61-1d9101821b9c" providerId="ADAL" clId="{6F6D8026-9D7B-E249-B11F-152A018EB705}" dt="2021-04-01T03:53:12.572" v="765"/>
          <ac:spMkLst>
            <pc:docMk/>
            <pc:sldMk cId="0" sldId="256"/>
            <ac:spMk id="1347" creationId="{AC901ABF-8482-BB4C-9998-A84518FAB071}"/>
          </ac:spMkLst>
        </pc:spChg>
        <pc:spChg chg="mod">
          <ac:chgData name="#NG CHI HUI#" userId="a8074964-3c0e-453e-bf61-1d9101821b9c" providerId="ADAL" clId="{6F6D8026-9D7B-E249-B11F-152A018EB705}" dt="2021-04-01T03:53:12.572" v="765"/>
          <ac:spMkLst>
            <pc:docMk/>
            <pc:sldMk cId="0" sldId="256"/>
            <ac:spMk id="1348" creationId="{98F03920-602C-C445-ACA9-7E4193FDD37B}"/>
          </ac:spMkLst>
        </pc:spChg>
        <pc:spChg chg="mod">
          <ac:chgData name="#NG CHI HUI#" userId="a8074964-3c0e-453e-bf61-1d9101821b9c" providerId="ADAL" clId="{6F6D8026-9D7B-E249-B11F-152A018EB705}" dt="2021-04-01T03:53:12.572" v="765"/>
          <ac:spMkLst>
            <pc:docMk/>
            <pc:sldMk cId="0" sldId="256"/>
            <ac:spMk id="1349" creationId="{59A70D92-2A18-7C45-AD78-260840B1F1F6}"/>
          </ac:spMkLst>
        </pc:spChg>
        <pc:spChg chg="mod">
          <ac:chgData name="#NG CHI HUI#" userId="a8074964-3c0e-453e-bf61-1d9101821b9c" providerId="ADAL" clId="{6F6D8026-9D7B-E249-B11F-152A018EB705}" dt="2021-04-01T03:53:12.572" v="765"/>
          <ac:spMkLst>
            <pc:docMk/>
            <pc:sldMk cId="0" sldId="256"/>
            <ac:spMk id="1350" creationId="{9A1B8DC9-E41B-1D43-B062-113DC7FAAAB6}"/>
          </ac:spMkLst>
        </pc:spChg>
        <pc:spChg chg="mod">
          <ac:chgData name="#NG CHI HUI#" userId="a8074964-3c0e-453e-bf61-1d9101821b9c" providerId="ADAL" clId="{6F6D8026-9D7B-E249-B11F-152A018EB705}" dt="2021-04-01T03:53:12.572" v="765"/>
          <ac:spMkLst>
            <pc:docMk/>
            <pc:sldMk cId="0" sldId="256"/>
            <ac:spMk id="1351" creationId="{226F66DF-E02F-204F-9101-CE5D388CEF26}"/>
          </ac:spMkLst>
        </pc:spChg>
        <pc:spChg chg="mod">
          <ac:chgData name="#NG CHI HUI#" userId="a8074964-3c0e-453e-bf61-1d9101821b9c" providerId="ADAL" clId="{6F6D8026-9D7B-E249-B11F-152A018EB705}" dt="2021-04-01T03:53:12.572" v="765"/>
          <ac:spMkLst>
            <pc:docMk/>
            <pc:sldMk cId="0" sldId="256"/>
            <ac:spMk id="1352" creationId="{5128C1A6-DAC7-924B-99E2-0B0341799197}"/>
          </ac:spMkLst>
        </pc:spChg>
        <pc:spChg chg="mod">
          <ac:chgData name="#NG CHI HUI#" userId="a8074964-3c0e-453e-bf61-1d9101821b9c" providerId="ADAL" clId="{6F6D8026-9D7B-E249-B11F-152A018EB705}" dt="2021-04-01T03:53:12.572" v="765"/>
          <ac:spMkLst>
            <pc:docMk/>
            <pc:sldMk cId="0" sldId="256"/>
            <ac:spMk id="1353" creationId="{27861066-5732-1449-94CA-68BF016BB4AB}"/>
          </ac:spMkLst>
        </pc:spChg>
        <pc:spChg chg="mod">
          <ac:chgData name="#NG CHI HUI#" userId="a8074964-3c0e-453e-bf61-1d9101821b9c" providerId="ADAL" clId="{6F6D8026-9D7B-E249-B11F-152A018EB705}" dt="2021-04-01T03:53:12.572" v="765"/>
          <ac:spMkLst>
            <pc:docMk/>
            <pc:sldMk cId="0" sldId="256"/>
            <ac:spMk id="1354" creationId="{2267043D-CD80-0A4D-8017-F13AE6546C10}"/>
          </ac:spMkLst>
        </pc:spChg>
        <pc:spChg chg="mod">
          <ac:chgData name="#NG CHI HUI#" userId="a8074964-3c0e-453e-bf61-1d9101821b9c" providerId="ADAL" clId="{6F6D8026-9D7B-E249-B11F-152A018EB705}" dt="2021-04-01T03:53:12.572" v="765"/>
          <ac:spMkLst>
            <pc:docMk/>
            <pc:sldMk cId="0" sldId="256"/>
            <ac:spMk id="1355" creationId="{0A05912F-C441-3C4A-94DC-7821EC13DCD4}"/>
          </ac:spMkLst>
        </pc:spChg>
        <pc:spChg chg="mod">
          <ac:chgData name="#NG CHI HUI#" userId="a8074964-3c0e-453e-bf61-1d9101821b9c" providerId="ADAL" clId="{6F6D8026-9D7B-E249-B11F-152A018EB705}" dt="2021-04-01T03:53:12.572" v="765"/>
          <ac:spMkLst>
            <pc:docMk/>
            <pc:sldMk cId="0" sldId="256"/>
            <ac:spMk id="1356" creationId="{21331CC0-A757-1643-95D5-CF337E047B96}"/>
          </ac:spMkLst>
        </pc:spChg>
        <pc:spChg chg="mod">
          <ac:chgData name="#NG CHI HUI#" userId="a8074964-3c0e-453e-bf61-1d9101821b9c" providerId="ADAL" clId="{6F6D8026-9D7B-E249-B11F-152A018EB705}" dt="2021-04-01T03:53:12.572" v="765"/>
          <ac:spMkLst>
            <pc:docMk/>
            <pc:sldMk cId="0" sldId="256"/>
            <ac:spMk id="1357" creationId="{F4F09BAE-4B45-1F4C-B9C7-AE5CD979030E}"/>
          </ac:spMkLst>
        </pc:spChg>
        <pc:spChg chg="mod">
          <ac:chgData name="#NG CHI HUI#" userId="a8074964-3c0e-453e-bf61-1d9101821b9c" providerId="ADAL" clId="{6F6D8026-9D7B-E249-B11F-152A018EB705}" dt="2021-04-01T03:53:12.572" v="765"/>
          <ac:spMkLst>
            <pc:docMk/>
            <pc:sldMk cId="0" sldId="256"/>
            <ac:spMk id="1358" creationId="{0FA44503-33D3-6C48-B039-817ECDFEDE59}"/>
          </ac:spMkLst>
        </pc:spChg>
        <pc:spChg chg="mod">
          <ac:chgData name="#NG CHI HUI#" userId="a8074964-3c0e-453e-bf61-1d9101821b9c" providerId="ADAL" clId="{6F6D8026-9D7B-E249-B11F-152A018EB705}" dt="2021-04-01T03:53:12.572" v="765"/>
          <ac:spMkLst>
            <pc:docMk/>
            <pc:sldMk cId="0" sldId="256"/>
            <ac:spMk id="1359" creationId="{50F5B09F-84B2-3644-A446-615668568FE2}"/>
          </ac:spMkLst>
        </pc:spChg>
        <pc:spChg chg="mod">
          <ac:chgData name="#NG CHI HUI#" userId="a8074964-3c0e-453e-bf61-1d9101821b9c" providerId="ADAL" clId="{6F6D8026-9D7B-E249-B11F-152A018EB705}" dt="2021-04-01T03:53:12.572" v="765"/>
          <ac:spMkLst>
            <pc:docMk/>
            <pc:sldMk cId="0" sldId="256"/>
            <ac:spMk id="1360" creationId="{39DC2442-DD4B-F343-973E-812EE19FD76C}"/>
          </ac:spMkLst>
        </pc:spChg>
        <pc:spChg chg="mod">
          <ac:chgData name="#NG CHI HUI#" userId="a8074964-3c0e-453e-bf61-1d9101821b9c" providerId="ADAL" clId="{6F6D8026-9D7B-E249-B11F-152A018EB705}" dt="2021-04-01T03:53:12.572" v="765"/>
          <ac:spMkLst>
            <pc:docMk/>
            <pc:sldMk cId="0" sldId="256"/>
            <ac:spMk id="1361" creationId="{4C9EA4E0-1A1D-5A4A-A6C6-B30758F845A7}"/>
          </ac:spMkLst>
        </pc:spChg>
        <pc:spChg chg="mod">
          <ac:chgData name="#NG CHI HUI#" userId="a8074964-3c0e-453e-bf61-1d9101821b9c" providerId="ADAL" clId="{6F6D8026-9D7B-E249-B11F-152A018EB705}" dt="2021-04-01T03:53:12.572" v="765"/>
          <ac:spMkLst>
            <pc:docMk/>
            <pc:sldMk cId="0" sldId="256"/>
            <ac:spMk id="1362" creationId="{241C060F-B26E-104B-9C4D-4665438EBFBD}"/>
          </ac:spMkLst>
        </pc:spChg>
        <pc:spChg chg="mod">
          <ac:chgData name="#NG CHI HUI#" userId="a8074964-3c0e-453e-bf61-1d9101821b9c" providerId="ADAL" clId="{6F6D8026-9D7B-E249-B11F-152A018EB705}" dt="2021-04-01T03:53:12.572" v="765"/>
          <ac:spMkLst>
            <pc:docMk/>
            <pc:sldMk cId="0" sldId="256"/>
            <ac:spMk id="1363" creationId="{C80F3F71-CA0C-264F-915F-A7389AA3B883}"/>
          </ac:spMkLst>
        </pc:spChg>
        <pc:spChg chg="mod">
          <ac:chgData name="#NG CHI HUI#" userId="a8074964-3c0e-453e-bf61-1d9101821b9c" providerId="ADAL" clId="{6F6D8026-9D7B-E249-B11F-152A018EB705}" dt="2021-04-01T03:53:12.572" v="765"/>
          <ac:spMkLst>
            <pc:docMk/>
            <pc:sldMk cId="0" sldId="256"/>
            <ac:spMk id="1364" creationId="{661FE133-03F0-4042-AF11-320717C16BB4}"/>
          </ac:spMkLst>
        </pc:spChg>
        <pc:spChg chg="mod">
          <ac:chgData name="#NG CHI HUI#" userId="a8074964-3c0e-453e-bf61-1d9101821b9c" providerId="ADAL" clId="{6F6D8026-9D7B-E249-B11F-152A018EB705}" dt="2021-04-01T03:53:12.572" v="765"/>
          <ac:spMkLst>
            <pc:docMk/>
            <pc:sldMk cId="0" sldId="256"/>
            <ac:spMk id="1365" creationId="{83553C40-1DD5-3C49-AAB8-48F9FC38188C}"/>
          </ac:spMkLst>
        </pc:spChg>
        <pc:spChg chg="mod">
          <ac:chgData name="#NG CHI HUI#" userId="a8074964-3c0e-453e-bf61-1d9101821b9c" providerId="ADAL" clId="{6F6D8026-9D7B-E249-B11F-152A018EB705}" dt="2021-04-01T03:53:12.572" v="765"/>
          <ac:spMkLst>
            <pc:docMk/>
            <pc:sldMk cId="0" sldId="256"/>
            <ac:spMk id="1366" creationId="{AE2ECA95-F0AB-0F4C-A54B-38D6A50768A8}"/>
          </ac:spMkLst>
        </pc:spChg>
        <pc:spChg chg="mod">
          <ac:chgData name="#NG CHI HUI#" userId="a8074964-3c0e-453e-bf61-1d9101821b9c" providerId="ADAL" clId="{6F6D8026-9D7B-E249-B11F-152A018EB705}" dt="2021-04-01T03:53:12.572" v="765"/>
          <ac:spMkLst>
            <pc:docMk/>
            <pc:sldMk cId="0" sldId="256"/>
            <ac:spMk id="1367" creationId="{90D8759B-07FE-C24C-8928-1531B52B602F}"/>
          </ac:spMkLst>
        </pc:spChg>
        <pc:spChg chg="mod">
          <ac:chgData name="#NG CHI HUI#" userId="a8074964-3c0e-453e-bf61-1d9101821b9c" providerId="ADAL" clId="{6F6D8026-9D7B-E249-B11F-152A018EB705}" dt="2021-04-01T03:53:12.572" v="765"/>
          <ac:spMkLst>
            <pc:docMk/>
            <pc:sldMk cId="0" sldId="256"/>
            <ac:spMk id="1368" creationId="{C04DC771-2F81-F448-A114-7C460901AFA2}"/>
          </ac:spMkLst>
        </pc:spChg>
        <pc:spChg chg="mod">
          <ac:chgData name="#NG CHI HUI#" userId="a8074964-3c0e-453e-bf61-1d9101821b9c" providerId="ADAL" clId="{6F6D8026-9D7B-E249-B11F-152A018EB705}" dt="2021-04-01T03:53:12.572" v="765"/>
          <ac:spMkLst>
            <pc:docMk/>
            <pc:sldMk cId="0" sldId="256"/>
            <ac:spMk id="1369" creationId="{650BB786-6449-FA4D-9276-EA4C7E97BC68}"/>
          </ac:spMkLst>
        </pc:spChg>
        <pc:spChg chg="mod">
          <ac:chgData name="#NG CHI HUI#" userId="a8074964-3c0e-453e-bf61-1d9101821b9c" providerId="ADAL" clId="{6F6D8026-9D7B-E249-B11F-152A018EB705}" dt="2021-04-01T03:53:12.572" v="765"/>
          <ac:spMkLst>
            <pc:docMk/>
            <pc:sldMk cId="0" sldId="256"/>
            <ac:spMk id="1370" creationId="{CD564023-9B57-1B4F-BCEB-F993619C97A2}"/>
          </ac:spMkLst>
        </pc:spChg>
        <pc:spChg chg="mod">
          <ac:chgData name="#NG CHI HUI#" userId="a8074964-3c0e-453e-bf61-1d9101821b9c" providerId="ADAL" clId="{6F6D8026-9D7B-E249-B11F-152A018EB705}" dt="2021-04-01T03:53:12.572" v="765"/>
          <ac:spMkLst>
            <pc:docMk/>
            <pc:sldMk cId="0" sldId="256"/>
            <ac:spMk id="1371" creationId="{3BF1372C-616F-6F41-8712-46895BD59F3E}"/>
          </ac:spMkLst>
        </pc:spChg>
        <pc:spChg chg="mod">
          <ac:chgData name="#NG CHI HUI#" userId="a8074964-3c0e-453e-bf61-1d9101821b9c" providerId="ADAL" clId="{6F6D8026-9D7B-E249-B11F-152A018EB705}" dt="2021-04-01T03:53:12.572" v="765"/>
          <ac:spMkLst>
            <pc:docMk/>
            <pc:sldMk cId="0" sldId="256"/>
            <ac:spMk id="1372" creationId="{5B3D6389-4BA0-7449-ACCD-E4EF9AEA5B58}"/>
          </ac:spMkLst>
        </pc:spChg>
        <pc:spChg chg="mod">
          <ac:chgData name="#NG CHI HUI#" userId="a8074964-3c0e-453e-bf61-1d9101821b9c" providerId="ADAL" clId="{6F6D8026-9D7B-E249-B11F-152A018EB705}" dt="2021-04-01T03:53:12.572" v="765"/>
          <ac:spMkLst>
            <pc:docMk/>
            <pc:sldMk cId="0" sldId="256"/>
            <ac:spMk id="1373" creationId="{07A731BE-451E-F844-A44E-54EE39164CAA}"/>
          </ac:spMkLst>
        </pc:spChg>
        <pc:spChg chg="mod">
          <ac:chgData name="#NG CHI HUI#" userId="a8074964-3c0e-453e-bf61-1d9101821b9c" providerId="ADAL" clId="{6F6D8026-9D7B-E249-B11F-152A018EB705}" dt="2021-04-01T03:53:12.572" v="765"/>
          <ac:spMkLst>
            <pc:docMk/>
            <pc:sldMk cId="0" sldId="256"/>
            <ac:spMk id="1374" creationId="{C5FD041C-6466-F048-B69B-F75D9745A2C6}"/>
          </ac:spMkLst>
        </pc:spChg>
        <pc:spChg chg="mod">
          <ac:chgData name="#NG CHI HUI#" userId="a8074964-3c0e-453e-bf61-1d9101821b9c" providerId="ADAL" clId="{6F6D8026-9D7B-E249-B11F-152A018EB705}" dt="2021-04-01T03:53:12.572" v="765"/>
          <ac:spMkLst>
            <pc:docMk/>
            <pc:sldMk cId="0" sldId="256"/>
            <ac:spMk id="1375" creationId="{E96961B6-7D01-9A42-93DC-34DBF47EB782}"/>
          </ac:spMkLst>
        </pc:spChg>
        <pc:spChg chg="mod">
          <ac:chgData name="#NG CHI HUI#" userId="a8074964-3c0e-453e-bf61-1d9101821b9c" providerId="ADAL" clId="{6F6D8026-9D7B-E249-B11F-152A018EB705}" dt="2021-04-01T03:53:12.572" v="765"/>
          <ac:spMkLst>
            <pc:docMk/>
            <pc:sldMk cId="0" sldId="256"/>
            <ac:spMk id="1376" creationId="{8F938E18-C7D6-7C46-ABE4-44DDE1DFBE15}"/>
          </ac:spMkLst>
        </pc:spChg>
        <pc:spChg chg="mod">
          <ac:chgData name="#NG CHI HUI#" userId="a8074964-3c0e-453e-bf61-1d9101821b9c" providerId="ADAL" clId="{6F6D8026-9D7B-E249-B11F-152A018EB705}" dt="2021-04-01T03:53:12.572" v="765"/>
          <ac:spMkLst>
            <pc:docMk/>
            <pc:sldMk cId="0" sldId="256"/>
            <ac:spMk id="1377" creationId="{3EE1983E-95D8-F947-9D75-AD4FD72677D9}"/>
          </ac:spMkLst>
        </pc:spChg>
        <pc:spChg chg="mod">
          <ac:chgData name="#NG CHI HUI#" userId="a8074964-3c0e-453e-bf61-1d9101821b9c" providerId="ADAL" clId="{6F6D8026-9D7B-E249-B11F-152A018EB705}" dt="2021-04-01T03:53:12.572" v="765"/>
          <ac:spMkLst>
            <pc:docMk/>
            <pc:sldMk cId="0" sldId="256"/>
            <ac:spMk id="1378" creationId="{D3A7100B-36DE-8F43-A9A8-E5FC4B671FE1}"/>
          </ac:spMkLst>
        </pc:spChg>
        <pc:spChg chg="mod">
          <ac:chgData name="#NG CHI HUI#" userId="a8074964-3c0e-453e-bf61-1d9101821b9c" providerId="ADAL" clId="{6F6D8026-9D7B-E249-B11F-152A018EB705}" dt="2021-04-01T03:53:12.572" v="765"/>
          <ac:spMkLst>
            <pc:docMk/>
            <pc:sldMk cId="0" sldId="256"/>
            <ac:spMk id="1379" creationId="{31524455-840D-8040-85F3-E3AF046FDE30}"/>
          </ac:spMkLst>
        </pc:spChg>
        <pc:spChg chg="mod">
          <ac:chgData name="#NG CHI HUI#" userId="a8074964-3c0e-453e-bf61-1d9101821b9c" providerId="ADAL" clId="{6F6D8026-9D7B-E249-B11F-152A018EB705}" dt="2021-04-01T03:53:12.572" v="765"/>
          <ac:spMkLst>
            <pc:docMk/>
            <pc:sldMk cId="0" sldId="256"/>
            <ac:spMk id="1380" creationId="{75CEE57F-EDB5-1946-8DCB-DDD4345C71E3}"/>
          </ac:spMkLst>
        </pc:spChg>
        <pc:spChg chg="mod">
          <ac:chgData name="#NG CHI HUI#" userId="a8074964-3c0e-453e-bf61-1d9101821b9c" providerId="ADAL" clId="{6F6D8026-9D7B-E249-B11F-152A018EB705}" dt="2021-04-01T03:53:12.572" v="765"/>
          <ac:spMkLst>
            <pc:docMk/>
            <pc:sldMk cId="0" sldId="256"/>
            <ac:spMk id="1381" creationId="{739589B1-4842-944C-A2B2-F0DE35733D58}"/>
          </ac:spMkLst>
        </pc:spChg>
        <pc:spChg chg="mod">
          <ac:chgData name="#NG CHI HUI#" userId="a8074964-3c0e-453e-bf61-1d9101821b9c" providerId="ADAL" clId="{6F6D8026-9D7B-E249-B11F-152A018EB705}" dt="2021-04-01T03:53:12.572" v="765"/>
          <ac:spMkLst>
            <pc:docMk/>
            <pc:sldMk cId="0" sldId="256"/>
            <ac:spMk id="1382" creationId="{E1DB9970-8AC6-3E45-8AB2-953FB5E1088D}"/>
          </ac:spMkLst>
        </pc:spChg>
        <pc:spChg chg="mod">
          <ac:chgData name="#NG CHI HUI#" userId="a8074964-3c0e-453e-bf61-1d9101821b9c" providerId="ADAL" clId="{6F6D8026-9D7B-E249-B11F-152A018EB705}" dt="2021-04-01T03:53:12.572" v="765"/>
          <ac:spMkLst>
            <pc:docMk/>
            <pc:sldMk cId="0" sldId="256"/>
            <ac:spMk id="1383" creationId="{367745F9-D108-0645-A2B2-8E778813000A}"/>
          </ac:spMkLst>
        </pc:spChg>
        <pc:spChg chg="mod">
          <ac:chgData name="#NG CHI HUI#" userId="a8074964-3c0e-453e-bf61-1d9101821b9c" providerId="ADAL" clId="{6F6D8026-9D7B-E249-B11F-152A018EB705}" dt="2021-04-01T03:53:12.572" v="765"/>
          <ac:spMkLst>
            <pc:docMk/>
            <pc:sldMk cId="0" sldId="256"/>
            <ac:spMk id="1384" creationId="{FE505D10-33E3-504C-BE65-4E65BFDDC466}"/>
          </ac:spMkLst>
        </pc:spChg>
        <pc:spChg chg="mod">
          <ac:chgData name="#NG CHI HUI#" userId="a8074964-3c0e-453e-bf61-1d9101821b9c" providerId="ADAL" clId="{6F6D8026-9D7B-E249-B11F-152A018EB705}" dt="2021-04-01T03:53:12.572" v="765"/>
          <ac:spMkLst>
            <pc:docMk/>
            <pc:sldMk cId="0" sldId="256"/>
            <ac:spMk id="1385" creationId="{810885DC-2D68-D848-9BCC-33F9041BEAA5}"/>
          </ac:spMkLst>
        </pc:spChg>
        <pc:spChg chg="mod">
          <ac:chgData name="#NG CHI HUI#" userId="a8074964-3c0e-453e-bf61-1d9101821b9c" providerId="ADAL" clId="{6F6D8026-9D7B-E249-B11F-152A018EB705}" dt="2021-04-01T03:53:12.572" v="765"/>
          <ac:spMkLst>
            <pc:docMk/>
            <pc:sldMk cId="0" sldId="256"/>
            <ac:spMk id="1386" creationId="{B3E203E1-0A1F-C149-AE97-2622E9CCDC19}"/>
          </ac:spMkLst>
        </pc:spChg>
        <pc:spChg chg="mod">
          <ac:chgData name="#NG CHI HUI#" userId="a8074964-3c0e-453e-bf61-1d9101821b9c" providerId="ADAL" clId="{6F6D8026-9D7B-E249-B11F-152A018EB705}" dt="2021-04-01T03:53:12.572" v="765"/>
          <ac:spMkLst>
            <pc:docMk/>
            <pc:sldMk cId="0" sldId="256"/>
            <ac:spMk id="1387" creationId="{FFB8F853-E958-3E42-9ED4-76CF010D0BBB}"/>
          </ac:spMkLst>
        </pc:spChg>
        <pc:spChg chg="mod">
          <ac:chgData name="#NG CHI HUI#" userId="a8074964-3c0e-453e-bf61-1d9101821b9c" providerId="ADAL" clId="{6F6D8026-9D7B-E249-B11F-152A018EB705}" dt="2021-04-01T03:53:12.572" v="765"/>
          <ac:spMkLst>
            <pc:docMk/>
            <pc:sldMk cId="0" sldId="256"/>
            <ac:spMk id="1388" creationId="{811E159B-0B67-0D4E-AB09-86E58492B920}"/>
          </ac:spMkLst>
        </pc:spChg>
        <pc:spChg chg="mod">
          <ac:chgData name="#NG CHI HUI#" userId="a8074964-3c0e-453e-bf61-1d9101821b9c" providerId="ADAL" clId="{6F6D8026-9D7B-E249-B11F-152A018EB705}" dt="2021-04-01T03:53:12.572" v="765"/>
          <ac:spMkLst>
            <pc:docMk/>
            <pc:sldMk cId="0" sldId="256"/>
            <ac:spMk id="1389" creationId="{AD8EBB72-F616-FC4B-ADBF-2EDE1DF9EA42}"/>
          </ac:spMkLst>
        </pc:spChg>
        <pc:spChg chg="mod">
          <ac:chgData name="#NG CHI HUI#" userId="a8074964-3c0e-453e-bf61-1d9101821b9c" providerId="ADAL" clId="{6F6D8026-9D7B-E249-B11F-152A018EB705}" dt="2021-04-01T03:53:12.572" v="765"/>
          <ac:spMkLst>
            <pc:docMk/>
            <pc:sldMk cId="0" sldId="256"/>
            <ac:spMk id="1390" creationId="{6A41D6A3-CA0A-B24B-9AAF-E3914083F1D5}"/>
          </ac:spMkLst>
        </pc:spChg>
        <pc:spChg chg="mod">
          <ac:chgData name="#NG CHI HUI#" userId="a8074964-3c0e-453e-bf61-1d9101821b9c" providerId="ADAL" clId="{6F6D8026-9D7B-E249-B11F-152A018EB705}" dt="2021-04-01T03:53:12.572" v="765"/>
          <ac:spMkLst>
            <pc:docMk/>
            <pc:sldMk cId="0" sldId="256"/>
            <ac:spMk id="1391" creationId="{E54D185D-5271-774A-819F-0EE1B60CF43C}"/>
          </ac:spMkLst>
        </pc:spChg>
        <pc:spChg chg="mod">
          <ac:chgData name="#NG CHI HUI#" userId="a8074964-3c0e-453e-bf61-1d9101821b9c" providerId="ADAL" clId="{6F6D8026-9D7B-E249-B11F-152A018EB705}" dt="2021-04-01T03:53:12.572" v="765"/>
          <ac:spMkLst>
            <pc:docMk/>
            <pc:sldMk cId="0" sldId="256"/>
            <ac:spMk id="1392" creationId="{9D32899A-5144-984A-AB03-E62992963CFE}"/>
          </ac:spMkLst>
        </pc:spChg>
        <pc:spChg chg="mod">
          <ac:chgData name="#NG CHI HUI#" userId="a8074964-3c0e-453e-bf61-1d9101821b9c" providerId="ADAL" clId="{6F6D8026-9D7B-E249-B11F-152A018EB705}" dt="2021-04-01T03:53:12.572" v="765"/>
          <ac:spMkLst>
            <pc:docMk/>
            <pc:sldMk cId="0" sldId="256"/>
            <ac:spMk id="1393" creationId="{EAEEB968-17F4-0C42-8416-23F2F86FEAAA}"/>
          </ac:spMkLst>
        </pc:spChg>
        <pc:spChg chg="mod">
          <ac:chgData name="#NG CHI HUI#" userId="a8074964-3c0e-453e-bf61-1d9101821b9c" providerId="ADAL" clId="{6F6D8026-9D7B-E249-B11F-152A018EB705}" dt="2021-04-01T03:53:12.572" v="765"/>
          <ac:spMkLst>
            <pc:docMk/>
            <pc:sldMk cId="0" sldId="256"/>
            <ac:spMk id="1394" creationId="{3568678A-BFE7-5C49-80FA-1ECA001AC5AD}"/>
          </ac:spMkLst>
        </pc:spChg>
        <pc:spChg chg="mod">
          <ac:chgData name="#NG CHI HUI#" userId="a8074964-3c0e-453e-bf61-1d9101821b9c" providerId="ADAL" clId="{6F6D8026-9D7B-E249-B11F-152A018EB705}" dt="2021-04-01T03:53:12.572" v="765"/>
          <ac:spMkLst>
            <pc:docMk/>
            <pc:sldMk cId="0" sldId="256"/>
            <ac:spMk id="1395" creationId="{BC5247BF-EE90-1849-9032-52C15C97457D}"/>
          </ac:spMkLst>
        </pc:spChg>
        <pc:spChg chg="mod">
          <ac:chgData name="#NG CHI HUI#" userId="a8074964-3c0e-453e-bf61-1d9101821b9c" providerId="ADAL" clId="{6F6D8026-9D7B-E249-B11F-152A018EB705}" dt="2021-04-01T03:53:12.572" v="765"/>
          <ac:spMkLst>
            <pc:docMk/>
            <pc:sldMk cId="0" sldId="256"/>
            <ac:spMk id="1396" creationId="{552E9E50-8753-264B-995C-C5BFD86B4CE9}"/>
          </ac:spMkLst>
        </pc:spChg>
        <pc:spChg chg="mod">
          <ac:chgData name="#NG CHI HUI#" userId="a8074964-3c0e-453e-bf61-1d9101821b9c" providerId="ADAL" clId="{6F6D8026-9D7B-E249-B11F-152A018EB705}" dt="2021-04-01T03:53:12.572" v="765"/>
          <ac:spMkLst>
            <pc:docMk/>
            <pc:sldMk cId="0" sldId="256"/>
            <ac:spMk id="1397" creationId="{5A14741A-1AA7-A946-BB38-8594116DE53A}"/>
          </ac:spMkLst>
        </pc:spChg>
        <pc:spChg chg="mod">
          <ac:chgData name="#NG CHI HUI#" userId="a8074964-3c0e-453e-bf61-1d9101821b9c" providerId="ADAL" clId="{6F6D8026-9D7B-E249-B11F-152A018EB705}" dt="2021-04-01T03:53:12.572" v="765"/>
          <ac:spMkLst>
            <pc:docMk/>
            <pc:sldMk cId="0" sldId="256"/>
            <ac:spMk id="1398" creationId="{5C3A2C05-AE5D-9E40-956D-FEB8E808E1F5}"/>
          </ac:spMkLst>
        </pc:spChg>
        <pc:spChg chg="mod">
          <ac:chgData name="#NG CHI HUI#" userId="a8074964-3c0e-453e-bf61-1d9101821b9c" providerId="ADAL" clId="{6F6D8026-9D7B-E249-B11F-152A018EB705}" dt="2021-04-01T03:53:12.572" v="765"/>
          <ac:spMkLst>
            <pc:docMk/>
            <pc:sldMk cId="0" sldId="256"/>
            <ac:spMk id="1399" creationId="{B7C9C76F-4F2A-0B4F-B1F7-D70FF29912A0}"/>
          </ac:spMkLst>
        </pc:spChg>
        <pc:spChg chg="mod">
          <ac:chgData name="#NG CHI HUI#" userId="a8074964-3c0e-453e-bf61-1d9101821b9c" providerId="ADAL" clId="{6F6D8026-9D7B-E249-B11F-152A018EB705}" dt="2021-04-01T03:53:12.572" v="765"/>
          <ac:spMkLst>
            <pc:docMk/>
            <pc:sldMk cId="0" sldId="256"/>
            <ac:spMk id="1400" creationId="{0503D599-9AEE-464B-A3F9-B5D87AC68F5E}"/>
          </ac:spMkLst>
        </pc:spChg>
        <pc:spChg chg="mod">
          <ac:chgData name="#NG CHI HUI#" userId="a8074964-3c0e-453e-bf61-1d9101821b9c" providerId="ADAL" clId="{6F6D8026-9D7B-E249-B11F-152A018EB705}" dt="2021-04-01T03:53:12.572" v="765"/>
          <ac:spMkLst>
            <pc:docMk/>
            <pc:sldMk cId="0" sldId="256"/>
            <ac:spMk id="1401" creationId="{39588C99-14F1-FF4B-AD4A-DCB58566E298}"/>
          </ac:spMkLst>
        </pc:spChg>
        <pc:spChg chg="mod">
          <ac:chgData name="#NG CHI HUI#" userId="a8074964-3c0e-453e-bf61-1d9101821b9c" providerId="ADAL" clId="{6F6D8026-9D7B-E249-B11F-152A018EB705}" dt="2021-04-01T03:53:12.572" v="765"/>
          <ac:spMkLst>
            <pc:docMk/>
            <pc:sldMk cId="0" sldId="256"/>
            <ac:spMk id="1402" creationId="{D522670C-ECEA-A645-85C7-9710394C2E22}"/>
          </ac:spMkLst>
        </pc:spChg>
        <pc:spChg chg="mod">
          <ac:chgData name="#NG CHI HUI#" userId="a8074964-3c0e-453e-bf61-1d9101821b9c" providerId="ADAL" clId="{6F6D8026-9D7B-E249-B11F-152A018EB705}" dt="2021-04-01T03:53:12.572" v="765"/>
          <ac:spMkLst>
            <pc:docMk/>
            <pc:sldMk cId="0" sldId="256"/>
            <ac:spMk id="1403" creationId="{3AB47706-1224-EB44-A31A-7F700DEBB6C4}"/>
          </ac:spMkLst>
        </pc:spChg>
        <pc:spChg chg="mod">
          <ac:chgData name="#NG CHI HUI#" userId="a8074964-3c0e-453e-bf61-1d9101821b9c" providerId="ADAL" clId="{6F6D8026-9D7B-E249-B11F-152A018EB705}" dt="2021-04-01T03:53:12.572" v="765"/>
          <ac:spMkLst>
            <pc:docMk/>
            <pc:sldMk cId="0" sldId="256"/>
            <ac:spMk id="1404" creationId="{B2BD49EB-27F1-A144-8F36-C191A43159C4}"/>
          </ac:spMkLst>
        </pc:spChg>
        <pc:spChg chg="mod">
          <ac:chgData name="#NG CHI HUI#" userId="a8074964-3c0e-453e-bf61-1d9101821b9c" providerId="ADAL" clId="{6F6D8026-9D7B-E249-B11F-152A018EB705}" dt="2021-04-01T03:53:12.572" v="765"/>
          <ac:spMkLst>
            <pc:docMk/>
            <pc:sldMk cId="0" sldId="256"/>
            <ac:spMk id="1405" creationId="{DE2132E0-D884-F34E-940C-382E94BD02C7}"/>
          </ac:spMkLst>
        </pc:spChg>
        <pc:spChg chg="mod">
          <ac:chgData name="#NG CHI HUI#" userId="a8074964-3c0e-453e-bf61-1d9101821b9c" providerId="ADAL" clId="{6F6D8026-9D7B-E249-B11F-152A018EB705}" dt="2021-04-01T03:53:12.572" v="765"/>
          <ac:spMkLst>
            <pc:docMk/>
            <pc:sldMk cId="0" sldId="256"/>
            <ac:spMk id="1406" creationId="{ED36D25A-36DE-1D41-A780-6ECA91EA66E6}"/>
          </ac:spMkLst>
        </pc:spChg>
        <pc:spChg chg="mod">
          <ac:chgData name="#NG CHI HUI#" userId="a8074964-3c0e-453e-bf61-1d9101821b9c" providerId="ADAL" clId="{6F6D8026-9D7B-E249-B11F-152A018EB705}" dt="2021-04-01T03:53:12.572" v="765"/>
          <ac:spMkLst>
            <pc:docMk/>
            <pc:sldMk cId="0" sldId="256"/>
            <ac:spMk id="1407" creationId="{F6EF3D85-8D12-A640-ADDD-5F9744F6F8DB}"/>
          </ac:spMkLst>
        </pc:spChg>
        <pc:spChg chg="mod">
          <ac:chgData name="#NG CHI HUI#" userId="a8074964-3c0e-453e-bf61-1d9101821b9c" providerId="ADAL" clId="{6F6D8026-9D7B-E249-B11F-152A018EB705}" dt="2021-04-01T03:53:12.572" v="765"/>
          <ac:spMkLst>
            <pc:docMk/>
            <pc:sldMk cId="0" sldId="256"/>
            <ac:spMk id="1408" creationId="{89C347EB-8686-6B49-B9B6-4827396DD9EA}"/>
          </ac:spMkLst>
        </pc:spChg>
        <pc:spChg chg="mod">
          <ac:chgData name="#NG CHI HUI#" userId="a8074964-3c0e-453e-bf61-1d9101821b9c" providerId="ADAL" clId="{6F6D8026-9D7B-E249-B11F-152A018EB705}" dt="2021-04-01T03:53:12.572" v="765"/>
          <ac:spMkLst>
            <pc:docMk/>
            <pc:sldMk cId="0" sldId="256"/>
            <ac:spMk id="1409" creationId="{8C77B55D-421B-6044-892A-62F0C3024DCF}"/>
          </ac:spMkLst>
        </pc:spChg>
        <pc:spChg chg="mod">
          <ac:chgData name="#NG CHI HUI#" userId="a8074964-3c0e-453e-bf61-1d9101821b9c" providerId="ADAL" clId="{6F6D8026-9D7B-E249-B11F-152A018EB705}" dt="2021-04-01T03:53:12.572" v="765"/>
          <ac:spMkLst>
            <pc:docMk/>
            <pc:sldMk cId="0" sldId="256"/>
            <ac:spMk id="1410" creationId="{9E694FCC-8CDC-9D49-B9D0-DCAC87DA432D}"/>
          </ac:spMkLst>
        </pc:spChg>
        <pc:spChg chg="mod">
          <ac:chgData name="#NG CHI HUI#" userId="a8074964-3c0e-453e-bf61-1d9101821b9c" providerId="ADAL" clId="{6F6D8026-9D7B-E249-B11F-152A018EB705}" dt="2021-04-01T03:53:12.572" v="765"/>
          <ac:spMkLst>
            <pc:docMk/>
            <pc:sldMk cId="0" sldId="256"/>
            <ac:spMk id="1411" creationId="{97E80129-0C66-A74C-ABEA-5C821A2CA7FF}"/>
          </ac:spMkLst>
        </pc:spChg>
        <pc:spChg chg="mod">
          <ac:chgData name="#NG CHI HUI#" userId="a8074964-3c0e-453e-bf61-1d9101821b9c" providerId="ADAL" clId="{6F6D8026-9D7B-E249-B11F-152A018EB705}" dt="2021-04-01T03:53:12.572" v="765"/>
          <ac:spMkLst>
            <pc:docMk/>
            <pc:sldMk cId="0" sldId="256"/>
            <ac:spMk id="1412" creationId="{40B04914-5B8F-3F4F-AD7E-CC5125DF64AE}"/>
          </ac:spMkLst>
        </pc:spChg>
        <pc:spChg chg="mod">
          <ac:chgData name="#NG CHI HUI#" userId="a8074964-3c0e-453e-bf61-1d9101821b9c" providerId="ADAL" clId="{6F6D8026-9D7B-E249-B11F-152A018EB705}" dt="2021-04-01T03:53:12.572" v="765"/>
          <ac:spMkLst>
            <pc:docMk/>
            <pc:sldMk cId="0" sldId="256"/>
            <ac:spMk id="1413" creationId="{C0568ECD-7161-F147-AB2C-8059FB6A2374}"/>
          </ac:spMkLst>
        </pc:spChg>
        <pc:spChg chg="mod">
          <ac:chgData name="#NG CHI HUI#" userId="a8074964-3c0e-453e-bf61-1d9101821b9c" providerId="ADAL" clId="{6F6D8026-9D7B-E249-B11F-152A018EB705}" dt="2021-04-01T03:53:12.572" v="765"/>
          <ac:spMkLst>
            <pc:docMk/>
            <pc:sldMk cId="0" sldId="256"/>
            <ac:spMk id="1414" creationId="{255F98FB-DF5F-0946-8672-1F67BDE4EF6B}"/>
          </ac:spMkLst>
        </pc:spChg>
        <pc:spChg chg="mod">
          <ac:chgData name="#NG CHI HUI#" userId="a8074964-3c0e-453e-bf61-1d9101821b9c" providerId="ADAL" clId="{6F6D8026-9D7B-E249-B11F-152A018EB705}" dt="2021-04-01T03:53:12.572" v="765"/>
          <ac:spMkLst>
            <pc:docMk/>
            <pc:sldMk cId="0" sldId="256"/>
            <ac:spMk id="1415" creationId="{0E84EA5D-40CB-2946-8A9F-6CD8F607B21B}"/>
          </ac:spMkLst>
        </pc:spChg>
        <pc:spChg chg="mod">
          <ac:chgData name="#NG CHI HUI#" userId="a8074964-3c0e-453e-bf61-1d9101821b9c" providerId="ADAL" clId="{6F6D8026-9D7B-E249-B11F-152A018EB705}" dt="2021-04-01T03:53:12.572" v="765"/>
          <ac:spMkLst>
            <pc:docMk/>
            <pc:sldMk cId="0" sldId="256"/>
            <ac:spMk id="1416" creationId="{AF011D78-8902-104E-9031-EB9814839ECA}"/>
          </ac:spMkLst>
        </pc:spChg>
        <pc:spChg chg="mod">
          <ac:chgData name="#NG CHI HUI#" userId="a8074964-3c0e-453e-bf61-1d9101821b9c" providerId="ADAL" clId="{6F6D8026-9D7B-E249-B11F-152A018EB705}" dt="2021-04-01T03:53:12.572" v="765"/>
          <ac:spMkLst>
            <pc:docMk/>
            <pc:sldMk cId="0" sldId="256"/>
            <ac:spMk id="1417" creationId="{83044024-459B-9449-92DA-23BEDD09009D}"/>
          </ac:spMkLst>
        </pc:spChg>
        <pc:spChg chg="mod">
          <ac:chgData name="#NG CHI HUI#" userId="a8074964-3c0e-453e-bf61-1d9101821b9c" providerId="ADAL" clId="{6F6D8026-9D7B-E249-B11F-152A018EB705}" dt="2021-04-01T03:53:12.572" v="765"/>
          <ac:spMkLst>
            <pc:docMk/>
            <pc:sldMk cId="0" sldId="256"/>
            <ac:spMk id="1418" creationId="{03AD09CF-08B0-9E49-B0AD-79845750AFB8}"/>
          </ac:spMkLst>
        </pc:spChg>
        <pc:spChg chg="mod">
          <ac:chgData name="#NG CHI HUI#" userId="a8074964-3c0e-453e-bf61-1d9101821b9c" providerId="ADAL" clId="{6F6D8026-9D7B-E249-B11F-152A018EB705}" dt="2021-04-01T03:53:12.572" v="765"/>
          <ac:spMkLst>
            <pc:docMk/>
            <pc:sldMk cId="0" sldId="256"/>
            <ac:spMk id="1419" creationId="{E63CE7A2-034A-1C48-AA47-50E532EA1546}"/>
          </ac:spMkLst>
        </pc:spChg>
        <pc:spChg chg="mod">
          <ac:chgData name="#NG CHI HUI#" userId="a8074964-3c0e-453e-bf61-1d9101821b9c" providerId="ADAL" clId="{6F6D8026-9D7B-E249-B11F-152A018EB705}" dt="2021-04-01T03:53:12.572" v="765"/>
          <ac:spMkLst>
            <pc:docMk/>
            <pc:sldMk cId="0" sldId="256"/>
            <ac:spMk id="1420" creationId="{384DFDE6-EEF9-7E4F-A3F3-392D00B11DF5}"/>
          </ac:spMkLst>
        </pc:spChg>
        <pc:spChg chg="mod">
          <ac:chgData name="#NG CHI HUI#" userId="a8074964-3c0e-453e-bf61-1d9101821b9c" providerId="ADAL" clId="{6F6D8026-9D7B-E249-B11F-152A018EB705}" dt="2021-04-01T03:53:12.572" v="765"/>
          <ac:spMkLst>
            <pc:docMk/>
            <pc:sldMk cId="0" sldId="256"/>
            <ac:spMk id="1421" creationId="{C7890325-7B3B-9C48-AF37-3AC2AC39595F}"/>
          </ac:spMkLst>
        </pc:spChg>
        <pc:spChg chg="mod">
          <ac:chgData name="#NG CHI HUI#" userId="a8074964-3c0e-453e-bf61-1d9101821b9c" providerId="ADAL" clId="{6F6D8026-9D7B-E249-B11F-152A018EB705}" dt="2021-04-01T03:53:12.572" v="765"/>
          <ac:spMkLst>
            <pc:docMk/>
            <pc:sldMk cId="0" sldId="256"/>
            <ac:spMk id="1422" creationId="{6996CC38-BB41-F34E-8C24-980FCB00569F}"/>
          </ac:spMkLst>
        </pc:spChg>
        <pc:spChg chg="mod">
          <ac:chgData name="#NG CHI HUI#" userId="a8074964-3c0e-453e-bf61-1d9101821b9c" providerId="ADAL" clId="{6F6D8026-9D7B-E249-B11F-152A018EB705}" dt="2021-04-01T03:53:12.572" v="765"/>
          <ac:spMkLst>
            <pc:docMk/>
            <pc:sldMk cId="0" sldId="256"/>
            <ac:spMk id="1423" creationId="{34E337F8-4072-8A41-9AD5-4F036931EFFF}"/>
          </ac:spMkLst>
        </pc:spChg>
        <pc:spChg chg="mod">
          <ac:chgData name="#NG CHI HUI#" userId="a8074964-3c0e-453e-bf61-1d9101821b9c" providerId="ADAL" clId="{6F6D8026-9D7B-E249-B11F-152A018EB705}" dt="2021-04-01T03:53:12.572" v="765"/>
          <ac:spMkLst>
            <pc:docMk/>
            <pc:sldMk cId="0" sldId="256"/>
            <ac:spMk id="1424" creationId="{E2B77445-4FB3-E844-ADC0-937139507036}"/>
          </ac:spMkLst>
        </pc:spChg>
        <pc:spChg chg="mod">
          <ac:chgData name="#NG CHI HUI#" userId="a8074964-3c0e-453e-bf61-1d9101821b9c" providerId="ADAL" clId="{6F6D8026-9D7B-E249-B11F-152A018EB705}" dt="2021-04-01T03:53:12.572" v="765"/>
          <ac:spMkLst>
            <pc:docMk/>
            <pc:sldMk cId="0" sldId="256"/>
            <ac:spMk id="1425" creationId="{D4AA6BB7-DAA2-E449-8A2D-4929BF222F01}"/>
          </ac:spMkLst>
        </pc:spChg>
        <pc:spChg chg="mod">
          <ac:chgData name="#NG CHI HUI#" userId="a8074964-3c0e-453e-bf61-1d9101821b9c" providerId="ADAL" clId="{6F6D8026-9D7B-E249-B11F-152A018EB705}" dt="2021-04-01T03:53:12.572" v="765"/>
          <ac:spMkLst>
            <pc:docMk/>
            <pc:sldMk cId="0" sldId="256"/>
            <ac:spMk id="1426" creationId="{714FA8D8-4ABB-9444-84DD-FAD79DFBA81E}"/>
          </ac:spMkLst>
        </pc:spChg>
        <pc:spChg chg="mod">
          <ac:chgData name="#NG CHI HUI#" userId="a8074964-3c0e-453e-bf61-1d9101821b9c" providerId="ADAL" clId="{6F6D8026-9D7B-E249-B11F-152A018EB705}" dt="2021-04-01T03:53:12.572" v="765"/>
          <ac:spMkLst>
            <pc:docMk/>
            <pc:sldMk cId="0" sldId="256"/>
            <ac:spMk id="1427" creationId="{42454480-DF11-F043-9D7F-73B2E7790814}"/>
          </ac:spMkLst>
        </pc:spChg>
        <pc:spChg chg="mod">
          <ac:chgData name="#NG CHI HUI#" userId="a8074964-3c0e-453e-bf61-1d9101821b9c" providerId="ADAL" clId="{6F6D8026-9D7B-E249-B11F-152A018EB705}" dt="2021-04-01T03:53:12.572" v="765"/>
          <ac:spMkLst>
            <pc:docMk/>
            <pc:sldMk cId="0" sldId="256"/>
            <ac:spMk id="1428" creationId="{70C01F5A-928D-9644-80DC-C5E289877CCE}"/>
          </ac:spMkLst>
        </pc:spChg>
        <pc:spChg chg="mod">
          <ac:chgData name="#NG CHI HUI#" userId="a8074964-3c0e-453e-bf61-1d9101821b9c" providerId="ADAL" clId="{6F6D8026-9D7B-E249-B11F-152A018EB705}" dt="2021-04-01T03:53:12.572" v="765"/>
          <ac:spMkLst>
            <pc:docMk/>
            <pc:sldMk cId="0" sldId="256"/>
            <ac:spMk id="1429" creationId="{26B80842-D431-214F-8F9F-032A0B93E43A}"/>
          </ac:spMkLst>
        </pc:spChg>
        <pc:spChg chg="mod">
          <ac:chgData name="#NG CHI HUI#" userId="a8074964-3c0e-453e-bf61-1d9101821b9c" providerId="ADAL" clId="{6F6D8026-9D7B-E249-B11F-152A018EB705}" dt="2021-04-01T03:53:12.572" v="765"/>
          <ac:spMkLst>
            <pc:docMk/>
            <pc:sldMk cId="0" sldId="256"/>
            <ac:spMk id="1430" creationId="{0FA4F642-BC04-8A44-8B0B-4E243DD4E13D}"/>
          </ac:spMkLst>
        </pc:spChg>
        <pc:spChg chg="mod">
          <ac:chgData name="#NG CHI HUI#" userId="a8074964-3c0e-453e-bf61-1d9101821b9c" providerId="ADAL" clId="{6F6D8026-9D7B-E249-B11F-152A018EB705}" dt="2021-04-01T03:53:12.572" v="765"/>
          <ac:spMkLst>
            <pc:docMk/>
            <pc:sldMk cId="0" sldId="256"/>
            <ac:spMk id="1431" creationId="{72951A9F-F105-3C4B-AB31-9801542BEDD5}"/>
          </ac:spMkLst>
        </pc:spChg>
        <pc:spChg chg="mod">
          <ac:chgData name="#NG CHI HUI#" userId="a8074964-3c0e-453e-bf61-1d9101821b9c" providerId="ADAL" clId="{6F6D8026-9D7B-E249-B11F-152A018EB705}" dt="2021-04-01T03:53:12.572" v="765"/>
          <ac:spMkLst>
            <pc:docMk/>
            <pc:sldMk cId="0" sldId="256"/>
            <ac:spMk id="1432" creationId="{3E76B86C-4539-0243-B189-1C22E86062D8}"/>
          </ac:spMkLst>
        </pc:spChg>
        <pc:spChg chg="mod">
          <ac:chgData name="#NG CHI HUI#" userId="a8074964-3c0e-453e-bf61-1d9101821b9c" providerId="ADAL" clId="{6F6D8026-9D7B-E249-B11F-152A018EB705}" dt="2021-04-01T03:53:12.572" v="765"/>
          <ac:spMkLst>
            <pc:docMk/>
            <pc:sldMk cId="0" sldId="256"/>
            <ac:spMk id="1433" creationId="{37B2D277-8F6F-694A-90F2-D8005B3ED408}"/>
          </ac:spMkLst>
        </pc:spChg>
        <pc:spChg chg="mod">
          <ac:chgData name="#NG CHI HUI#" userId="a8074964-3c0e-453e-bf61-1d9101821b9c" providerId="ADAL" clId="{6F6D8026-9D7B-E249-B11F-152A018EB705}" dt="2021-04-01T03:53:12.572" v="765"/>
          <ac:spMkLst>
            <pc:docMk/>
            <pc:sldMk cId="0" sldId="256"/>
            <ac:spMk id="1434" creationId="{2DEF46FD-5727-A34F-9F75-F164BD86CD2A}"/>
          </ac:spMkLst>
        </pc:spChg>
        <pc:spChg chg="mod">
          <ac:chgData name="#NG CHI HUI#" userId="a8074964-3c0e-453e-bf61-1d9101821b9c" providerId="ADAL" clId="{6F6D8026-9D7B-E249-B11F-152A018EB705}" dt="2021-04-01T03:53:12.572" v="765"/>
          <ac:spMkLst>
            <pc:docMk/>
            <pc:sldMk cId="0" sldId="256"/>
            <ac:spMk id="1435" creationId="{9DDDB973-E03F-5D4B-AEE7-9C15FDB8099E}"/>
          </ac:spMkLst>
        </pc:spChg>
        <pc:spChg chg="mod">
          <ac:chgData name="#NG CHI HUI#" userId="a8074964-3c0e-453e-bf61-1d9101821b9c" providerId="ADAL" clId="{6F6D8026-9D7B-E249-B11F-152A018EB705}" dt="2021-04-01T03:53:12.572" v="765"/>
          <ac:spMkLst>
            <pc:docMk/>
            <pc:sldMk cId="0" sldId="256"/>
            <ac:spMk id="1436" creationId="{1FE15ADA-003F-2E42-90C1-3A70A4D74ECC}"/>
          </ac:spMkLst>
        </pc:spChg>
        <pc:spChg chg="mod">
          <ac:chgData name="#NG CHI HUI#" userId="a8074964-3c0e-453e-bf61-1d9101821b9c" providerId="ADAL" clId="{6F6D8026-9D7B-E249-B11F-152A018EB705}" dt="2021-04-01T03:53:12.572" v="765"/>
          <ac:spMkLst>
            <pc:docMk/>
            <pc:sldMk cId="0" sldId="256"/>
            <ac:spMk id="1437" creationId="{5D467913-D6E2-8B47-8C2F-DF431412BDAC}"/>
          </ac:spMkLst>
        </pc:spChg>
        <pc:spChg chg="mod">
          <ac:chgData name="#NG CHI HUI#" userId="a8074964-3c0e-453e-bf61-1d9101821b9c" providerId="ADAL" clId="{6F6D8026-9D7B-E249-B11F-152A018EB705}" dt="2021-04-01T03:53:12.572" v="765"/>
          <ac:spMkLst>
            <pc:docMk/>
            <pc:sldMk cId="0" sldId="256"/>
            <ac:spMk id="1438" creationId="{853DCF4F-BF6E-3E47-9A46-83625AD960DA}"/>
          </ac:spMkLst>
        </pc:spChg>
        <pc:spChg chg="mod">
          <ac:chgData name="#NG CHI HUI#" userId="a8074964-3c0e-453e-bf61-1d9101821b9c" providerId="ADAL" clId="{6F6D8026-9D7B-E249-B11F-152A018EB705}" dt="2021-04-01T03:53:12.572" v="765"/>
          <ac:spMkLst>
            <pc:docMk/>
            <pc:sldMk cId="0" sldId="256"/>
            <ac:spMk id="1439" creationId="{3EC804E2-A24D-0145-9FA1-9714F947A306}"/>
          </ac:spMkLst>
        </pc:spChg>
        <pc:spChg chg="mod">
          <ac:chgData name="#NG CHI HUI#" userId="a8074964-3c0e-453e-bf61-1d9101821b9c" providerId="ADAL" clId="{6F6D8026-9D7B-E249-B11F-152A018EB705}" dt="2021-04-01T03:53:12.572" v="765"/>
          <ac:spMkLst>
            <pc:docMk/>
            <pc:sldMk cId="0" sldId="256"/>
            <ac:spMk id="1440" creationId="{CC09AB68-C5BB-1045-929D-C3932073ADF7}"/>
          </ac:spMkLst>
        </pc:spChg>
        <pc:spChg chg="mod">
          <ac:chgData name="#NG CHI HUI#" userId="a8074964-3c0e-453e-bf61-1d9101821b9c" providerId="ADAL" clId="{6F6D8026-9D7B-E249-B11F-152A018EB705}" dt="2021-04-01T03:53:12.572" v="765"/>
          <ac:spMkLst>
            <pc:docMk/>
            <pc:sldMk cId="0" sldId="256"/>
            <ac:spMk id="1441" creationId="{B29F2C2B-ACAF-2047-B4F0-8A6834E6ACA5}"/>
          </ac:spMkLst>
        </pc:spChg>
        <pc:spChg chg="mod">
          <ac:chgData name="#NG CHI HUI#" userId="a8074964-3c0e-453e-bf61-1d9101821b9c" providerId="ADAL" clId="{6F6D8026-9D7B-E249-B11F-152A018EB705}" dt="2021-04-01T03:53:12.572" v="765"/>
          <ac:spMkLst>
            <pc:docMk/>
            <pc:sldMk cId="0" sldId="256"/>
            <ac:spMk id="1442" creationId="{67BD5DED-49F9-5C4E-ACDE-04E9E511AD23}"/>
          </ac:spMkLst>
        </pc:spChg>
        <pc:spChg chg="mod">
          <ac:chgData name="#NG CHI HUI#" userId="a8074964-3c0e-453e-bf61-1d9101821b9c" providerId="ADAL" clId="{6F6D8026-9D7B-E249-B11F-152A018EB705}" dt="2021-04-01T03:53:12.572" v="765"/>
          <ac:spMkLst>
            <pc:docMk/>
            <pc:sldMk cId="0" sldId="256"/>
            <ac:spMk id="1443" creationId="{A6751EBC-A8E3-0748-9E25-A4B76A33C74F}"/>
          </ac:spMkLst>
        </pc:spChg>
        <pc:spChg chg="mod">
          <ac:chgData name="#NG CHI HUI#" userId="a8074964-3c0e-453e-bf61-1d9101821b9c" providerId="ADAL" clId="{6F6D8026-9D7B-E249-B11F-152A018EB705}" dt="2021-04-01T03:53:12.572" v="765"/>
          <ac:spMkLst>
            <pc:docMk/>
            <pc:sldMk cId="0" sldId="256"/>
            <ac:spMk id="1444" creationId="{E359EC08-ADC5-1F4B-802C-DF8A28A72979}"/>
          </ac:spMkLst>
        </pc:spChg>
        <pc:spChg chg="mod">
          <ac:chgData name="#NG CHI HUI#" userId="a8074964-3c0e-453e-bf61-1d9101821b9c" providerId="ADAL" clId="{6F6D8026-9D7B-E249-B11F-152A018EB705}" dt="2021-04-01T03:53:12.572" v="765"/>
          <ac:spMkLst>
            <pc:docMk/>
            <pc:sldMk cId="0" sldId="256"/>
            <ac:spMk id="1445" creationId="{FBF3DE45-A317-FA47-9BA3-1E517F6AD5BA}"/>
          </ac:spMkLst>
        </pc:spChg>
        <pc:spChg chg="mod">
          <ac:chgData name="#NG CHI HUI#" userId="a8074964-3c0e-453e-bf61-1d9101821b9c" providerId="ADAL" clId="{6F6D8026-9D7B-E249-B11F-152A018EB705}" dt="2021-04-01T03:53:12.572" v="765"/>
          <ac:spMkLst>
            <pc:docMk/>
            <pc:sldMk cId="0" sldId="256"/>
            <ac:spMk id="1446" creationId="{9F3D78A5-2E83-A449-B8D0-BE75CEF10B65}"/>
          </ac:spMkLst>
        </pc:spChg>
        <pc:spChg chg="mod">
          <ac:chgData name="#NG CHI HUI#" userId="a8074964-3c0e-453e-bf61-1d9101821b9c" providerId="ADAL" clId="{6F6D8026-9D7B-E249-B11F-152A018EB705}" dt="2021-04-01T03:53:12.572" v="765"/>
          <ac:spMkLst>
            <pc:docMk/>
            <pc:sldMk cId="0" sldId="256"/>
            <ac:spMk id="1447" creationId="{F8525184-6B3D-F948-92AC-2CD8F4641CF5}"/>
          </ac:spMkLst>
        </pc:spChg>
        <pc:spChg chg="mod">
          <ac:chgData name="#NG CHI HUI#" userId="a8074964-3c0e-453e-bf61-1d9101821b9c" providerId="ADAL" clId="{6F6D8026-9D7B-E249-B11F-152A018EB705}" dt="2021-04-01T03:53:12.572" v="765"/>
          <ac:spMkLst>
            <pc:docMk/>
            <pc:sldMk cId="0" sldId="256"/>
            <ac:spMk id="1448" creationId="{9C4646F8-5E23-3947-AA6E-15074C77C505}"/>
          </ac:spMkLst>
        </pc:spChg>
        <pc:spChg chg="mod">
          <ac:chgData name="#NG CHI HUI#" userId="a8074964-3c0e-453e-bf61-1d9101821b9c" providerId="ADAL" clId="{6F6D8026-9D7B-E249-B11F-152A018EB705}" dt="2021-04-01T03:53:12.572" v="765"/>
          <ac:spMkLst>
            <pc:docMk/>
            <pc:sldMk cId="0" sldId="256"/>
            <ac:spMk id="1449" creationId="{E05CFC58-70D4-1B41-948B-C4A999781ACF}"/>
          </ac:spMkLst>
        </pc:spChg>
        <pc:spChg chg="mod">
          <ac:chgData name="#NG CHI HUI#" userId="a8074964-3c0e-453e-bf61-1d9101821b9c" providerId="ADAL" clId="{6F6D8026-9D7B-E249-B11F-152A018EB705}" dt="2021-04-01T03:53:12.572" v="765"/>
          <ac:spMkLst>
            <pc:docMk/>
            <pc:sldMk cId="0" sldId="256"/>
            <ac:spMk id="1450" creationId="{7D7FEFEF-51AD-6F41-B1A8-0868D6EBAA92}"/>
          </ac:spMkLst>
        </pc:spChg>
        <pc:spChg chg="mod">
          <ac:chgData name="#NG CHI HUI#" userId="a8074964-3c0e-453e-bf61-1d9101821b9c" providerId="ADAL" clId="{6F6D8026-9D7B-E249-B11F-152A018EB705}" dt="2021-04-01T03:53:12.572" v="765"/>
          <ac:spMkLst>
            <pc:docMk/>
            <pc:sldMk cId="0" sldId="256"/>
            <ac:spMk id="1451" creationId="{500B5CB6-A1B6-AA4A-A514-F2ABDCD9F97F}"/>
          </ac:spMkLst>
        </pc:spChg>
        <pc:spChg chg="mod">
          <ac:chgData name="#NG CHI HUI#" userId="a8074964-3c0e-453e-bf61-1d9101821b9c" providerId="ADAL" clId="{6F6D8026-9D7B-E249-B11F-152A018EB705}" dt="2021-04-01T03:53:12.572" v="765"/>
          <ac:spMkLst>
            <pc:docMk/>
            <pc:sldMk cId="0" sldId="256"/>
            <ac:spMk id="1452" creationId="{D58AB2C0-74CC-FA4D-B059-2C89FBC766BD}"/>
          </ac:spMkLst>
        </pc:spChg>
        <pc:spChg chg="mod">
          <ac:chgData name="#NG CHI HUI#" userId="a8074964-3c0e-453e-bf61-1d9101821b9c" providerId="ADAL" clId="{6F6D8026-9D7B-E249-B11F-152A018EB705}" dt="2021-04-01T03:53:12.572" v="765"/>
          <ac:spMkLst>
            <pc:docMk/>
            <pc:sldMk cId="0" sldId="256"/>
            <ac:spMk id="1453" creationId="{FA784808-7E33-DC42-BDC1-0AB50E363E8E}"/>
          </ac:spMkLst>
        </pc:spChg>
        <pc:spChg chg="mod">
          <ac:chgData name="#NG CHI HUI#" userId="a8074964-3c0e-453e-bf61-1d9101821b9c" providerId="ADAL" clId="{6F6D8026-9D7B-E249-B11F-152A018EB705}" dt="2021-04-01T03:53:12.572" v="765"/>
          <ac:spMkLst>
            <pc:docMk/>
            <pc:sldMk cId="0" sldId="256"/>
            <ac:spMk id="1454" creationId="{1DC8019C-DBD7-D140-81FF-20BE50C6EC66}"/>
          </ac:spMkLst>
        </pc:spChg>
        <pc:spChg chg="mod">
          <ac:chgData name="#NG CHI HUI#" userId="a8074964-3c0e-453e-bf61-1d9101821b9c" providerId="ADAL" clId="{6F6D8026-9D7B-E249-B11F-152A018EB705}" dt="2021-04-01T03:53:12.572" v="765"/>
          <ac:spMkLst>
            <pc:docMk/>
            <pc:sldMk cId="0" sldId="256"/>
            <ac:spMk id="1455" creationId="{84D757A0-912D-EF42-AE2B-12191574D79E}"/>
          </ac:spMkLst>
        </pc:spChg>
        <pc:spChg chg="mod">
          <ac:chgData name="#NG CHI HUI#" userId="a8074964-3c0e-453e-bf61-1d9101821b9c" providerId="ADAL" clId="{6F6D8026-9D7B-E249-B11F-152A018EB705}" dt="2021-04-01T03:53:12.572" v="765"/>
          <ac:spMkLst>
            <pc:docMk/>
            <pc:sldMk cId="0" sldId="256"/>
            <ac:spMk id="1456" creationId="{3EAB8860-59FB-6F46-9C7B-639BF7A9E5F0}"/>
          </ac:spMkLst>
        </pc:spChg>
        <pc:spChg chg="mod">
          <ac:chgData name="#NG CHI HUI#" userId="a8074964-3c0e-453e-bf61-1d9101821b9c" providerId="ADAL" clId="{6F6D8026-9D7B-E249-B11F-152A018EB705}" dt="2021-04-01T03:53:12.572" v="765"/>
          <ac:spMkLst>
            <pc:docMk/>
            <pc:sldMk cId="0" sldId="256"/>
            <ac:spMk id="1457" creationId="{5C7287C4-91F2-1D44-A24D-597CB7FCECF1}"/>
          </ac:spMkLst>
        </pc:spChg>
        <pc:spChg chg="mod">
          <ac:chgData name="#NG CHI HUI#" userId="a8074964-3c0e-453e-bf61-1d9101821b9c" providerId="ADAL" clId="{6F6D8026-9D7B-E249-B11F-152A018EB705}" dt="2021-04-01T03:53:12.572" v="765"/>
          <ac:spMkLst>
            <pc:docMk/>
            <pc:sldMk cId="0" sldId="256"/>
            <ac:spMk id="1458" creationId="{8465C68D-8224-A24C-B965-76E5EE8375E9}"/>
          </ac:spMkLst>
        </pc:spChg>
        <pc:spChg chg="mod">
          <ac:chgData name="#NG CHI HUI#" userId="a8074964-3c0e-453e-bf61-1d9101821b9c" providerId="ADAL" clId="{6F6D8026-9D7B-E249-B11F-152A018EB705}" dt="2021-04-01T03:53:12.572" v="765"/>
          <ac:spMkLst>
            <pc:docMk/>
            <pc:sldMk cId="0" sldId="256"/>
            <ac:spMk id="1459" creationId="{0769B880-BB54-274E-A867-0B4AC84E2B96}"/>
          </ac:spMkLst>
        </pc:spChg>
        <pc:spChg chg="mod">
          <ac:chgData name="#NG CHI HUI#" userId="a8074964-3c0e-453e-bf61-1d9101821b9c" providerId="ADAL" clId="{6F6D8026-9D7B-E249-B11F-152A018EB705}" dt="2021-04-01T03:53:12.572" v="765"/>
          <ac:spMkLst>
            <pc:docMk/>
            <pc:sldMk cId="0" sldId="256"/>
            <ac:spMk id="1460" creationId="{6800C728-5704-464A-A7A8-CD276D380CDB}"/>
          </ac:spMkLst>
        </pc:spChg>
        <pc:spChg chg="mod">
          <ac:chgData name="#NG CHI HUI#" userId="a8074964-3c0e-453e-bf61-1d9101821b9c" providerId="ADAL" clId="{6F6D8026-9D7B-E249-B11F-152A018EB705}" dt="2021-04-01T03:53:12.572" v="765"/>
          <ac:spMkLst>
            <pc:docMk/>
            <pc:sldMk cId="0" sldId="256"/>
            <ac:spMk id="1461" creationId="{760041D8-F5C9-574E-AF56-C5D4A9DE4615}"/>
          </ac:spMkLst>
        </pc:spChg>
        <pc:spChg chg="mod">
          <ac:chgData name="#NG CHI HUI#" userId="a8074964-3c0e-453e-bf61-1d9101821b9c" providerId="ADAL" clId="{6F6D8026-9D7B-E249-B11F-152A018EB705}" dt="2021-04-01T03:53:12.572" v="765"/>
          <ac:spMkLst>
            <pc:docMk/>
            <pc:sldMk cId="0" sldId="256"/>
            <ac:spMk id="1462" creationId="{71BB918D-68A1-4241-97D8-D8D5C7E7AED7}"/>
          </ac:spMkLst>
        </pc:spChg>
        <pc:spChg chg="mod">
          <ac:chgData name="#NG CHI HUI#" userId="a8074964-3c0e-453e-bf61-1d9101821b9c" providerId="ADAL" clId="{6F6D8026-9D7B-E249-B11F-152A018EB705}" dt="2021-04-01T03:53:12.572" v="765"/>
          <ac:spMkLst>
            <pc:docMk/>
            <pc:sldMk cId="0" sldId="256"/>
            <ac:spMk id="1463" creationId="{6714F2C2-E2C0-1047-9723-080E1EFC46CF}"/>
          </ac:spMkLst>
        </pc:spChg>
        <pc:spChg chg="mod">
          <ac:chgData name="#NG CHI HUI#" userId="a8074964-3c0e-453e-bf61-1d9101821b9c" providerId="ADAL" clId="{6F6D8026-9D7B-E249-B11F-152A018EB705}" dt="2021-04-01T03:53:12.572" v="765"/>
          <ac:spMkLst>
            <pc:docMk/>
            <pc:sldMk cId="0" sldId="256"/>
            <ac:spMk id="1464" creationId="{2AED4ECB-53BA-F443-8151-3FCD3B17C9BC}"/>
          </ac:spMkLst>
        </pc:spChg>
        <pc:spChg chg="mod">
          <ac:chgData name="#NG CHI HUI#" userId="a8074964-3c0e-453e-bf61-1d9101821b9c" providerId="ADAL" clId="{6F6D8026-9D7B-E249-B11F-152A018EB705}" dt="2021-04-01T03:53:12.572" v="765"/>
          <ac:spMkLst>
            <pc:docMk/>
            <pc:sldMk cId="0" sldId="256"/>
            <ac:spMk id="1465" creationId="{B5AA12DE-5BA4-2E48-B389-1B89958BF1AC}"/>
          </ac:spMkLst>
        </pc:spChg>
        <pc:spChg chg="mod">
          <ac:chgData name="#NG CHI HUI#" userId="a8074964-3c0e-453e-bf61-1d9101821b9c" providerId="ADAL" clId="{6F6D8026-9D7B-E249-B11F-152A018EB705}" dt="2021-04-01T03:53:12.572" v="765"/>
          <ac:spMkLst>
            <pc:docMk/>
            <pc:sldMk cId="0" sldId="256"/>
            <ac:spMk id="1466" creationId="{450920E9-E680-704F-9570-E3C0B6BFDD25}"/>
          </ac:spMkLst>
        </pc:spChg>
        <pc:spChg chg="mod">
          <ac:chgData name="#NG CHI HUI#" userId="a8074964-3c0e-453e-bf61-1d9101821b9c" providerId="ADAL" clId="{6F6D8026-9D7B-E249-B11F-152A018EB705}" dt="2021-04-01T03:53:12.572" v="765"/>
          <ac:spMkLst>
            <pc:docMk/>
            <pc:sldMk cId="0" sldId="256"/>
            <ac:spMk id="1467" creationId="{430BC6B6-3E69-364E-A0CD-74A235BF118B}"/>
          </ac:spMkLst>
        </pc:spChg>
        <pc:spChg chg="mod">
          <ac:chgData name="#NG CHI HUI#" userId="a8074964-3c0e-453e-bf61-1d9101821b9c" providerId="ADAL" clId="{6F6D8026-9D7B-E249-B11F-152A018EB705}" dt="2021-04-01T03:53:12.572" v="765"/>
          <ac:spMkLst>
            <pc:docMk/>
            <pc:sldMk cId="0" sldId="256"/>
            <ac:spMk id="1468" creationId="{49D76D37-5754-654F-819D-8377138F3848}"/>
          </ac:spMkLst>
        </pc:spChg>
        <pc:spChg chg="mod">
          <ac:chgData name="#NG CHI HUI#" userId="a8074964-3c0e-453e-bf61-1d9101821b9c" providerId="ADAL" clId="{6F6D8026-9D7B-E249-B11F-152A018EB705}" dt="2021-04-01T03:53:12.572" v="765"/>
          <ac:spMkLst>
            <pc:docMk/>
            <pc:sldMk cId="0" sldId="256"/>
            <ac:spMk id="1469" creationId="{A1156D08-32D6-3F47-82AE-D2F182D22932}"/>
          </ac:spMkLst>
        </pc:spChg>
        <pc:spChg chg="mod">
          <ac:chgData name="#NG CHI HUI#" userId="a8074964-3c0e-453e-bf61-1d9101821b9c" providerId="ADAL" clId="{6F6D8026-9D7B-E249-B11F-152A018EB705}" dt="2021-04-01T03:53:12.572" v="765"/>
          <ac:spMkLst>
            <pc:docMk/>
            <pc:sldMk cId="0" sldId="256"/>
            <ac:spMk id="1470" creationId="{5081E4C4-0031-8847-8B55-79A517DF26F4}"/>
          </ac:spMkLst>
        </pc:spChg>
        <pc:spChg chg="mod">
          <ac:chgData name="#NG CHI HUI#" userId="a8074964-3c0e-453e-bf61-1d9101821b9c" providerId="ADAL" clId="{6F6D8026-9D7B-E249-B11F-152A018EB705}" dt="2021-04-01T03:53:12.572" v="765"/>
          <ac:spMkLst>
            <pc:docMk/>
            <pc:sldMk cId="0" sldId="256"/>
            <ac:spMk id="1471" creationId="{532FF483-1ED1-5640-8E97-99DB5B3462EC}"/>
          </ac:spMkLst>
        </pc:spChg>
        <pc:spChg chg="mod">
          <ac:chgData name="#NG CHI HUI#" userId="a8074964-3c0e-453e-bf61-1d9101821b9c" providerId="ADAL" clId="{6F6D8026-9D7B-E249-B11F-152A018EB705}" dt="2021-04-01T03:53:12.572" v="765"/>
          <ac:spMkLst>
            <pc:docMk/>
            <pc:sldMk cId="0" sldId="256"/>
            <ac:spMk id="1472" creationId="{673339A4-EF24-0049-85CC-0D11C783F54B}"/>
          </ac:spMkLst>
        </pc:spChg>
        <pc:spChg chg="mod">
          <ac:chgData name="#NG CHI HUI#" userId="a8074964-3c0e-453e-bf61-1d9101821b9c" providerId="ADAL" clId="{6F6D8026-9D7B-E249-B11F-152A018EB705}" dt="2021-04-01T03:53:12.572" v="765"/>
          <ac:spMkLst>
            <pc:docMk/>
            <pc:sldMk cId="0" sldId="256"/>
            <ac:spMk id="1473" creationId="{A627602A-0A03-9F4A-A55C-821BE888CE39}"/>
          </ac:spMkLst>
        </pc:spChg>
        <pc:spChg chg="mod">
          <ac:chgData name="#NG CHI HUI#" userId="a8074964-3c0e-453e-bf61-1d9101821b9c" providerId="ADAL" clId="{6F6D8026-9D7B-E249-B11F-152A018EB705}" dt="2021-04-01T03:53:12.572" v="765"/>
          <ac:spMkLst>
            <pc:docMk/>
            <pc:sldMk cId="0" sldId="256"/>
            <ac:spMk id="1474" creationId="{6318DDA9-BFF0-D742-BC62-95A797807109}"/>
          </ac:spMkLst>
        </pc:spChg>
        <pc:spChg chg="mod">
          <ac:chgData name="#NG CHI HUI#" userId="a8074964-3c0e-453e-bf61-1d9101821b9c" providerId="ADAL" clId="{6F6D8026-9D7B-E249-B11F-152A018EB705}" dt="2021-04-01T03:53:12.572" v="765"/>
          <ac:spMkLst>
            <pc:docMk/>
            <pc:sldMk cId="0" sldId="256"/>
            <ac:spMk id="1475" creationId="{77BE9CBB-CE9C-D64E-AC95-031608299D7B}"/>
          </ac:spMkLst>
        </pc:spChg>
        <pc:spChg chg="mod">
          <ac:chgData name="#NG CHI HUI#" userId="a8074964-3c0e-453e-bf61-1d9101821b9c" providerId="ADAL" clId="{6F6D8026-9D7B-E249-B11F-152A018EB705}" dt="2021-04-01T03:53:12.572" v="765"/>
          <ac:spMkLst>
            <pc:docMk/>
            <pc:sldMk cId="0" sldId="256"/>
            <ac:spMk id="1476" creationId="{00FE26F8-925D-DA4A-9D48-32910AE11F70}"/>
          </ac:spMkLst>
        </pc:spChg>
        <pc:spChg chg="mod">
          <ac:chgData name="#NG CHI HUI#" userId="a8074964-3c0e-453e-bf61-1d9101821b9c" providerId="ADAL" clId="{6F6D8026-9D7B-E249-B11F-152A018EB705}" dt="2021-04-01T03:53:12.572" v="765"/>
          <ac:spMkLst>
            <pc:docMk/>
            <pc:sldMk cId="0" sldId="256"/>
            <ac:spMk id="1477" creationId="{C726D6DB-A48F-3F4D-B6A4-7E1AD1897DBC}"/>
          </ac:spMkLst>
        </pc:spChg>
        <pc:spChg chg="mod">
          <ac:chgData name="#NG CHI HUI#" userId="a8074964-3c0e-453e-bf61-1d9101821b9c" providerId="ADAL" clId="{6F6D8026-9D7B-E249-B11F-152A018EB705}" dt="2021-04-01T03:53:12.572" v="765"/>
          <ac:spMkLst>
            <pc:docMk/>
            <pc:sldMk cId="0" sldId="256"/>
            <ac:spMk id="1478" creationId="{3660A62B-9B33-9944-BF1F-25EA38C316BA}"/>
          </ac:spMkLst>
        </pc:spChg>
        <pc:spChg chg="mod">
          <ac:chgData name="#NG CHI HUI#" userId="a8074964-3c0e-453e-bf61-1d9101821b9c" providerId="ADAL" clId="{6F6D8026-9D7B-E249-B11F-152A018EB705}" dt="2021-04-01T03:53:12.572" v="765"/>
          <ac:spMkLst>
            <pc:docMk/>
            <pc:sldMk cId="0" sldId="256"/>
            <ac:spMk id="1479" creationId="{6765DD64-2E1C-654B-900E-85B06EE2D7C0}"/>
          </ac:spMkLst>
        </pc:spChg>
        <pc:spChg chg="mod">
          <ac:chgData name="#NG CHI HUI#" userId="a8074964-3c0e-453e-bf61-1d9101821b9c" providerId="ADAL" clId="{6F6D8026-9D7B-E249-B11F-152A018EB705}" dt="2021-04-01T03:53:12.572" v="765"/>
          <ac:spMkLst>
            <pc:docMk/>
            <pc:sldMk cId="0" sldId="256"/>
            <ac:spMk id="1480" creationId="{6A2D0102-1668-E94B-8BE1-D6824AAD9FA5}"/>
          </ac:spMkLst>
        </pc:spChg>
        <pc:spChg chg="mod">
          <ac:chgData name="#NG CHI HUI#" userId="a8074964-3c0e-453e-bf61-1d9101821b9c" providerId="ADAL" clId="{6F6D8026-9D7B-E249-B11F-152A018EB705}" dt="2021-04-01T03:53:12.572" v="765"/>
          <ac:spMkLst>
            <pc:docMk/>
            <pc:sldMk cId="0" sldId="256"/>
            <ac:spMk id="1481" creationId="{579B7D4E-E53E-0842-9312-F6AA49A7B18A}"/>
          </ac:spMkLst>
        </pc:spChg>
        <pc:spChg chg="mod">
          <ac:chgData name="#NG CHI HUI#" userId="a8074964-3c0e-453e-bf61-1d9101821b9c" providerId="ADAL" clId="{6F6D8026-9D7B-E249-B11F-152A018EB705}" dt="2021-04-01T03:53:12.572" v="765"/>
          <ac:spMkLst>
            <pc:docMk/>
            <pc:sldMk cId="0" sldId="256"/>
            <ac:spMk id="1482" creationId="{9DE234AD-C115-4D40-BB16-BBAE13EEDC6F}"/>
          </ac:spMkLst>
        </pc:spChg>
        <pc:spChg chg="mod">
          <ac:chgData name="#NG CHI HUI#" userId="a8074964-3c0e-453e-bf61-1d9101821b9c" providerId="ADAL" clId="{6F6D8026-9D7B-E249-B11F-152A018EB705}" dt="2021-04-01T03:53:12.572" v="765"/>
          <ac:spMkLst>
            <pc:docMk/>
            <pc:sldMk cId="0" sldId="256"/>
            <ac:spMk id="1483" creationId="{8A9E5184-934E-5F4A-B3CD-D98800E16807}"/>
          </ac:spMkLst>
        </pc:spChg>
        <pc:spChg chg="mod">
          <ac:chgData name="#NG CHI HUI#" userId="a8074964-3c0e-453e-bf61-1d9101821b9c" providerId="ADAL" clId="{6F6D8026-9D7B-E249-B11F-152A018EB705}" dt="2021-04-01T03:53:12.572" v="765"/>
          <ac:spMkLst>
            <pc:docMk/>
            <pc:sldMk cId="0" sldId="256"/>
            <ac:spMk id="1484" creationId="{3AC20524-3050-8F43-940D-C4760AE50E05}"/>
          </ac:spMkLst>
        </pc:spChg>
        <pc:spChg chg="mod">
          <ac:chgData name="#NG CHI HUI#" userId="a8074964-3c0e-453e-bf61-1d9101821b9c" providerId="ADAL" clId="{6F6D8026-9D7B-E249-B11F-152A018EB705}" dt="2021-04-01T03:53:12.572" v="765"/>
          <ac:spMkLst>
            <pc:docMk/>
            <pc:sldMk cId="0" sldId="256"/>
            <ac:spMk id="1485" creationId="{B65E6EA4-76B1-194A-98CB-D52278F91BF9}"/>
          </ac:spMkLst>
        </pc:spChg>
        <pc:spChg chg="mod">
          <ac:chgData name="#NG CHI HUI#" userId="a8074964-3c0e-453e-bf61-1d9101821b9c" providerId="ADAL" clId="{6F6D8026-9D7B-E249-B11F-152A018EB705}" dt="2021-04-01T03:53:12.572" v="765"/>
          <ac:spMkLst>
            <pc:docMk/>
            <pc:sldMk cId="0" sldId="256"/>
            <ac:spMk id="1486" creationId="{923C1E90-DAF5-174D-998D-B747773A21D8}"/>
          </ac:spMkLst>
        </pc:spChg>
        <pc:spChg chg="mod">
          <ac:chgData name="#NG CHI HUI#" userId="a8074964-3c0e-453e-bf61-1d9101821b9c" providerId="ADAL" clId="{6F6D8026-9D7B-E249-B11F-152A018EB705}" dt="2021-04-01T03:53:12.572" v="765"/>
          <ac:spMkLst>
            <pc:docMk/>
            <pc:sldMk cId="0" sldId="256"/>
            <ac:spMk id="1487" creationId="{102B0F92-2694-8547-AC62-D5E8D630C61A}"/>
          </ac:spMkLst>
        </pc:spChg>
        <pc:spChg chg="mod">
          <ac:chgData name="#NG CHI HUI#" userId="a8074964-3c0e-453e-bf61-1d9101821b9c" providerId="ADAL" clId="{6F6D8026-9D7B-E249-B11F-152A018EB705}" dt="2021-04-01T03:53:12.572" v="765"/>
          <ac:spMkLst>
            <pc:docMk/>
            <pc:sldMk cId="0" sldId="256"/>
            <ac:spMk id="1488" creationId="{C047F2D4-4C79-0D48-AB4C-C45696463530}"/>
          </ac:spMkLst>
        </pc:spChg>
        <pc:spChg chg="mod">
          <ac:chgData name="#NG CHI HUI#" userId="a8074964-3c0e-453e-bf61-1d9101821b9c" providerId="ADAL" clId="{6F6D8026-9D7B-E249-B11F-152A018EB705}" dt="2021-04-01T03:53:12.572" v="765"/>
          <ac:spMkLst>
            <pc:docMk/>
            <pc:sldMk cId="0" sldId="256"/>
            <ac:spMk id="1489" creationId="{A0E17A54-785D-7942-AC30-E42F9E7644A6}"/>
          </ac:spMkLst>
        </pc:spChg>
        <pc:spChg chg="mod">
          <ac:chgData name="#NG CHI HUI#" userId="a8074964-3c0e-453e-bf61-1d9101821b9c" providerId="ADAL" clId="{6F6D8026-9D7B-E249-B11F-152A018EB705}" dt="2021-04-01T03:53:12.572" v="765"/>
          <ac:spMkLst>
            <pc:docMk/>
            <pc:sldMk cId="0" sldId="256"/>
            <ac:spMk id="1490" creationId="{29CF6EB2-DA5B-8C46-9196-0343C51E633F}"/>
          </ac:spMkLst>
        </pc:spChg>
        <pc:spChg chg="mod">
          <ac:chgData name="#NG CHI HUI#" userId="a8074964-3c0e-453e-bf61-1d9101821b9c" providerId="ADAL" clId="{6F6D8026-9D7B-E249-B11F-152A018EB705}" dt="2021-04-01T03:53:12.572" v="765"/>
          <ac:spMkLst>
            <pc:docMk/>
            <pc:sldMk cId="0" sldId="256"/>
            <ac:spMk id="1491" creationId="{3CD97EE1-D3C4-3245-8BAD-ED27E4C8BCC2}"/>
          </ac:spMkLst>
        </pc:spChg>
        <pc:spChg chg="mod">
          <ac:chgData name="#NG CHI HUI#" userId="a8074964-3c0e-453e-bf61-1d9101821b9c" providerId="ADAL" clId="{6F6D8026-9D7B-E249-B11F-152A018EB705}" dt="2021-04-01T03:53:12.572" v="765"/>
          <ac:spMkLst>
            <pc:docMk/>
            <pc:sldMk cId="0" sldId="256"/>
            <ac:spMk id="1492" creationId="{0247080A-2519-164F-8EFB-18E991A6FF0A}"/>
          </ac:spMkLst>
        </pc:spChg>
        <pc:spChg chg="mod">
          <ac:chgData name="#NG CHI HUI#" userId="a8074964-3c0e-453e-bf61-1d9101821b9c" providerId="ADAL" clId="{6F6D8026-9D7B-E249-B11F-152A018EB705}" dt="2021-04-01T03:53:12.572" v="765"/>
          <ac:spMkLst>
            <pc:docMk/>
            <pc:sldMk cId="0" sldId="256"/>
            <ac:spMk id="1493" creationId="{3C630C8F-C2BC-5949-8287-1F942222B956}"/>
          </ac:spMkLst>
        </pc:spChg>
        <pc:spChg chg="mod">
          <ac:chgData name="#NG CHI HUI#" userId="a8074964-3c0e-453e-bf61-1d9101821b9c" providerId="ADAL" clId="{6F6D8026-9D7B-E249-B11F-152A018EB705}" dt="2021-04-01T03:53:12.572" v="765"/>
          <ac:spMkLst>
            <pc:docMk/>
            <pc:sldMk cId="0" sldId="256"/>
            <ac:spMk id="1494" creationId="{E45A0C59-E993-374A-B3FF-D80E3F3B42B0}"/>
          </ac:spMkLst>
        </pc:spChg>
        <pc:spChg chg="mod">
          <ac:chgData name="#NG CHI HUI#" userId="a8074964-3c0e-453e-bf61-1d9101821b9c" providerId="ADAL" clId="{6F6D8026-9D7B-E249-B11F-152A018EB705}" dt="2021-04-01T03:53:12.572" v="765"/>
          <ac:spMkLst>
            <pc:docMk/>
            <pc:sldMk cId="0" sldId="256"/>
            <ac:spMk id="1495" creationId="{A456C4FA-7631-5E4A-8070-AC891178CB16}"/>
          </ac:spMkLst>
        </pc:spChg>
        <pc:spChg chg="mod">
          <ac:chgData name="#NG CHI HUI#" userId="a8074964-3c0e-453e-bf61-1d9101821b9c" providerId="ADAL" clId="{6F6D8026-9D7B-E249-B11F-152A018EB705}" dt="2021-04-01T03:53:12.572" v="765"/>
          <ac:spMkLst>
            <pc:docMk/>
            <pc:sldMk cId="0" sldId="256"/>
            <ac:spMk id="1496" creationId="{E898D47B-269D-7647-9C62-ADE5BE29CC30}"/>
          </ac:spMkLst>
        </pc:spChg>
        <pc:spChg chg="mod">
          <ac:chgData name="#NG CHI HUI#" userId="a8074964-3c0e-453e-bf61-1d9101821b9c" providerId="ADAL" clId="{6F6D8026-9D7B-E249-B11F-152A018EB705}" dt="2021-04-01T03:53:12.572" v="765"/>
          <ac:spMkLst>
            <pc:docMk/>
            <pc:sldMk cId="0" sldId="256"/>
            <ac:spMk id="1497" creationId="{09CB6F6F-2AB5-3445-92CB-4C12C05B8CD7}"/>
          </ac:spMkLst>
        </pc:spChg>
        <pc:spChg chg="mod">
          <ac:chgData name="#NG CHI HUI#" userId="a8074964-3c0e-453e-bf61-1d9101821b9c" providerId="ADAL" clId="{6F6D8026-9D7B-E249-B11F-152A018EB705}" dt="2021-04-01T03:53:12.572" v="765"/>
          <ac:spMkLst>
            <pc:docMk/>
            <pc:sldMk cId="0" sldId="256"/>
            <ac:spMk id="1498" creationId="{8C3FEF8C-2DA6-734A-AA81-328085A3408A}"/>
          </ac:spMkLst>
        </pc:spChg>
        <pc:spChg chg="mod">
          <ac:chgData name="#NG CHI HUI#" userId="a8074964-3c0e-453e-bf61-1d9101821b9c" providerId="ADAL" clId="{6F6D8026-9D7B-E249-B11F-152A018EB705}" dt="2021-04-01T03:53:12.572" v="765"/>
          <ac:spMkLst>
            <pc:docMk/>
            <pc:sldMk cId="0" sldId="256"/>
            <ac:spMk id="1499" creationId="{63C3FEFC-FA1E-284E-AAC5-E2B39FC13744}"/>
          </ac:spMkLst>
        </pc:spChg>
        <pc:spChg chg="mod">
          <ac:chgData name="#NG CHI HUI#" userId="a8074964-3c0e-453e-bf61-1d9101821b9c" providerId="ADAL" clId="{6F6D8026-9D7B-E249-B11F-152A018EB705}" dt="2021-04-01T03:53:12.572" v="765"/>
          <ac:spMkLst>
            <pc:docMk/>
            <pc:sldMk cId="0" sldId="256"/>
            <ac:spMk id="1500" creationId="{13F75669-4AB9-F841-9BB4-FFA94A3220DD}"/>
          </ac:spMkLst>
        </pc:spChg>
        <pc:spChg chg="mod">
          <ac:chgData name="#NG CHI HUI#" userId="a8074964-3c0e-453e-bf61-1d9101821b9c" providerId="ADAL" clId="{6F6D8026-9D7B-E249-B11F-152A018EB705}" dt="2021-04-01T03:53:12.572" v="765"/>
          <ac:spMkLst>
            <pc:docMk/>
            <pc:sldMk cId="0" sldId="256"/>
            <ac:spMk id="1501" creationId="{EBBFBB23-ACB7-DC47-8DCA-A32992AC7028}"/>
          </ac:spMkLst>
        </pc:spChg>
        <pc:spChg chg="mod">
          <ac:chgData name="#NG CHI HUI#" userId="a8074964-3c0e-453e-bf61-1d9101821b9c" providerId="ADAL" clId="{6F6D8026-9D7B-E249-B11F-152A018EB705}" dt="2021-04-01T03:53:12.572" v="765"/>
          <ac:spMkLst>
            <pc:docMk/>
            <pc:sldMk cId="0" sldId="256"/>
            <ac:spMk id="1502" creationId="{D4AA97D5-6691-6E4A-95E7-0DCF82091E72}"/>
          </ac:spMkLst>
        </pc:spChg>
        <pc:spChg chg="mod">
          <ac:chgData name="#NG CHI HUI#" userId="a8074964-3c0e-453e-bf61-1d9101821b9c" providerId="ADAL" clId="{6F6D8026-9D7B-E249-B11F-152A018EB705}" dt="2021-04-01T03:53:12.572" v="765"/>
          <ac:spMkLst>
            <pc:docMk/>
            <pc:sldMk cId="0" sldId="256"/>
            <ac:spMk id="1503" creationId="{52BAF786-B819-634D-8AD3-72580D7E8425}"/>
          </ac:spMkLst>
        </pc:spChg>
        <pc:spChg chg="mod">
          <ac:chgData name="#NG CHI HUI#" userId="a8074964-3c0e-453e-bf61-1d9101821b9c" providerId="ADAL" clId="{6F6D8026-9D7B-E249-B11F-152A018EB705}" dt="2021-04-01T03:53:12.572" v="765"/>
          <ac:spMkLst>
            <pc:docMk/>
            <pc:sldMk cId="0" sldId="256"/>
            <ac:spMk id="1504" creationId="{C6B09FB0-CA14-C04A-87A0-E0C9FE0BB186}"/>
          </ac:spMkLst>
        </pc:spChg>
        <pc:spChg chg="mod">
          <ac:chgData name="#NG CHI HUI#" userId="a8074964-3c0e-453e-bf61-1d9101821b9c" providerId="ADAL" clId="{6F6D8026-9D7B-E249-B11F-152A018EB705}" dt="2021-04-01T03:53:12.572" v="765"/>
          <ac:spMkLst>
            <pc:docMk/>
            <pc:sldMk cId="0" sldId="256"/>
            <ac:spMk id="1505" creationId="{9D9884CB-D72D-F149-83E9-CFD9C5A4B5EA}"/>
          </ac:spMkLst>
        </pc:spChg>
        <pc:spChg chg="mod">
          <ac:chgData name="#NG CHI HUI#" userId="a8074964-3c0e-453e-bf61-1d9101821b9c" providerId="ADAL" clId="{6F6D8026-9D7B-E249-B11F-152A018EB705}" dt="2021-04-01T03:53:12.572" v="765"/>
          <ac:spMkLst>
            <pc:docMk/>
            <pc:sldMk cId="0" sldId="256"/>
            <ac:spMk id="1506" creationId="{005D3FD1-6185-0349-82FA-EF8C470F631E}"/>
          </ac:spMkLst>
        </pc:spChg>
        <pc:spChg chg="mod">
          <ac:chgData name="#NG CHI HUI#" userId="a8074964-3c0e-453e-bf61-1d9101821b9c" providerId="ADAL" clId="{6F6D8026-9D7B-E249-B11F-152A018EB705}" dt="2021-04-01T03:53:12.572" v="765"/>
          <ac:spMkLst>
            <pc:docMk/>
            <pc:sldMk cId="0" sldId="256"/>
            <ac:spMk id="1507" creationId="{C22A6AB4-EF81-2A49-A4E4-53D21438D1A7}"/>
          </ac:spMkLst>
        </pc:spChg>
        <pc:spChg chg="mod">
          <ac:chgData name="#NG CHI HUI#" userId="a8074964-3c0e-453e-bf61-1d9101821b9c" providerId="ADAL" clId="{6F6D8026-9D7B-E249-B11F-152A018EB705}" dt="2021-04-01T03:53:12.572" v="765"/>
          <ac:spMkLst>
            <pc:docMk/>
            <pc:sldMk cId="0" sldId="256"/>
            <ac:spMk id="1508" creationId="{99932746-D74B-4F4F-9CF3-A3CF56BCC575}"/>
          </ac:spMkLst>
        </pc:spChg>
        <pc:spChg chg="mod">
          <ac:chgData name="#NG CHI HUI#" userId="a8074964-3c0e-453e-bf61-1d9101821b9c" providerId="ADAL" clId="{6F6D8026-9D7B-E249-B11F-152A018EB705}" dt="2021-04-01T03:53:12.572" v="765"/>
          <ac:spMkLst>
            <pc:docMk/>
            <pc:sldMk cId="0" sldId="256"/>
            <ac:spMk id="1509" creationId="{5959C756-E054-C641-9498-4AEF71880576}"/>
          </ac:spMkLst>
        </pc:spChg>
        <pc:spChg chg="mod">
          <ac:chgData name="#NG CHI HUI#" userId="a8074964-3c0e-453e-bf61-1d9101821b9c" providerId="ADAL" clId="{6F6D8026-9D7B-E249-B11F-152A018EB705}" dt="2021-04-01T03:53:12.572" v="765"/>
          <ac:spMkLst>
            <pc:docMk/>
            <pc:sldMk cId="0" sldId="256"/>
            <ac:spMk id="1510" creationId="{A68CED32-F955-2442-9685-C75D29F28549}"/>
          </ac:spMkLst>
        </pc:spChg>
        <pc:spChg chg="mod">
          <ac:chgData name="#NG CHI HUI#" userId="a8074964-3c0e-453e-bf61-1d9101821b9c" providerId="ADAL" clId="{6F6D8026-9D7B-E249-B11F-152A018EB705}" dt="2021-04-01T03:53:12.572" v="765"/>
          <ac:spMkLst>
            <pc:docMk/>
            <pc:sldMk cId="0" sldId="256"/>
            <ac:spMk id="1511" creationId="{F961ACA9-52A5-E842-AEF7-53E7E8623F75}"/>
          </ac:spMkLst>
        </pc:spChg>
        <pc:spChg chg="mod">
          <ac:chgData name="#NG CHI HUI#" userId="a8074964-3c0e-453e-bf61-1d9101821b9c" providerId="ADAL" clId="{6F6D8026-9D7B-E249-B11F-152A018EB705}" dt="2021-04-01T03:53:12.572" v="765"/>
          <ac:spMkLst>
            <pc:docMk/>
            <pc:sldMk cId="0" sldId="256"/>
            <ac:spMk id="1512" creationId="{0011A6BA-CCD4-7047-8D66-632309FBC05F}"/>
          </ac:spMkLst>
        </pc:spChg>
        <pc:spChg chg="mod">
          <ac:chgData name="#NG CHI HUI#" userId="a8074964-3c0e-453e-bf61-1d9101821b9c" providerId="ADAL" clId="{6F6D8026-9D7B-E249-B11F-152A018EB705}" dt="2021-04-01T03:53:12.572" v="765"/>
          <ac:spMkLst>
            <pc:docMk/>
            <pc:sldMk cId="0" sldId="256"/>
            <ac:spMk id="1513" creationId="{A8D3713D-D759-994A-9F16-C002D031E07B}"/>
          </ac:spMkLst>
        </pc:spChg>
        <pc:spChg chg="mod">
          <ac:chgData name="#NG CHI HUI#" userId="a8074964-3c0e-453e-bf61-1d9101821b9c" providerId="ADAL" clId="{6F6D8026-9D7B-E249-B11F-152A018EB705}" dt="2021-04-01T03:53:12.572" v="765"/>
          <ac:spMkLst>
            <pc:docMk/>
            <pc:sldMk cId="0" sldId="256"/>
            <ac:spMk id="1514" creationId="{7BCA2EFB-9978-CF40-838A-43EF3C2AA168}"/>
          </ac:spMkLst>
        </pc:spChg>
        <pc:spChg chg="mod">
          <ac:chgData name="#NG CHI HUI#" userId="a8074964-3c0e-453e-bf61-1d9101821b9c" providerId="ADAL" clId="{6F6D8026-9D7B-E249-B11F-152A018EB705}" dt="2021-04-01T03:53:12.572" v="765"/>
          <ac:spMkLst>
            <pc:docMk/>
            <pc:sldMk cId="0" sldId="256"/>
            <ac:spMk id="1515" creationId="{44BFABF6-9169-B341-8A52-916851F74130}"/>
          </ac:spMkLst>
        </pc:spChg>
        <pc:spChg chg="mod">
          <ac:chgData name="#NG CHI HUI#" userId="a8074964-3c0e-453e-bf61-1d9101821b9c" providerId="ADAL" clId="{6F6D8026-9D7B-E249-B11F-152A018EB705}" dt="2021-04-01T03:53:12.572" v="765"/>
          <ac:spMkLst>
            <pc:docMk/>
            <pc:sldMk cId="0" sldId="256"/>
            <ac:spMk id="1516" creationId="{55FEAD2C-4344-1A48-BBA5-E0D8DB8E228D}"/>
          </ac:spMkLst>
        </pc:spChg>
        <pc:spChg chg="mod">
          <ac:chgData name="#NG CHI HUI#" userId="a8074964-3c0e-453e-bf61-1d9101821b9c" providerId="ADAL" clId="{6F6D8026-9D7B-E249-B11F-152A018EB705}" dt="2021-04-01T03:53:12.572" v="765"/>
          <ac:spMkLst>
            <pc:docMk/>
            <pc:sldMk cId="0" sldId="256"/>
            <ac:spMk id="1517" creationId="{B7C29CD5-62D6-2446-947D-F35BADE1320E}"/>
          </ac:spMkLst>
        </pc:spChg>
        <pc:spChg chg="mod">
          <ac:chgData name="#NG CHI HUI#" userId="a8074964-3c0e-453e-bf61-1d9101821b9c" providerId="ADAL" clId="{6F6D8026-9D7B-E249-B11F-152A018EB705}" dt="2021-04-01T03:53:12.572" v="765"/>
          <ac:spMkLst>
            <pc:docMk/>
            <pc:sldMk cId="0" sldId="256"/>
            <ac:spMk id="1518" creationId="{A4A73580-F807-C446-966E-715EBA2ED73D}"/>
          </ac:spMkLst>
        </pc:spChg>
        <pc:spChg chg="mod">
          <ac:chgData name="#NG CHI HUI#" userId="a8074964-3c0e-453e-bf61-1d9101821b9c" providerId="ADAL" clId="{6F6D8026-9D7B-E249-B11F-152A018EB705}" dt="2021-04-01T03:53:12.572" v="765"/>
          <ac:spMkLst>
            <pc:docMk/>
            <pc:sldMk cId="0" sldId="256"/>
            <ac:spMk id="1519" creationId="{A710623F-854B-4B4B-A6B2-69D2E748FD92}"/>
          </ac:spMkLst>
        </pc:spChg>
        <pc:spChg chg="mod">
          <ac:chgData name="#NG CHI HUI#" userId="a8074964-3c0e-453e-bf61-1d9101821b9c" providerId="ADAL" clId="{6F6D8026-9D7B-E249-B11F-152A018EB705}" dt="2021-04-01T03:53:12.572" v="765"/>
          <ac:spMkLst>
            <pc:docMk/>
            <pc:sldMk cId="0" sldId="256"/>
            <ac:spMk id="1520" creationId="{7F3F3E2E-C351-0C41-AB55-233D993363FB}"/>
          </ac:spMkLst>
        </pc:spChg>
        <pc:spChg chg="mod">
          <ac:chgData name="#NG CHI HUI#" userId="a8074964-3c0e-453e-bf61-1d9101821b9c" providerId="ADAL" clId="{6F6D8026-9D7B-E249-B11F-152A018EB705}" dt="2021-04-01T03:53:12.572" v="765"/>
          <ac:spMkLst>
            <pc:docMk/>
            <pc:sldMk cId="0" sldId="256"/>
            <ac:spMk id="1521" creationId="{39FA31EF-3DAF-074F-B82C-38639D2B54BB}"/>
          </ac:spMkLst>
        </pc:spChg>
        <pc:spChg chg="mod">
          <ac:chgData name="#NG CHI HUI#" userId="a8074964-3c0e-453e-bf61-1d9101821b9c" providerId="ADAL" clId="{6F6D8026-9D7B-E249-B11F-152A018EB705}" dt="2021-04-01T03:53:12.572" v="765"/>
          <ac:spMkLst>
            <pc:docMk/>
            <pc:sldMk cId="0" sldId="256"/>
            <ac:spMk id="1522" creationId="{8F5EF399-658D-9E45-94D7-F1C0FE4F99B6}"/>
          </ac:spMkLst>
        </pc:spChg>
        <pc:spChg chg="mod">
          <ac:chgData name="#NG CHI HUI#" userId="a8074964-3c0e-453e-bf61-1d9101821b9c" providerId="ADAL" clId="{6F6D8026-9D7B-E249-B11F-152A018EB705}" dt="2021-04-01T03:53:12.572" v="765"/>
          <ac:spMkLst>
            <pc:docMk/>
            <pc:sldMk cId="0" sldId="256"/>
            <ac:spMk id="1523" creationId="{5B0E03E0-0E1A-224A-9EF3-EED38DB35D41}"/>
          </ac:spMkLst>
        </pc:spChg>
        <pc:spChg chg="mod">
          <ac:chgData name="#NG CHI HUI#" userId="a8074964-3c0e-453e-bf61-1d9101821b9c" providerId="ADAL" clId="{6F6D8026-9D7B-E249-B11F-152A018EB705}" dt="2021-04-01T03:53:12.572" v="765"/>
          <ac:spMkLst>
            <pc:docMk/>
            <pc:sldMk cId="0" sldId="256"/>
            <ac:spMk id="1524" creationId="{17C38C61-5502-2745-A001-C8033BAA474C}"/>
          </ac:spMkLst>
        </pc:spChg>
        <pc:spChg chg="mod">
          <ac:chgData name="#NG CHI HUI#" userId="a8074964-3c0e-453e-bf61-1d9101821b9c" providerId="ADAL" clId="{6F6D8026-9D7B-E249-B11F-152A018EB705}" dt="2021-04-01T03:53:12.572" v="765"/>
          <ac:spMkLst>
            <pc:docMk/>
            <pc:sldMk cId="0" sldId="256"/>
            <ac:spMk id="1525" creationId="{B5FA8832-4432-F342-A2DD-F4C60123B664}"/>
          </ac:spMkLst>
        </pc:spChg>
        <pc:spChg chg="mod">
          <ac:chgData name="#NG CHI HUI#" userId="a8074964-3c0e-453e-bf61-1d9101821b9c" providerId="ADAL" clId="{6F6D8026-9D7B-E249-B11F-152A018EB705}" dt="2021-04-01T03:53:12.572" v="765"/>
          <ac:spMkLst>
            <pc:docMk/>
            <pc:sldMk cId="0" sldId="256"/>
            <ac:spMk id="1526" creationId="{9894A156-97F0-2346-9733-5A3359BC7637}"/>
          </ac:spMkLst>
        </pc:spChg>
        <pc:spChg chg="mod">
          <ac:chgData name="#NG CHI HUI#" userId="a8074964-3c0e-453e-bf61-1d9101821b9c" providerId="ADAL" clId="{6F6D8026-9D7B-E249-B11F-152A018EB705}" dt="2021-04-01T03:53:12.572" v="765"/>
          <ac:spMkLst>
            <pc:docMk/>
            <pc:sldMk cId="0" sldId="256"/>
            <ac:spMk id="1527" creationId="{0903A80F-7F84-7640-951D-B43875440BE4}"/>
          </ac:spMkLst>
        </pc:spChg>
        <pc:spChg chg="mod">
          <ac:chgData name="#NG CHI HUI#" userId="a8074964-3c0e-453e-bf61-1d9101821b9c" providerId="ADAL" clId="{6F6D8026-9D7B-E249-B11F-152A018EB705}" dt="2021-04-01T03:53:12.572" v="765"/>
          <ac:spMkLst>
            <pc:docMk/>
            <pc:sldMk cId="0" sldId="256"/>
            <ac:spMk id="1528" creationId="{354D2D19-AED6-124C-9DB6-8860E23AA9BB}"/>
          </ac:spMkLst>
        </pc:spChg>
        <pc:spChg chg="mod">
          <ac:chgData name="#NG CHI HUI#" userId="a8074964-3c0e-453e-bf61-1d9101821b9c" providerId="ADAL" clId="{6F6D8026-9D7B-E249-B11F-152A018EB705}" dt="2021-04-01T03:53:12.572" v="765"/>
          <ac:spMkLst>
            <pc:docMk/>
            <pc:sldMk cId="0" sldId="256"/>
            <ac:spMk id="1529" creationId="{62FAA825-F9DD-9E49-AB71-EE5A5B449799}"/>
          </ac:spMkLst>
        </pc:spChg>
        <pc:spChg chg="mod">
          <ac:chgData name="#NG CHI HUI#" userId="a8074964-3c0e-453e-bf61-1d9101821b9c" providerId="ADAL" clId="{6F6D8026-9D7B-E249-B11F-152A018EB705}" dt="2021-04-01T03:53:12.572" v="765"/>
          <ac:spMkLst>
            <pc:docMk/>
            <pc:sldMk cId="0" sldId="256"/>
            <ac:spMk id="1530" creationId="{CEFA5725-FC62-1444-AA04-426105506C5C}"/>
          </ac:spMkLst>
        </pc:spChg>
        <pc:spChg chg="mod">
          <ac:chgData name="#NG CHI HUI#" userId="a8074964-3c0e-453e-bf61-1d9101821b9c" providerId="ADAL" clId="{6F6D8026-9D7B-E249-B11F-152A018EB705}" dt="2021-04-01T03:53:12.572" v="765"/>
          <ac:spMkLst>
            <pc:docMk/>
            <pc:sldMk cId="0" sldId="256"/>
            <ac:spMk id="1531" creationId="{1C17DAC0-1E30-B84B-AA07-6BC5559464EC}"/>
          </ac:spMkLst>
        </pc:spChg>
        <pc:spChg chg="mod">
          <ac:chgData name="#NG CHI HUI#" userId="a8074964-3c0e-453e-bf61-1d9101821b9c" providerId="ADAL" clId="{6F6D8026-9D7B-E249-B11F-152A018EB705}" dt="2021-04-01T03:53:12.572" v="765"/>
          <ac:spMkLst>
            <pc:docMk/>
            <pc:sldMk cId="0" sldId="256"/>
            <ac:spMk id="1532" creationId="{51EAD584-C515-2340-8A4B-1C87848406F9}"/>
          </ac:spMkLst>
        </pc:spChg>
        <pc:spChg chg="mod">
          <ac:chgData name="#NG CHI HUI#" userId="a8074964-3c0e-453e-bf61-1d9101821b9c" providerId="ADAL" clId="{6F6D8026-9D7B-E249-B11F-152A018EB705}" dt="2021-04-01T03:53:12.572" v="765"/>
          <ac:spMkLst>
            <pc:docMk/>
            <pc:sldMk cId="0" sldId="256"/>
            <ac:spMk id="1533" creationId="{543D8CBA-312B-5543-B088-ECAC5BD0F163}"/>
          </ac:spMkLst>
        </pc:spChg>
        <pc:spChg chg="mod">
          <ac:chgData name="#NG CHI HUI#" userId="a8074964-3c0e-453e-bf61-1d9101821b9c" providerId="ADAL" clId="{6F6D8026-9D7B-E249-B11F-152A018EB705}" dt="2021-04-01T03:53:12.572" v="765"/>
          <ac:spMkLst>
            <pc:docMk/>
            <pc:sldMk cId="0" sldId="256"/>
            <ac:spMk id="1534" creationId="{D10B77E4-CDDF-A44B-951F-408ED05E51AD}"/>
          </ac:spMkLst>
        </pc:spChg>
        <pc:spChg chg="mod">
          <ac:chgData name="#NG CHI HUI#" userId="a8074964-3c0e-453e-bf61-1d9101821b9c" providerId="ADAL" clId="{6F6D8026-9D7B-E249-B11F-152A018EB705}" dt="2021-04-01T03:53:12.572" v="765"/>
          <ac:spMkLst>
            <pc:docMk/>
            <pc:sldMk cId="0" sldId="256"/>
            <ac:spMk id="1535" creationId="{394EE6BA-7783-6243-B224-0105B989D027}"/>
          </ac:spMkLst>
        </pc:spChg>
        <pc:spChg chg="mod">
          <ac:chgData name="#NG CHI HUI#" userId="a8074964-3c0e-453e-bf61-1d9101821b9c" providerId="ADAL" clId="{6F6D8026-9D7B-E249-B11F-152A018EB705}" dt="2021-04-01T03:53:12.572" v="765"/>
          <ac:spMkLst>
            <pc:docMk/>
            <pc:sldMk cId="0" sldId="256"/>
            <ac:spMk id="1536" creationId="{71AF35D3-C9B8-0948-B8CB-4BD9D09CEF50}"/>
          </ac:spMkLst>
        </pc:spChg>
        <pc:spChg chg="mod">
          <ac:chgData name="#NG CHI HUI#" userId="a8074964-3c0e-453e-bf61-1d9101821b9c" providerId="ADAL" clId="{6F6D8026-9D7B-E249-B11F-152A018EB705}" dt="2021-04-01T03:53:12.572" v="765"/>
          <ac:spMkLst>
            <pc:docMk/>
            <pc:sldMk cId="0" sldId="256"/>
            <ac:spMk id="1537" creationId="{C6E3FEF0-DA40-FD44-A75D-A1815C9AEBEB}"/>
          </ac:spMkLst>
        </pc:spChg>
        <pc:spChg chg="mod">
          <ac:chgData name="#NG CHI HUI#" userId="a8074964-3c0e-453e-bf61-1d9101821b9c" providerId="ADAL" clId="{6F6D8026-9D7B-E249-B11F-152A018EB705}" dt="2021-04-01T03:53:12.572" v="765"/>
          <ac:spMkLst>
            <pc:docMk/>
            <pc:sldMk cId="0" sldId="256"/>
            <ac:spMk id="1538" creationId="{8DADD7F1-4F41-5D46-8181-073E940D4902}"/>
          </ac:spMkLst>
        </pc:spChg>
        <pc:spChg chg="mod">
          <ac:chgData name="#NG CHI HUI#" userId="a8074964-3c0e-453e-bf61-1d9101821b9c" providerId="ADAL" clId="{6F6D8026-9D7B-E249-B11F-152A018EB705}" dt="2021-04-01T03:53:12.572" v="765"/>
          <ac:spMkLst>
            <pc:docMk/>
            <pc:sldMk cId="0" sldId="256"/>
            <ac:spMk id="1539" creationId="{C70D3D67-3556-C240-988F-0377245F47FD}"/>
          </ac:spMkLst>
        </pc:spChg>
        <pc:spChg chg="mod">
          <ac:chgData name="#NG CHI HUI#" userId="a8074964-3c0e-453e-bf61-1d9101821b9c" providerId="ADAL" clId="{6F6D8026-9D7B-E249-B11F-152A018EB705}" dt="2021-04-01T03:53:12.572" v="765"/>
          <ac:spMkLst>
            <pc:docMk/>
            <pc:sldMk cId="0" sldId="256"/>
            <ac:spMk id="1540" creationId="{C80C5A69-D31D-B945-B130-D54BEBBDF1E1}"/>
          </ac:spMkLst>
        </pc:spChg>
        <pc:spChg chg="mod">
          <ac:chgData name="#NG CHI HUI#" userId="a8074964-3c0e-453e-bf61-1d9101821b9c" providerId="ADAL" clId="{6F6D8026-9D7B-E249-B11F-152A018EB705}" dt="2021-04-01T03:53:12.572" v="765"/>
          <ac:spMkLst>
            <pc:docMk/>
            <pc:sldMk cId="0" sldId="256"/>
            <ac:spMk id="1541" creationId="{F01B453C-E54A-DD46-84F5-3CB6693E755A}"/>
          </ac:spMkLst>
        </pc:spChg>
        <pc:spChg chg="mod">
          <ac:chgData name="#NG CHI HUI#" userId="a8074964-3c0e-453e-bf61-1d9101821b9c" providerId="ADAL" clId="{6F6D8026-9D7B-E249-B11F-152A018EB705}" dt="2021-04-01T03:53:12.572" v="765"/>
          <ac:spMkLst>
            <pc:docMk/>
            <pc:sldMk cId="0" sldId="256"/>
            <ac:spMk id="1542" creationId="{FC60E456-A659-B343-BD70-60FFE3DA7920}"/>
          </ac:spMkLst>
        </pc:spChg>
        <pc:spChg chg="mod">
          <ac:chgData name="#NG CHI HUI#" userId="a8074964-3c0e-453e-bf61-1d9101821b9c" providerId="ADAL" clId="{6F6D8026-9D7B-E249-B11F-152A018EB705}" dt="2021-04-01T03:53:12.572" v="765"/>
          <ac:spMkLst>
            <pc:docMk/>
            <pc:sldMk cId="0" sldId="256"/>
            <ac:spMk id="1543" creationId="{D8F53A41-DC87-E943-BE53-DD050C1F0518}"/>
          </ac:spMkLst>
        </pc:spChg>
        <pc:spChg chg="mod">
          <ac:chgData name="#NG CHI HUI#" userId="a8074964-3c0e-453e-bf61-1d9101821b9c" providerId="ADAL" clId="{6F6D8026-9D7B-E249-B11F-152A018EB705}" dt="2021-04-01T03:53:12.572" v="765"/>
          <ac:spMkLst>
            <pc:docMk/>
            <pc:sldMk cId="0" sldId="256"/>
            <ac:spMk id="1544" creationId="{58989A99-B220-C041-828C-F4BB4560318B}"/>
          </ac:spMkLst>
        </pc:spChg>
        <pc:spChg chg="mod">
          <ac:chgData name="#NG CHI HUI#" userId="a8074964-3c0e-453e-bf61-1d9101821b9c" providerId="ADAL" clId="{6F6D8026-9D7B-E249-B11F-152A018EB705}" dt="2021-04-01T03:53:12.572" v="765"/>
          <ac:spMkLst>
            <pc:docMk/>
            <pc:sldMk cId="0" sldId="256"/>
            <ac:spMk id="1545" creationId="{ACA9B1DC-D7BE-3546-8848-46AA83BD1A78}"/>
          </ac:spMkLst>
        </pc:spChg>
        <pc:spChg chg="mod">
          <ac:chgData name="#NG CHI HUI#" userId="a8074964-3c0e-453e-bf61-1d9101821b9c" providerId="ADAL" clId="{6F6D8026-9D7B-E249-B11F-152A018EB705}" dt="2021-04-01T03:53:12.572" v="765"/>
          <ac:spMkLst>
            <pc:docMk/>
            <pc:sldMk cId="0" sldId="256"/>
            <ac:spMk id="1546" creationId="{B48CEC36-D660-D041-918E-7FE59C851E26}"/>
          </ac:spMkLst>
        </pc:spChg>
        <pc:spChg chg="mod">
          <ac:chgData name="#NG CHI HUI#" userId="a8074964-3c0e-453e-bf61-1d9101821b9c" providerId="ADAL" clId="{6F6D8026-9D7B-E249-B11F-152A018EB705}" dt="2021-04-01T03:53:12.572" v="765"/>
          <ac:spMkLst>
            <pc:docMk/>
            <pc:sldMk cId="0" sldId="256"/>
            <ac:spMk id="1547" creationId="{81F73A34-3F28-1F47-B323-DA0A9DAC030F}"/>
          </ac:spMkLst>
        </pc:spChg>
        <pc:spChg chg="mod">
          <ac:chgData name="#NG CHI HUI#" userId="a8074964-3c0e-453e-bf61-1d9101821b9c" providerId="ADAL" clId="{6F6D8026-9D7B-E249-B11F-152A018EB705}" dt="2021-04-01T03:53:12.572" v="765"/>
          <ac:spMkLst>
            <pc:docMk/>
            <pc:sldMk cId="0" sldId="256"/>
            <ac:spMk id="1548" creationId="{47878507-02CA-9E4D-852C-F3A784308906}"/>
          </ac:spMkLst>
        </pc:spChg>
        <pc:spChg chg="mod">
          <ac:chgData name="#NG CHI HUI#" userId="a8074964-3c0e-453e-bf61-1d9101821b9c" providerId="ADAL" clId="{6F6D8026-9D7B-E249-B11F-152A018EB705}" dt="2021-04-01T03:53:12.572" v="765"/>
          <ac:spMkLst>
            <pc:docMk/>
            <pc:sldMk cId="0" sldId="256"/>
            <ac:spMk id="1549" creationId="{116D18E1-BF5F-4949-B91C-A2DD799C4A63}"/>
          </ac:spMkLst>
        </pc:spChg>
        <pc:spChg chg="mod">
          <ac:chgData name="#NG CHI HUI#" userId="a8074964-3c0e-453e-bf61-1d9101821b9c" providerId="ADAL" clId="{6F6D8026-9D7B-E249-B11F-152A018EB705}" dt="2021-04-01T03:53:12.572" v="765"/>
          <ac:spMkLst>
            <pc:docMk/>
            <pc:sldMk cId="0" sldId="256"/>
            <ac:spMk id="1550" creationId="{82AC2C70-40BE-F244-8963-0D3D1E36E265}"/>
          </ac:spMkLst>
        </pc:spChg>
        <pc:spChg chg="mod">
          <ac:chgData name="#NG CHI HUI#" userId="a8074964-3c0e-453e-bf61-1d9101821b9c" providerId="ADAL" clId="{6F6D8026-9D7B-E249-B11F-152A018EB705}" dt="2021-04-01T03:53:12.572" v="765"/>
          <ac:spMkLst>
            <pc:docMk/>
            <pc:sldMk cId="0" sldId="256"/>
            <ac:spMk id="1551" creationId="{09215454-FEA2-A34A-B134-EE6B6E976577}"/>
          </ac:spMkLst>
        </pc:spChg>
        <pc:spChg chg="mod">
          <ac:chgData name="#NG CHI HUI#" userId="a8074964-3c0e-453e-bf61-1d9101821b9c" providerId="ADAL" clId="{6F6D8026-9D7B-E249-B11F-152A018EB705}" dt="2021-04-01T03:53:12.572" v="765"/>
          <ac:spMkLst>
            <pc:docMk/>
            <pc:sldMk cId="0" sldId="256"/>
            <ac:spMk id="1552" creationId="{4ED619C7-EBA5-4343-AC09-B2FE4A23CD44}"/>
          </ac:spMkLst>
        </pc:spChg>
        <pc:spChg chg="mod">
          <ac:chgData name="#NG CHI HUI#" userId="a8074964-3c0e-453e-bf61-1d9101821b9c" providerId="ADAL" clId="{6F6D8026-9D7B-E249-B11F-152A018EB705}" dt="2021-04-01T03:53:12.572" v="765"/>
          <ac:spMkLst>
            <pc:docMk/>
            <pc:sldMk cId="0" sldId="256"/>
            <ac:spMk id="1553" creationId="{0BEDC254-D869-E348-AF5F-34EC53BB76D3}"/>
          </ac:spMkLst>
        </pc:spChg>
        <pc:spChg chg="mod">
          <ac:chgData name="#NG CHI HUI#" userId="a8074964-3c0e-453e-bf61-1d9101821b9c" providerId="ADAL" clId="{6F6D8026-9D7B-E249-B11F-152A018EB705}" dt="2021-04-01T03:53:12.572" v="765"/>
          <ac:spMkLst>
            <pc:docMk/>
            <pc:sldMk cId="0" sldId="256"/>
            <ac:spMk id="1554" creationId="{FC4C88DB-A673-AC46-AED2-678CF6667420}"/>
          </ac:spMkLst>
        </pc:spChg>
        <pc:spChg chg="mod">
          <ac:chgData name="#NG CHI HUI#" userId="a8074964-3c0e-453e-bf61-1d9101821b9c" providerId="ADAL" clId="{6F6D8026-9D7B-E249-B11F-152A018EB705}" dt="2021-04-01T03:53:12.572" v="765"/>
          <ac:spMkLst>
            <pc:docMk/>
            <pc:sldMk cId="0" sldId="256"/>
            <ac:spMk id="1555" creationId="{D942FDBE-9676-2C40-9C15-6B6E704B0E9F}"/>
          </ac:spMkLst>
        </pc:spChg>
        <pc:spChg chg="mod">
          <ac:chgData name="#NG CHI HUI#" userId="a8074964-3c0e-453e-bf61-1d9101821b9c" providerId="ADAL" clId="{6F6D8026-9D7B-E249-B11F-152A018EB705}" dt="2021-04-01T03:53:12.572" v="765"/>
          <ac:spMkLst>
            <pc:docMk/>
            <pc:sldMk cId="0" sldId="256"/>
            <ac:spMk id="1556" creationId="{21ACC52F-65DD-2A4C-B9FC-6A4EB82EE14B}"/>
          </ac:spMkLst>
        </pc:spChg>
        <pc:spChg chg="mod">
          <ac:chgData name="#NG CHI HUI#" userId="a8074964-3c0e-453e-bf61-1d9101821b9c" providerId="ADAL" clId="{6F6D8026-9D7B-E249-B11F-152A018EB705}" dt="2021-04-01T03:53:12.572" v="765"/>
          <ac:spMkLst>
            <pc:docMk/>
            <pc:sldMk cId="0" sldId="256"/>
            <ac:spMk id="1557" creationId="{27B7EC4C-4108-2544-BF96-E780D99F8692}"/>
          </ac:spMkLst>
        </pc:spChg>
        <pc:spChg chg="mod">
          <ac:chgData name="#NG CHI HUI#" userId="a8074964-3c0e-453e-bf61-1d9101821b9c" providerId="ADAL" clId="{6F6D8026-9D7B-E249-B11F-152A018EB705}" dt="2021-04-01T03:53:12.572" v="765"/>
          <ac:spMkLst>
            <pc:docMk/>
            <pc:sldMk cId="0" sldId="256"/>
            <ac:spMk id="1558" creationId="{E44A2EEA-262B-DA40-9868-D2075C4832EA}"/>
          </ac:spMkLst>
        </pc:spChg>
        <pc:spChg chg="mod">
          <ac:chgData name="#NG CHI HUI#" userId="a8074964-3c0e-453e-bf61-1d9101821b9c" providerId="ADAL" clId="{6F6D8026-9D7B-E249-B11F-152A018EB705}" dt="2021-04-01T03:53:12.572" v="765"/>
          <ac:spMkLst>
            <pc:docMk/>
            <pc:sldMk cId="0" sldId="256"/>
            <ac:spMk id="1559" creationId="{599C2FD9-CACD-C34F-A15A-8AEB6423E29E}"/>
          </ac:spMkLst>
        </pc:spChg>
        <pc:spChg chg="mod">
          <ac:chgData name="#NG CHI HUI#" userId="a8074964-3c0e-453e-bf61-1d9101821b9c" providerId="ADAL" clId="{6F6D8026-9D7B-E249-B11F-152A018EB705}" dt="2021-04-01T03:53:12.572" v="765"/>
          <ac:spMkLst>
            <pc:docMk/>
            <pc:sldMk cId="0" sldId="256"/>
            <ac:spMk id="1560" creationId="{A32C390D-7135-0F4E-A479-ACCFA011880D}"/>
          </ac:spMkLst>
        </pc:spChg>
        <pc:spChg chg="mod">
          <ac:chgData name="#NG CHI HUI#" userId="a8074964-3c0e-453e-bf61-1d9101821b9c" providerId="ADAL" clId="{6F6D8026-9D7B-E249-B11F-152A018EB705}" dt="2021-04-01T03:53:12.572" v="765"/>
          <ac:spMkLst>
            <pc:docMk/>
            <pc:sldMk cId="0" sldId="256"/>
            <ac:spMk id="1561" creationId="{38C82173-02BB-D541-8F56-E3567DA29885}"/>
          </ac:spMkLst>
        </pc:spChg>
        <pc:spChg chg="mod">
          <ac:chgData name="#NG CHI HUI#" userId="a8074964-3c0e-453e-bf61-1d9101821b9c" providerId="ADAL" clId="{6F6D8026-9D7B-E249-B11F-152A018EB705}" dt="2021-04-01T03:53:12.572" v="765"/>
          <ac:spMkLst>
            <pc:docMk/>
            <pc:sldMk cId="0" sldId="256"/>
            <ac:spMk id="1563" creationId="{D780785B-EF66-BD4F-BB6E-73906AB87D60}"/>
          </ac:spMkLst>
        </pc:spChg>
        <pc:spChg chg="mod">
          <ac:chgData name="#NG CHI HUI#" userId="a8074964-3c0e-453e-bf61-1d9101821b9c" providerId="ADAL" clId="{6F6D8026-9D7B-E249-B11F-152A018EB705}" dt="2021-04-01T03:53:12.572" v="765"/>
          <ac:spMkLst>
            <pc:docMk/>
            <pc:sldMk cId="0" sldId="256"/>
            <ac:spMk id="1564" creationId="{C080B487-9063-0C4F-9F48-1C9A33B16FC6}"/>
          </ac:spMkLst>
        </pc:spChg>
        <pc:spChg chg="mod">
          <ac:chgData name="#NG CHI HUI#" userId="a8074964-3c0e-453e-bf61-1d9101821b9c" providerId="ADAL" clId="{6F6D8026-9D7B-E249-B11F-152A018EB705}" dt="2021-04-01T03:53:12.572" v="765"/>
          <ac:spMkLst>
            <pc:docMk/>
            <pc:sldMk cId="0" sldId="256"/>
            <ac:spMk id="1565" creationId="{1E66C240-BDCB-5147-B38A-59557C5F3993}"/>
          </ac:spMkLst>
        </pc:spChg>
        <pc:spChg chg="mod">
          <ac:chgData name="#NG CHI HUI#" userId="a8074964-3c0e-453e-bf61-1d9101821b9c" providerId="ADAL" clId="{6F6D8026-9D7B-E249-B11F-152A018EB705}" dt="2021-04-01T03:53:12.572" v="765"/>
          <ac:spMkLst>
            <pc:docMk/>
            <pc:sldMk cId="0" sldId="256"/>
            <ac:spMk id="1566" creationId="{61FAE061-03FA-5546-A9DE-B2833CBA4069}"/>
          </ac:spMkLst>
        </pc:spChg>
        <pc:spChg chg="mod">
          <ac:chgData name="#NG CHI HUI#" userId="a8074964-3c0e-453e-bf61-1d9101821b9c" providerId="ADAL" clId="{6F6D8026-9D7B-E249-B11F-152A018EB705}" dt="2021-04-01T03:53:12.572" v="765"/>
          <ac:spMkLst>
            <pc:docMk/>
            <pc:sldMk cId="0" sldId="256"/>
            <ac:spMk id="1567" creationId="{B9BECC85-A32F-1E4B-8258-B00DE44D236F}"/>
          </ac:spMkLst>
        </pc:spChg>
        <pc:spChg chg="mod">
          <ac:chgData name="#NG CHI HUI#" userId="a8074964-3c0e-453e-bf61-1d9101821b9c" providerId="ADAL" clId="{6F6D8026-9D7B-E249-B11F-152A018EB705}" dt="2021-04-01T03:53:12.572" v="765"/>
          <ac:spMkLst>
            <pc:docMk/>
            <pc:sldMk cId="0" sldId="256"/>
            <ac:spMk id="1568" creationId="{CC9BD73A-E314-7543-A4C0-D0482FB484D2}"/>
          </ac:spMkLst>
        </pc:spChg>
        <pc:spChg chg="mod">
          <ac:chgData name="#NG CHI HUI#" userId="a8074964-3c0e-453e-bf61-1d9101821b9c" providerId="ADAL" clId="{6F6D8026-9D7B-E249-B11F-152A018EB705}" dt="2021-04-01T03:53:12.572" v="765"/>
          <ac:spMkLst>
            <pc:docMk/>
            <pc:sldMk cId="0" sldId="256"/>
            <ac:spMk id="1569" creationId="{6C005036-1A0A-2B4F-80CF-9235578923EA}"/>
          </ac:spMkLst>
        </pc:spChg>
        <pc:spChg chg="mod">
          <ac:chgData name="#NG CHI HUI#" userId="a8074964-3c0e-453e-bf61-1d9101821b9c" providerId="ADAL" clId="{6F6D8026-9D7B-E249-B11F-152A018EB705}" dt="2021-04-01T03:53:12.572" v="765"/>
          <ac:spMkLst>
            <pc:docMk/>
            <pc:sldMk cId="0" sldId="256"/>
            <ac:spMk id="1570" creationId="{2BF8976E-FAC9-C44A-AEE8-F97C2DA75FDE}"/>
          </ac:spMkLst>
        </pc:spChg>
        <pc:spChg chg="mod">
          <ac:chgData name="#NG CHI HUI#" userId="a8074964-3c0e-453e-bf61-1d9101821b9c" providerId="ADAL" clId="{6F6D8026-9D7B-E249-B11F-152A018EB705}" dt="2021-04-01T03:53:12.572" v="765"/>
          <ac:spMkLst>
            <pc:docMk/>
            <pc:sldMk cId="0" sldId="256"/>
            <ac:spMk id="1571" creationId="{20DAD332-4FCE-6940-966B-02F325B0BC59}"/>
          </ac:spMkLst>
        </pc:spChg>
        <pc:spChg chg="mod">
          <ac:chgData name="#NG CHI HUI#" userId="a8074964-3c0e-453e-bf61-1d9101821b9c" providerId="ADAL" clId="{6F6D8026-9D7B-E249-B11F-152A018EB705}" dt="2021-04-01T03:53:12.572" v="765"/>
          <ac:spMkLst>
            <pc:docMk/>
            <pc:sldMk cId="0" sldId="256"/>
            <ac:spMk id="1572" creationId="{F98E966D-5EE1-6647-A053-D31D41F8CED2}"/>
          </ac:spMkLst>
        </pc:spChg>
        <pc:spChg chg="mod">
          <ac:chgData name="#NG CHI HUI#" userId="a8074964-3c0e-453e-bf61-1d9101821b9c" providerId="ADAL" clId="{6F6D8026-9D7B-E249-B11F-152A018EB705}" dt="2021-04-01T03:53:12.572" v="765"/>
          <ac:spMkLst>
            <pc:docMk/>
            <pc:sldMk cId="0" sldId="256"/>
            <ac:spMk id="1573" creationId="{4DF4289E-B902-B747-A4CF-907FCC4D87E1}"/>
          </ac:spMkLst>
        </pc:spChg>
        <pc:spChg chg="mod">
          <ac:chgData name="#NG CHI HUI#" userId="a8074964-3c0e-453e-bf61-1d9101821b9c" providerId="ADAL" clId="{6F6D8026-9D7B-E249-B11F-152A018EB705}" dt="2021-04-01T03:53:12.572" v="765"/>
          <ac:spMkLst>
            <pc:docMk/>
            <pc:sldMk cId="0" sldId="256"/>
            <ac:spMk id="1574" creationId="{2307E519-A539-CC48-AD55-4F46FC6C87DC}"/>
          </ac:spMkLst>
        </pc:spChg>
        <pc:spChg chg="mod">
          <ac:chgData name="#NG CHI HUI#" userId="a8074964-3c0e-453e-bf61-1d9101821b9c" providerId="ADAL" clId="{6F6D8026-9D7B-E249-B11F-152A018EB705}" dt="2021-04-01T03:53:12.572" v="765"/>
          <ac:spMkLst>
            <pc:docMk/>
            <pc:sldMk cId="0" sldId="256"/>
            <ac:spMk id="1575" creationId="{39288111-DB02-5D4D-B3FE-62C9EAE66AE1}"/>
          </ac:spMkLst>
        </pc:spChg>
        <pc:spChg chg="mod">
          <ac:chgData name="#NG CHI HUI#" userId="a8074964-3c0e-453e-bf61-1d9101821b9c" providerId="ADAL" clId="{6F6D8026-9D7B-E249-B11F-152A018EB705}" dt="2021-04-01T03:53:12.572" v="765"/>
          <ac:spMkLst>
            <pc:docMk/>
            <pc:sldMk cId="0" sldId="256"/>
            <ac:spMk id="1576" creationId="{E2C872B4-C7B6-D244-8A90-D8278BC4EA8E}"/>
          </ac:spMkLst>
        </pc:spChg>
        <pc:spChg chg="mod">
          <ac:chgData name="#NG CHI HUI#" userId="a8074964-3c0e-453e-bf61-1d9101821b9c" providerId="ADAL" clId="{6F6D8026-9D7B-E249-B11F-152A018EB705}" dt="2021-04-01T03:53:12.572" v="765"/>
          <ac:spMkLst>
            <pc:docMk/>
            <pc:sldMk cId="0" sldId="256"/>
            <ac:spMk id="1577" creationId="{B77FAE04-8BE5-DD40-A8EC-1CE8B36C825D}"/>
          </ac:spMkLst>
        </pc:spChg>
        <pc:spChg chg="mod">
          <ac:chgData name="#NG CHI HUI#" userId="a8074964-3c0e-453e-bf61-1d9101821b9c" providerId="ADAL" clId="{6F6D8026-9D7B-E249-B11F-152A018EB705}" dt="2021-04-01T03:53:12.572" v="765"/>
          <ac:spMkLst>
            <pc:docMk/>
            <pc:sldMk cId="0" sldId="256"/>
            <ac:spMk id="1578" creationId="{E3991480-3200-DA43-B621-89AA48F01389}"/>
          </ac:spMkLst>
        </pc:spChg>
        <pc:spChg chg="mod">
          <ac:chgData name="#NG CHI HUI#" userId="a8074964-3c0e-453e-bf61-1d9101821b9c" providerId="ADAL" clId="{6F6D8026-9D7B-E249-B11F-152A018EB705}" dt="2021-04-01T03:53:12.572" v="765"/>
          <ac:spMkLst>
            <pc:docMk/>
            <pc:sldMk cId="0" sldId="256"/>
            <ac:spMk id="1579" creationId="{B3C231EF-E047-4149-8323-2E46B769F856}"/>
          </ac:spMkLst>
        </pc:spChg>
        <pc:spChg chg="mod">
          <ac:chgData name="#NG CHI HUI#" userId="a8074964-3c0e-453e-bf61-1d9101821b9c" providerId="ADAL" clId="{6F6D8026-9D7B-E249-B11F-152A018EB705}" dt="2021-04-01T03:53:12.572" v="765"/>
          <ac:spMkLst>
            <pc:docMk/>
            <pc:sldMk cId="0" sldId="256"/>
            <ac:spMk id="1580" creationId="{0E18594D-27F0-294B-B2A3-1A156FDE4F2F}"/>
          </ac:spMkLst>
        </pc:spChg>
        <pc:spChg chg="mod">
          <ac:chgData name="#NG CHI HUI#" userId="a8074964-3c0e-453e-bf61-1d9101821b9c" providerId="ADAL" clId="{6F6D8026-9D7B-E249-B11F-152A018EB705}" dt="2021-04-01T03:53:12.572" v="765"/>
          <ac:spMkLst>
            <pc:docMk/>
            <pc:sldMk cId="0" sldId="256"/>
            <ac:spMk id="1581" creationId="{D9583A96-D5F0-5848-A74A-0CDEC4FA27DC}"/>
          </ac:spMkLst>
        </pc:spChg>
        <pc:spChg chg="mod">
          <ac:chgData name="#NG CHI HUI#" userId="a8074964-3c0e-453e-bf61-1d9101821b9c" providerId="ADAL" clId="{6F6D8026-9D7B-E249-B11F-152A018EB705}" dt="2021-04-01T03:53:12.572" v="765"/>
          <ac:spMkLst>
            <pc:docMk/>
            <pc:sldMk cId="0" sldId="256"/>
            <ac:spMk id="1582" creationId="{6A811588-8A27-0F4A-8F2C-51F2A832DFC3}"/>
          </ac:spMkLst>
        </pc:spChg>
        <pc:spChg chg="mod">
          <ac:chgData name="#NG CHI HUI#" userId="a8074964-3c0e-453e-bf61-1d9101821b9c" providerId="ADAL" clId="{6F6D8026-9D7B-E249-B11F-152A018EB705}" dt="2021-04-01T03:53:12.572" v="765"/>
          <ac:spMkLst>
            <pc:docMk/>
            <pc:sldMk cId="0" sldId="256"/>
            <ac:spMk id="1583" creationId="{2CBCA64B-C1C7-D745-A129-A07D83183D5D}"/>
          </ac:spMkLst>
        </pc:spChg>
        <pc:spChg chg="mod">
          <ac:chgData name="#NG CHI HUI#" userId="a8074964-3c0e-453e-bf61-1d9101821b9c" providerId="ADAL" clId="{6F6D8026-9D7B-E249-B11F-152A018EB705}" dt="2021-04-01T03:53:12.572" v="765"/>
          <ac:spMkLst>
            <pc:docMk/>
            <pc:sldMk cId="0" sldId="256"/>
            <ac:spMk id="1584" creationId="{C25733BB-9851-DA4C-BE46-3655CDAA57A1}"/>
          </ac:spMkLst>
        </pc:spChg>
        <pc:spChg chg="mod">
          <ac:chgData name="#NG CHI HUI#" userId="a8074964-3c0e-453e-bf61-1d9101821b9c" providerId="ADAL" clId="{6F6D8026-9D7B-E249-B11F-152A018EB705}" dt="2021-04-01T03:53:12.572" v="765"/>
          <ac:spMkLst>
            <pc:docMk/>
            <pc:sldMk cId="0" sldId="256"/>
            <ac:spMk id="1585" creationId="{90443AB8-25B9-F242-8720-4554DDFE5E48}"/>
          </ac:spMkLst>
        </pc:spChg>
        <pc:spChg chg="mod">
          <ac:chgData name="#NG CHI HUI#" userId="a8074964-3c0e-453e-bf61-1d9101821b9c" providerId="ADAL" clId="{6F6D8026-9D7B-E249-B11F-152A018EB705}" dt="2021-04-01T03:53:12.572" v="765"/>
          <ac:spMkLst>
            <pc:docMk/>
            <pc:sldMk cId="0" sldId="256"/>
            <ac:spMk id="1586" creationId="{0F93BB65-DF5F-6040-9ACD-0C9EF93845BB}"/>
          </ac:spMkLst>
        </pc:spChg>
        <pc:spChg chg="mod">
          <ac:chgData name="#NG CHI HUI#" userId="a8074964-3c0e-453e-bf61-1d9101821b9c" providerId="ADAL" clId="{6F6D8026-9D7B-E249-B11F-152A018EB705}" dt="2021-04-01T03:53:12.572" v="765"/>
          <ac:spMkLst>
            <pc:docMk/>
            <pc:sldMk cId="0" sldId="256"/>
            <ac:spMk id="1587" creationId="{D31EFB79-BD68-A447-9FF7-62B16777503F}"/>
          </ac:spMkLst>
        </pc:spChg>
        <pc:spChg chg="mod">
          <ac:chgData name="#NG CHI HUI#" userId="a8074964-3c0e-453e-bf61-1d9101821b9c" providerId="ADAL" clId="{6F6D8026-9D7B-E249-B11F-152A018EB705}" dt="2021-04-01T03:53:12.572" v="765"/>
          <ac:spMkLst>
            <pc:docMk/>
            <pc:sldMk cId="0" sldId="256"/>
            <ac:spMk id="1588" creationId="{7FF1CEDF-5520-CF4E-9554-A821FC43951E}"/>
          </ac:spMkLst>
        </pc:spChg>
        <pc:spChg chg="mod">
          <ac:chgData name="#NG CHI HUI#" userId="a8074964-3c0e-453e-bf61-1d9101821b9c" providerId="ADAL" clId="{6F6D8026-9D7B-E249-B11F-152A018EB705}" dt="2021-04-01T03:53:12.572" v="765"/>
          <ac:spMkLst>
            <pc:docMk/>
            <pc:sldMk cId="0" sldId="256"/>
            <ac:spMk id="1589" creationId="{B0AD5A77-7D15-F548-989D-2EB91BC0B5D3}"/>
          </ac:spMkLst>
        </pc:spChg>
        <pc:spChg chg="mod">
          <ac:chgData name="#NG CHI HUI#" userId="a8074964-3c0e-453e-bf61-1d9101821b9c" providerId="ADAL" clId="{6F6D8026-9D7B-E249-B11F-152A018EB705}" dt="2021-04-01T03:53:12.572" v="765"/>
          <ac:spMkLst>
            <pc:docMk/>
            <pc:sldMk cId="0" sldId="256"/>
            <ac:spMk id="1590" creationId="{D15A3298-22E7-EE42-A67C-620A1D9BDA59}"/>
          </ac:spMkLst>
        </pc:spChg>
        <pc:spChg chg="mod">
          <ac:chgData name="#NG CHI HUI#" userId="a8074964-3c0e-453e-bf61-1d9101821b9c" providerId="ADAL" clId="{6F6D8026-9D7B-E249-B11F-152A018EB705}" dt="2021-04-01T03:53:12.572" v="765"/>
          <ac:spMkLst>
            <pc:docMk/>
            <pc:sldMk cId="0" sldId="256"/>
            <ac:spMk id="1591" creationId="{67E515AD-DBEB-AF41-9182-A2C38DB96131}"/>
          </ac:spMkLst>
        </pc:spChg>
        <pc:spChg chg="mod">
          <ac:chgData name="#NG CHI HUI#" userId="a8074964-3c0e-453e-bf61-1d9101821b9c" providerId="ADAL" clId="{6F6D8026-9D7B-E249-B11F-152A018EB705}" dt="2021-04-01T03:53:12.572" v="765"/>
          <ac:spMkLst>
            <pc:docMk/>
            <pc:sldMk cId="0" sldId="256"/>
            <ac:spMk id="1592" creationId="{B96500FE-5940-B84D-A7FD-5507A84998FF}"/>
          </ac:spMkLst>
        </pc:spChg>
        <pc:spChg chg="mod">
          <ac:chgData name="#NG CHI HUI#" userId="a8074964-3c0e-453e-bf61-1d9101821b9c" providerId="ADAL" clId="{6F6D8026-9D7B-E249-B11F-152A018EB705}" dt="2021-04-01T03:53:12.572" v="765"/>
          <ac:spMkLst>
            <pc:docMk/>
            <pc:sldMk cId="0" sldId="256"/>
            <ac:spMk id="1593" creationId="{6689D5E2-79D2-E64A-B4F3-8D1EB2867DA1}"/>
          </ac:spMkLst>
        </pc:spChg>
        <pc:spChg chg="mod">
          <ac:chgData name="#NG CHI HUI#" userId="a8074964-3c0e-453e-bf61-1d9101821b9c" providerId="ADAL" clId="{6F6D8026-9D7B-E249-B11F-152A018EB705}" dt="2021-04-01T03:53:12.572" v="765"/>
          <ac:spMkLst>
            <pc:docMk/>
            <pc:sldMk cId="0" sldId="256"/>
            <ac:spMk id="1594" creationId="{D7C2F416-96B6-C645-A46E-9FFACC519E6D}"/>
          </ac:spMkLst>
        </pc:spChg>
        <pc:spChg chg="mod">
          <ac:chgData name="#NG CHI HUI#" userId="a8074964-3c0e-453e-bf61-1d9101821b9c" providerId="ADAL" clId="{6F6D8026-9D7B-E249-B11F-152A018EB705}" dt="2021-04-01T03:53:12.572" v="765"/>
          <ac:spMkLst>
            <pc:docMk/>
            <pc:sldMk cId="0" sldId="256"/>
            <ac:spMk id="1595" creationId="{95419C0F-2550-204E-8FC7-DD51270D81B2}"/>
          </ac:spMkLst>
        </pc:spChg>
        <pc:spChg chg="mod">
          <ac:chgData name="#NG CHI HUI#" userId="a8074964-3c0e-453e-bf61-1d9101821b9c" providerId="ADAL" clId="{6F6D8026-9D7B-E249-B11F-152A018EB705}" dt="2021-04-01T03:53:12.572" v="765"/>
          <ac:spMkLst>
            <pc:docMk/>
            <pc:sldMk cId="0" sldId="256"/>
            <ac:spMk id="1596" creationId="{A07B295B-A0B3-2E48-ACCE-DB5A044EFC9C}"/>
          </ac:spMkLst>
        </pc:spChg>
        <pc:spChg chg="mod">
          <ac:chgData name="#NG CHI HUI#" userId="a8074964-3c0e-453e-bf61-1d9101821b9c" providerId="ADAL" clId="{6F6D8026-9D7B-E249-B11F-152A018EB705}" dt="2021-04-01T03:53:12.572" v="765"/>
          <ac:spMkLst>
            <pc:docMk/>
            <pc:sldMk cId="0" sldId="256"/>
            <ac:spMk id="1597" creationId="{B6924F19-A7D2-C349-8046-B36BC8F309AA}"/>
          </ac:spMkLst>
        </pc:spChg>
        <pc:spChg chg="mod">
          <ac:chgData name="#NG CHI HUI#" userId="a8074964-3c0e-453e-bf61-1d9101821b9c" providerId="ADAL" clId="{6F6D8026-9D7B-E249-B11F-152A018EB705}" dt="2021-04-01T03:53:12.572" v="765"/>
          <ac:spMkLst>
            <pc:docMk/>
            <pc:sldMk cId="0" sldId="256"/>
            <ac:spMk id="1598" creationId="{D2E9BA6A-B8CE-E040-A6F5-5448AEBBE0CA}"/>
          </ac:spMkLst>
        </pc:spChg>
        <pc:spChg chg="mod">
          <ac:chgData name="#NG CHI HUI#" userId="a8074964-3c0e-453e-bf61-1d9101821b9c" providerId="ADAL" clId="{6F6D8026-9D7B-E249-B11F-152A018EB705}" dt="2021-04-01T03:53:12.572" v="765"/>
          <ac:spMkLst>
            <pc:docMk/>
            <pc:sldMk cId="0" sldId="256"/>
            <ac:spMk id="1599" creationId="{55637FEB-20AF-4A4E-8D04-6C5AA60FC43F}"/>
          </ac:spMkLst>
        </pc:spChg>
        <pc:spChg chg="mod">
          <ac:chgData name="#NG CHI HUI#" userId="a8074964-3c0e-453e-bf61-1d9101821b9c" providerId="ADAL" clId="{6F6D8026-9D7B-E249-B11F-152A018EB705}" dt="2021-04-01T03:53:12.572" v="765"/>
          <ac:spMkLst>
            <pc:docMk/>
            <pc:sldMk cId="0" sldId="256"/>
            <ac:spMk id="1600" creationId="{834D7056-F64E-0844-AC2B-7B9B7003EA95}"/>
          </ac:spMkLst>
        </pc:spChg>
        <pc:spChg chg="mod">
          <ac:chgData name="#NG CHI HUI#" userId="a8074964-3c0e-453e-bf61-1d9101821b9c" providerId="ADAL" clId="{6F6D8026-9D7B-E249-B11F-152A018EB705}" dt="2021-04-01T03:53:12.572" v="765"/>
          <ac:spMkLst>
            <pc:docMk/>
            <pc:sldMk cId="0" sldId="256"/>
            <ac:spMk id="1601" creationId="{05B66735-333A-2A41-A2C9-4F2478C7AEE3}"/>
          </ac:spMkLst>
        </pc:spChg>
        <pc:spChg chg="mod">
          <ac:chgData name="#NG CHI HUI#" userId="a8074964-3c0e-453e-bf61-1d9101821b9c" providerId="ADAL" clId="{6F6D8026-9D7B-E249-B11F-152A018EB705}" dt="2021-04-01T03:53:12.572" v="765"/>
          <ac:spMkLst>
            <pc:docMk/>
            <pc:sldMk cId="0" sldId="256"/>
            <ac:spMk id="1602" creationId="{190340CB-8196-ED46-B5FB-F4327F9A09B6}"/>
          </ac:spMkLst>
        </pc:spChg>
        <pc:spChg chg="mod">
          <ac:chgData name="#NG CHI HUI#" userId="a8074964-3c0e-453e-bf61-1d9101821b9c" providerId="ADAL" clId="{6F6D8026-9D7B-E249-B11F-152A018EB705}" dt="2021-04-01T03:53:12.572" v="765"/>
          <ac:spMkLst>
            <pc:docMk/>
            <pc:sldMk cId="0" sldId="256"/>
            <ac:spMk id="1603" creationId="{5AC10D2B-1C84-BC45-95A1-6649EF1F5FD8}"/>
          </ac:spMkLst>
        </pc:spChg>
        <pc:spChg chg="mod">
          <ac:chgData name="#NG CHI HUI#" userId="a8074964-3c0e-453e-bf61-1d9101821b9c" providerId="ADAL" clId="{6F6D8026-9D7B-E249-B11F-152A018EB705}" dt="2021-04-01T03:53:12.572" v="765"/>
          <ac:spMkLst>
            <pc:docMk/>
            <pc:sldMk cId="0" sldId="256"/>
            <ac:spMk id="1604" creationId="{7D06C564-5C95-D046-8FCB-0D1346B76ECA}"/>
          </ac:spMkLst>
        </pc:spChg>
        <pc:spChg chg="mod">
          <ac:chgData name="#NG CHI HUI#" userId="a8074964-3c0e-453e-bf61-1d9101821b9c" providerId="ADAL" clId="{6F6D8026-9D7B-E249-B11F-152A018EB705}" dt="2021-04-01T03:53:12.572" v="765"/>
          <ac:spMkLst>
            <pc:docMk/>
            <pc:sldMk cId="0" sldId="256"/>
            <ac:spMk id="1605" creationId="{252DB505-842D-4147-885D-B13B66CD8985}"/>
          </ac:spMkLst>
        </pc:spChg>
        <pc:spChg chg="mod">
          <ac:chgData name="#NG CHI HUI#" userId="a8074964-3c0e-453e-bf61-1d9101821b9c" providerId="ADAL" clId="{6F6D8026-9D7B-E249-B11F-152A018EB705}" dt="2021-04-01T03:53:12.572" v="765"/>
          <ac:spMkLst>
            <pc:docMk/>
            <pc:sldMk cId="0" sldId="256"/>
            <ac:spMk id="1606" creationId="{17562D17-36B3-ED4C-9991-68DB1B7A0102}"/>
          </ac:spMkLst>
        </pc:spChg>
        <pc:spChg chg="mod">
          <ac:chgData name="#NG CHI HUI#" userId="a8074964-3c0e-453e-bf61-1d9101821b9c" providerId="ADAL" clId="{6F6D8026-9D7B-E249-B11F-152A018EB705}" dt="2021-04-01T03:53:12.572" v="765"/>
          <ac:spMkLst>
            <pc:docMk/>
            <pc:sldMk cId="0" sldId="256"/>
            <ac:spMk id="1607" creationId="{96C04EF2-22C4-D54C-A820-81ABFA1837D3}"/>
          </ac:spMkLst>
        </pc:spChg>
        <pc:spChg chg="mod">
          <ac:chgData name="#NG CHI HUI#" userId="a8074964-3c0e-453e-bf61-1d9101821b9c" providerId="ADAL" clId="{6F6D8026-9D7B-E249-B11F-152A018EB705}" dt="2021-04-01T03:53:12.572" v="765"/>
          <ac:spMkLst>
            <pc:docMk/>
            <pc:sldMk cId="0" sldId="256"/>
            <ac:spMk id="1608" creationId="{65B2B228-CC78-314D-840A-A356B9D4BF75}"/>
          </ac:spMkLst>
        </pc:spChg>
        <pc:spChg chg="mod">
          <ac:chgData name="#NG CHI HUI#" userId="a8074964-3c0e-453e-bf61-1d9101821b9c" providerId="ADAL" clId="{6F6D8026-9D7B-E249-B11F-152A018EB705}" dt="2021-04-01T03:53:12.572" v="765"/>
          <ac:spMkLst>
            <pc:docMk/>
            <pc:sldMk cId="0" sldId="256"/>
            <ac:spMk id="1609" creationId="{EA0B3BC9-E072-C343-A159-666C8E0A1C0A}"/>
          </ac:spMkLst>
        </pc:spChg>
        <pc:spChg chg="mod">
          <ac:chgData name="#NG CHI HUI#" userId="a8074964-3c0e-453e-bf61-1d9101821b9c" providerId="ADAL" clId="{6F6D8026-9D7B-E249-B11F-152A018EB705}" dt="2021-04-01T03:53:12.572" v="765"/>
          <ac:spMkLst>
            <pc:docMk/>
            <pc:sldMk cId="0" sldId="256"/>
            <ac:spMk id="1610" creationId="{50E1CAC9-44E2-ED42-89F1-00C2C0C64FD7}"/>
          </ac:spMkLst>
        </pc:spChg>
        <pc:spChg chg="mod">
          <ac:chgData name="#NG CHI HUI#" userId="a8074964-3c0e-453e-bf61-1d9101821b9c" providerId="ADAL" clId="{6F6D8026-9D7B-E249-B11F-152A018EB705}" dt="2021-04-01T03:53:12.572" v="765"/>
          <ac:spMkLst>
            <pc:docMk/>
            <pc:sldMk cId="0" sldId="256"/>
            <ac:spMk id="1611" creationId="{AB395A1E-DDEA-EC44-BF6F-04F7A1DE8AD5}"/>
          </ac:spMkLst>
        </pc:spChg>
        <pc:spChg chg="mod">
          <ac:chgData name="#NG CHI HUI#" userId="a8074964-3c0e-453e-bf61-1d9101821b9c" providerId="ADAL" clId="{6F6D8026-9D7B-E249-B11F-152A018EB705}" dt="2021-04-01T03:53:12.572" v="765"/>
          <ac:spMkLst>
            <pc:docMk/>
            <pc:sldMk cId="0" sldId="256"/>
            <ac:spMk id="1612" creationId="{27DBB881-C054-364D-907E-A959EF9DF6A8}"/>
          </ac:spMkLst>
        </pc:spChg>
        <pc:spChg chg="mod">
          <ac:chgData name="#NG CHI HUI#" userId="a8074964-3c0e-453e-bf61-1d9101821b9c" providerId="ADAL" clId="{6F6D8026-9D7B-E249-B11F-152A018EB705}" dt="2021-04-01T03:53:12.572" v="765"/>
          <ac:spMkLst>
            <pc:docMk/>
            <pc:sldMk cId="0" sldId="256"/>
            <ac:spMk id="1613" creationId="{FE3DE7A4-A171-7646-A88A-CA870FE4AAE8}"/>
          </ac:spMkLst>
        </pc:spChg>
        <pc:spChg chg="mod">
          <ac:chgData name="#NG CHI HUI#" userId="a8074964-3c0e-453e-bf61-1d9101821b9c" providerId="ADAL" clId="{6F6D8026-9D7B-E249-B11F-152A018EB705}" dt="2021-04-01T03:53:12.572" v="765"/>
          <ac:spMkLst>
            <pc:docMk/>
            <pc:sldMk cId="0" sldId="256"/>
            <ac:spMk id="1614" creationId="{01A98516-ADC2-C64F-ADAD-5FDFE4C2410E}"/>
          </ac:spMkLst>
        </pc:spChg>
        <pc:spChg chg="mod">
          <ac:chgData name="#NG CHI HUI#" userId="a8074964-3c0e-453e-bf61-1d9101821b9c" providerId="ADAL" clId="{6F6D8026-9D7B-E249-B11F-152A018EB705}" dt="2021-04-01T03:53:12.572" v="765"/>
          <ac:spMkLst>
            <pc:docMk/>
            <pc:sldMk cId="0" sldId="256"/>
            <ac:spMk id="1615" creationId="{B8736D0E-DEC9-764C-985B-BC05ECF28CD9}"/>
          </ac:spMkLst>
        </pc:spChg>
        <pc:spChg chg="mod">
          <ac:chgData name="#NG CHI HUI#" userId="a8074964-3c0e-453e-bf61-1d9101821b9c" providerId="ADAL" clId="{6F6D8026-9D7B-E249-B11F-152A018EB705}" dt="2021-04-01T03:53:12.572" v="765"/>
          <ac:spMkLst>
            <pc:docMk/>
            <pc:sldMk cId="0" sldId="256"/>
            <ac:spMk id="1616" creationId="{1206095C-4DA7-704E-AA53-49E1DF670D88}"/>
          </ac:spMkLst>
        </pc:spChg>
        <pc:spChg chg="mod">
          <ac:chgData name="#NG CHI HUI#" userId="a8074964-3c0e-453e-bf61-1d9101821b9c" providerId="ADAL" clId="{6F6D8026-9D7B-E249-B11F-152A018EB705}" dt="2021-04-01T03:53:12.572" v="765"/>
          <ac:spMkLst>
            <pc:docMk/>
            <pc:sldMk cId="0" sldId="256"/>
            <ac:spMk id="1617" creationId="{0769D23D-5B20-C74B-BC38-828523F9AAC2}"/>
          </ac:spMkLst>
        </pc:spChg>
        <pc:spChg chg="mod">
          <ac:chgData name="#NG CHI HUI#" userId="a8074964-3c0e-453e-bf61-1d9101821b9c" providerId="ADAL" clId="{6F6D8026-9D7B-E249-B11F-152A018EB705}" dt="2021-04-01T03:53:12.572" v="765"/>
          <ac:spMkLst>
            <pc:docMk/>
            <pc:sldMk cId="0" sldId="256"/>
            <ac:spMk id="1618" creationId="{23398844-610F-C543-B70A-8FA53EB81BCF}"/>
          </ac:spMkLst>
        </pc:spChg>
        <pc:spChg chg="mod">
          <ac:chgData name="#NG CHI HUI#" userId="a8074964-3c0e-453e-bf61-1d9101821b9c" providerId="ADAL" clId="{6F6D8026-9D7B-E249-B11F-152A018EB705}" dt="2021-04-01T03:53:12.572" v="765"/>
          <ac:spMkLst>
            <pc:docMk/>
            <pc:sldMk cId="0" sldId="256"/>
            <ac:spMk id="1619" creationId="{3E9CBEAC-390A-EC48-81E3-7C40A26E4015}"/>
          </ac:spMkLst>
        </pc:spChg>
        <pc:spChg chg="mod">
          <ac:chgData name="#NG CHI HUI#" userId="a8074964-3c0e-453e-bf61-1d9101821b9c" providerId="ADAL" clId="{6F6D8026-9D7B-E249-B11F-152A018EB705}" dt="2021-04-01T03:53:12.572" v="765"/>
          <ac:spMkLst>
            <pc:docMk/>
            <pc:sldMk cId="0" sldId="256"/>
            <ac:spMk id="1620" creationId="{847DAD33-604A-5743-9B36-A78D7AA03B8F}"/>
          </ac:spMkLst>
        </pc:spChg>
        <pc:spChg chg="mod">
          <ac:chgData name="#NG CHI HUI#" userId="a8074964-3c0e-453e-bf61-1d9101821b9c" providerId="ADAL" clId="{6F6D8026-9D7B-E249-B11F-152A018EB705}" dt="2021-04-01T03:53:12.572" v="765"/>
          <ac:spMkLst>
            <pc:docMk/>
            <pc:sldMk cId="0" sldId="256"/>
            <ac:spMk id="1621" creationId="{7A5A43DF-97DA-5649-93FC-D387638E47CF}"/>
          </ac:spMkLst>
        </pc:spChg>
        <pc:spChg chg="mod">
          <ac:chgData name="#NG CHI HUI#" userId="a8074964-3c0e-453e-bf61-1d9101821b9c" providerId="ADAL" clId="{6F6D8026-9D7B-E249-B11F-152A018EB705}" dt="2021-04-01T03:53:12.572" v="765"/>
          <ac:spMkLst>
            <pc:docMk/>
            <pc:sldMk cId="0" sldId="256"/>
            <ac:spMk id="1622" creationId="{535B4E0E-2CF2-AE4E-912F-8FCD19D67792}"/>
          </ac:spMkLst>
        </pc:spChg>
        <pc:spChg chg="mod">
          <ac:chgData name="#NG CHI HUI#" userId="a8074964-3c0e-453e-bf61-1d9101821b9c" providerId="ADAL" clId="{6F6D8026-9D7B-E249-B11F-152A018EB705}" dt="2021-04-01T03:53:12.572" v="765"/>
          <ac:spMkLst>
            <pc:docMk/>
            <pc:sldMk cId="0" sldId="256"/>
            <ac:spMk id="1623" creationId="{46C24359-5122-474E-9043-4492C562631D}"/>
          </ac:spMkLst>
        </pc:spChg>
        <pc:spChg chg="mod">
          <ac:chgData name="#NG CHI HUI#" userId="a8074964-3c0e-453e-bf61-1d9101821b9c" providerId="ADAL" clId="{6F6D8026-9D7B-E249-B11F-152A018EB705}" dt="2021-04-01T03:53:12.572" v="765"/>
          <ac:spMkLst>
            <pc:docMk/>
            <pc:sldMk cId="0" sldId="256"/>
            <ac:spMk id="1624" creationId="{90F424A1-E2B8-4A46-9104-D7BFF03F99AF}"/>
          </ac:spMkLst>
        </pc:spChg>
        <pc:spChg chg="mod">
          <ac:chgData name="#NG CHI HUI#" userId="a8074964-3c0e-453e-bf61-1d9101821b9c" providerId="ADAL" clId="{6F6D8026-9D7B-E249-B11F-152A018EB705}" dt="2021-04-01T03:53:12.572" v="765"/>
          <ac:spMkLst>
            <pc:docMk/>
            <pc:sldMk cId="0" sldId="256"/>
            <ac:spMk id="1625" creationId="{18E1C16F-DCA5-C248-8144-7357B5E8713A}"/>
          </ac:spMkLst>
        </pc:spChg>
        <pc:spChg chg="mod">
          <ac:chgData name="#NG CHI HUI#" userId="a8074964-3c0e-453e-bf61-1d9101821b9c" providerId="ADAL" clId="{6F6D8026-9D7B-E249-B11F-152A018EB705}" dt="2021-04-01T03:53:12.572" v="765"/>
          <ac:spMkLst>
            <pc:docMk/>
            <pc:sldMk cId="0" sldId="256"/>
            <ac:spMk id="1626" creationId="{3FE928AD-6ADE-4044-8B53-764DA93614BE}"/>
          </ac:spMkLst>
        </pc:spChg>
        <pc:spChg chg="mod">
          <ac:chgData name="#NG CHI HUI#" userId="a8074964-3c0e-453e-bf61-1d9101821b9c" providerId="ADAL" clId="{6F6D8026-9D7B-E249-B11F-152A018EB705}" dt="2021-04-01T03:53:12.572" v="765"/>
          <ac:spMkLst>
            <pc:docMk/>
            <pc:sldMk cId="0" sldId="256"/>
            <ac:spMk id="1627" creationId="{F3B06003-8005-9943-90A7-FA0F77C8824C}"/>
          </ac:spMkLst>
        </pc:spChg>
        <pc:spChg chg="mod">
          <ac:chgData name="#NG CHI HUI#" userId="a8074964-3c0e-453e-bf61-1d9101821b9c" providerId="ADAL" clId="{6F6D8026-9D7B-E249-B11F-152A018EB705}" dt="2021-04-01T03:53:12.572" v="765"/>
          <ac:spMkLst>
            <pc:docMk/>
            <pc:sldMk cId="0" sldId="256"/>
            <ac:spMk id="1628" creationId="{7FF0AC2A-1584-AA46-9F46-89746F2291DA}"/>
          </ac:spMkLst>
        </pc:spChg>
        <pc:spChg chg="mod">
          <ac:chgData name="#NG CHI HUI#" userId="a8074964-3c0e-453e-bf61-1d9101821b9c" providerId="ADAL" clId="{6F6D8026-9D7B-E249-B11F-152A018EB705}" dt="2021-04-01T03:53:12.572" v="765"/>
          <ac:spMkLst>
            <pc:docMk/>
            <pc:sldMk cId="0" sldId="256"/>
            <ac:spMk id="1629" creationId="{CBCDB1FB-5B78-1540-BFE4-98CBC8092F53}"/>
          </ac:spMkLst>
        </pc:spChg>
        <pc:spChg chg="mod">
          <ac:chgData name="#NG CHI HUI#" userId="a8074964-3c0e-453e-bf61-1d9101821b9c" providerId="ADAL" clId="{6F6D8026-9D7B-E249-B11F-152A018EB705}" dt="2021-04-01T03:53:12.572" v="765"/>
          <ac:spMkLst>
            <pc:docMk/>
            <pc:sldMk cId="0" sldId="256"/>
            <ac:spMk id="1630" creationId="{52DA3271-1CD2-BB41-84C3-677E8E2E02A0}"/>
          </ac:spMkLst>
        </pc:spChg>
        <pc:spChg chg="mod">
          <ac:chgData name="#NG CHI HUI#" userId="a8074964-3c0e-453e-bf61-1d9101821b9c" providerId="ADAL" clId="{6F6D8026-9D7B-E249-B11F-152A018EB705}" dt="2021-04-01T03:53:12.572" v="765"/>
          <ac:spMkLst>
            <pc:docMk/>
            <pc:sldMk cId="0" sldId="256"/>
            <ac:spMk id="1631" creationId="{FF6D2304-CE05-4549-B288-037D4B2F2C0E}"/>
          </ac:spMkLst>
        </pc:spChg>
        <pc:spChg chg="mod">
          <ac:chgData name="#NG CHI HUI#" userId="a8074964-3c0e-453e-bf61-1d9101821b9c" providerId="ADAL" clId="{6F6D8026-9D7B-E249-B11F-152A018EB705}" dt="2021-04-01T03:53:12.572" v="765"/>
          <ac:spMkLst>
            <pc:docMk/>
            <pc:sldMk cId="0" sldId="256"/>
            <ac:spMk id="1632" creationId="{61EB1A3C-53AB-8E4C-A7F4-1CEE35F07DFA}"/>
          </ac:spMkLst>
        </pc:spChg>
        <pc:spChg chg="mod">
          <ac:chgData name="#NG CHI HUI#" userId="a8074964-3c0e-453e-bf61-1d9101821b9c" providerId="ADAL" clId="{6F6D8026-9D7B-E249-B11F-152A018EB705}" dt="2021-04-01T03:53:12.572" v="765"/>
          <ac:spMkLst>
            <pc:docMk/>
            <pc:sldMk cId="0" sldId="256"/>
            <ac:spMk id="1633" creationId="{3F7ADA33-04BB-DD4A-AC27-E60F159F51EC}"/>
          </ac:spMkLst>
        </pc:spChg>
        <pc:spChg chg="mod">
          <ac:chgData name="#NG CHI HUI#" userId="a8074964-3c0e-453e-bf61-1d9101821b9c" providerId="ADAL" clId="{6F6D8026-9D7B-E249-B11F-152A018EB705}" dt="2021-04-01T03:53:12.572" v="765"/>
          <ac:spMkLst>
            <pc:docMk/>
            <pc:sldMk cId="0" sldId="256"/>
            <ac:spMk id="1634" creationId="{35B2AF81-32E0-D34D-B9AD-004E7CA428A3}"/>
          </ac:spMkLst>
        </pc:spChg>
        <pc:spChg chg="mod">
          <ac:chgData name="#NG CHI HUI#" userId="a8074964-3c0e-453e-bf61-1d9101821b9c" providerId="ADAL" clId="{6F6D8026-9D7B-E249-B11F-152A018EB705}" dt="2021-04-01T03:53:12.572" v="765"/>
          <ac:spMkLst>
            <pc:docMk/>
            <pc:sldMk cId="0" sldId="256"/>
            <ac:spMk id="1635" creationId="{96CA42DB-2614-B942-8888-A816BE6D35B4}"/>
          </ac:spMkLst>
        </pc:spChg>
        <pc:spChg chg="mod">
          <ac:chgData name="#NG CHI HUI#" userId="a8074964-3c0e-453e-bf61-1d9101821b9c" providerId="ADAL" clId="{6F6D8026-9D7B-E249-B11F-152A018EB705}" dt="2021-04-01T03:53:12.572" v="765"/>
          <ac:spMkLst>
            <pc:docMk/>
            <pc:sldMk cId="0" sldId="256"/>
            <ac:spMk id="1636" creationId="{6A589347-C690-BA4D-8D34-27D5745A4668}"/>
          </ac:spMkLst>
        </pc:spChg>
        <pc:spChg chg="mod">
          <ac:chgData name="#NG CHI HUI#" userId="a8074964-3c0e-453e-bf61-1d9101821b9c" providerId="ADAL" clId="{6F6D8026-9D7B-E249-B11F-152A018EB705}" dt="2021-04-01T03:53:12.572" v="765"/>
          <ac:spMkLst>
            <pc:docMk/>
            <pc:sldMk cId="0" sldId="256"/>
            <ac:spMk id="1637" creationId="{56571710-0545-F94E-BF9C-A05CF5CF2EBF}"/>
          </ac:spMkLst>
        </pc:spChg>
        <pc:spChg chg="mod">
          <ac:chgData name="#NG CHI HUI#" userId="a8074964-3c0e-453e-bf61-1d9101821b9c" providerId="ADAL" clId="{6F6D8026-9D7B-E249-B11F-152A018EB705}" dt="2021-04-01T03:53:12.572" v="765"/>
          <ac:spMkLst>
            <pc:docMk/>
            <pc:sldMk cId="0" sldId="256"/>
            <ac:spMk id="1638" creationId="{6489E75C-E15C-104D-AF27-DD2D953D7EEF}"/>
          </ac:spMkLst>
        </pc:spChg>
        <pc:spChg chg="mod">
          <ac:chgData name="#NG CHI HUI#" userId="a8074964-3c0e-453e-bf61-1d9101821b9c" providerId="ADAL" clId="{6F6D8026-9D7B-E249-B11F-152A018EB705}" dt="2021-04-01T03:53:12.572" v="765"/>
          <ac:spMkLst>
            <pc:docMk/>
            <pc:sldMk cId="0" sldId="256"/>
            <ac:spMk id="1639" creationId="{086A87A8-EEA3-CF43-AFF1-BBC129280BB3}"/>
          </ac:spMkLst>
        </pc:spChg>
        <pc:spChg chg="mod">
          <ac:chgData name="#NG CHI HUI#" userId="a8074964-3c0e-453e-bf61-1d9101821b9c" providerId="ADAL" clId="{6F6D8026-9D7B-E249-B11F-152A018EB705}" dt="2021-04-01T03:53:12.572" v="765"/>
          <ac:spMkLst>
            <pc:docMk/>
            <pc:sldMk cId="0" sldId="256"/>
            <ac:spMk id="1640" creationId="{7FA22630-7BFE-BF4D-9AB8-08EF3F07437A}"/>
          </ac:spMkLst>
        </pc:spChg>
        <pc:spChg chg="mod">
          <ac:chgData name="#NG CHI HUI#" userId="a8074964-3c0e-453e-bf61-1d9101821b9c" providerId="ADAL" clId="{6F6D8026-9D7B-E249-B11F-152A018EB705}" dt="2021-04-01T03:53:12.572" v="765"/>
          <ac:spMkLst>
            <pc:docMk/>
            <pc:sldMk cId="0" sldId="256"/>
            <ac:spMk id="1641" creationId="{4FC3B926-2953-3547-A696-BBE3A9BDA65F}"/>
          </ac:spMkLst>
        </pc:spChg>
        <pc:spChg chg="mod">
          <ac:chgData name="#NG CHI HUI#" userId="a8074964-3c0e-453e-bf61-1d9101821b9c" providerId="ADAL" clId="{6F6D8026-9D7B-E249-B11F-152A018EB705}" dt="2021-04-01T03:53:12.572" v="765"/>
          <ac:spMkLst>
            <pc:docMk/>
            <pc:sldMk cId="0" sldId="256"/>
            <ac:spMk id="1642" creationId="{3FEAD660-5B06-404B-9720-26F6B70BF51C}"/>
          </ac:spMkLst>
        </pc:spChg>
        <pc:spChg chg="mod">
          <ac:chgData name="#NG CHI HUI#" userId="a8074964-3c0e-453e-bf61-1d9101821b9c" providerId="ADAL" clId="{6F6D8026-9D7B-E249-B11F-152A018EB705}" dt="2021-04-01T03:53:12.572" v="765"/>
          <ac:spMkLst>
            <pc:docMk/>
            <pc:sldMk cId="0" sldId="256"/>
            <ac:spMk id="1643" creationId="{61839B6A-8CFC-D243-AECC-AEE4B5048BAA}"/>
          </ac:spMkLst>
        </pc:spChg>
        <pc:spChg chg="mod">
          <ac:chgData name="#NG CHI HUI#" userId="a8074964-3c0e-453e-bf61-1d9101821b9c" providerId="ADAL" clId="{6F6D8026-9D7B-E249-B11F-152A018EB705}" dt="2021-04-01T03:53:12.572" v="765"/>
          <ac:spMkLst>
            <pc:docMk/>
            <pc:sldMk cId="0" sldId="256"/>
            <ac:spMk id="1644" creationId="{01D283EF-CA6B-7A45-8E6F-67A5F32011D3}"/>
          </ac:spMkLst>
        </pc:spChg>
        <pc:spChg chg="mod">
          <ac:chgData name="#NG CHI HUI#" userId="a8074964-3c0e-453e-bf61-1d9101821b9c" providerId="ADAL" clId="{6F6D8026-9D7B-E249-B11F-152A018EB705}" dt="2021-04-01T03:53:12.572" v="765"/>
          <ac:spMkLst>
            <pc:docMk/>
            <pc:sldMk cId="0" sldId="256"/>
            <ac:spMk id="1645" creationId="{56DAC783-9CC5-C241-B71D-5276DC4DAACA}"/>
          </ac:spMkLst>
        </pc:spChg>
        <pc:spChg chg="mod">
          <ac:chgData name="#NG CHI HUI#" userId="a8074964-3c0e-453e-bf61-1d9101821b9c" providerId="ADAL" clId="{6F6D8026-9D7B-E249-B11F-152A018EB705}" dt="2021-04-01T03:53:12.572" v="765"/>
          <ac:spMkLst>
            <pc:docMk/>
            <pc:sldMk cId="0" sldId="256"/>
            <ac:spMk id="1646" creationId="{B77164A4-C754-E347-9391-2A9FBF76F2C0}"/>
          </ac:spMkLst>
        </pc:spChg>
        <pc:spChg chg="mod">
          <ac:chgData name="#NG CHI HUI#" userId="a8074964-3c0e-453e-bf61-1d9101821b9c" providerId="ADAL" clId="{6F6D8026-9D7B-E249-B11F-152A018EB705}" dt="2021-04-01T03:53:12.572" v="765"/>
          <ac:spMkLst>
            <pc:docMk/>
            <pc:sldMk cId="0" sldId="256"/>
            <ac:spMk id="1647" creationId="{A1B78051-1FB2-7A49-B074-D57EB4796A53}"/>
          </ac:spMkLst>
        </pc:spChg>
        <pc:spChg chg="mod">
          <ac:chgData name="#NG CHI HUI#" userId="a8074964-3c0e-453e-bf61-1d9101821b9c" providerId="ADAL" clId="{6F6D8026-9D7B-E249-B11F-152A018EB705}" dt="2021-04-01T03:53:12.572" v="765"/>
          <ac:spMkLst>
            <pc:docMk/>
            <pc:sldMk cId="0" sldId="256"/>
            <ac:spMk id="1648" creationId="{B049B336-3367-604F-B389-FE18277163CC}"/>
          </ac:spMkLst>
        </pc:spChg>
        <pc:spChg chg="mod">
          <ac:chgData name="#NG CHI HUI#" userId="a8074964-3c0e-453e-bf61-1d9101821b9c" providerId="ADAL" clId="{6F6D8026-9D7B-E249-B11F-152A018EB705}" dt="2021-04-01T03:53:12.572" v="765"/>
          <ac:spMkLst>
            <pc:docMk/>
            <pc:sldMk cId="0" sldId="256"/>
            <ac:spMk id="1649" creationId="{A8032B16-503B-394B-8F2E-91C1906129A3}"/>
          </ac:spMkLst>
        </pc:spChg>
        <pc:spChg chg="mod">
          <ac:chgData name="#NG CHI HUI#" userId="a8074964-3c0e-453e-bf61-1d9101821b9c" providerId="ADAL" clId="{6F6D8026-9D7B-E249-B11F-152A018EB705}" dt="2021-04-01T03:53:12.572" v="765"/>
          <ac:spMkLst>
            <pc:docMk/>
            <pc:sldMk cId="0" sldId="256"/>
            <ac:spMk id="1650" creationId="{801B95D0-FDA5-D843-ADEC-0EF35C9948C1}"/>
          </ac:spMkLst>
        </pc:spChg>
        <pc:spChg chg="mod">
          <ac:chgData name="#NG CHI HUI#" userId="a8074964-3c0e-453e-bf61-1d9101821b9c" providerId="ADAL" clId="{6F6D8026-9D7B-E249-B11F-152A018EB705}" dt="2021-04-01T03:53:12.572" v="765"/>
          <ac:spMkLst>
            <pc:docMk/>
            <pc:sldMk cId="0" sldId="256"/>
            <ac:spMk id="1651" creationId="{B2BAD256-586A-0F4F-8A5A-40F28E12890E}"/>
          </ac:spMkLst>
        </pc:spChg>
        <pc:spChg chg="mod">
          <ac:chgData name="#NG CHI HUI#" userId="a8074964-3c0e-453e-bf61-1d9101821b9c" providerId="ADAL" clId="{6F6D8026-9D7B-E249-B11F-152A018EB705}" dt="2021-04-01T03:53:12.572" v="765"/>
          <ac:spMkLst>
            <pc:docMk/>
            <pc:sldMk cId="0" sldId="256"/>
            <ac:spMk id="1652" creationId="{C4C037C7-1C66-EB4D-A89B-D146BDC50CD9}"/>
          </ac:spMkLst>
        </pc:spChg>
        <pc:spChg chg="mod">
          <ac:chgData name="#NG CHI HUI#" userId="a8074964-3c0e-453e-bf61-1d9101821b9c" providerId="ADAL" clId="{6F6D8026-9D7B-E249-B11F-152A018EB705}" dt="2021-04-01T03:53:12.572" v="765"/>
          <ac:spMkLst>
            <pc:docMk/>
            <pc:sldMk cId="0" sldId="256"/>
            <ac:spMk id="1653" creationId="{2717FDA8-3CE8-3248-9602-AF91F997236B}"/>
          </ac:spMkLst>
        </pc:spChg>
        <pc:spChg chg="mod">
          <ac:chgData name="#NG CHI HUI#" userId="a8074964-3c0e-453e-bf61-1d9101821b9c" providerId="ADAL" clId="{6F6D8026-9D7B-E249-B11F-152A018EB705}" dt="2021-04-01T03:53:12.572" v="765"/>
          <ac:spMkLst>
            <pc:docMk/>
            <pc:sldMk cId="0" sldId="256"/>
            <ac:spMk id="1654" creationId="{5887A24D-2188-324A-ABE5-1AA025B852DE}"/>
          </ac:spMkLst>
        </pc:spChg>
        <pc:spChg chg="mod">
          <ac:chgData name="#NG CHI HUI#" userId="a8074964-3c0e-453e-bf61-1d9101821b9c" providerId="ADAL" clId="{6F6D8026-9D7B-E249-B11F-152A018EB705}" dt="2021-04-01T03:53:12.572" v="765"/>
          <ac:spMkLst>
            <pc:docMk/>
            <pc:sldMk cId="0" sldId="256"/>
            <ac:spMk id="1655" creationId="{5CEE3C77-0DFF-8848-91DC-7355E8C311D2}"/>
          </ac:spMkLst>
        </pc:spChg>
        <pc:spChg chg="mod">
          <ac:chgData name="#NG CHI HUI#" userId="a8074964-3c0e-453e-bf61-1d9101821b9c" providerId="ADAL" clId="{6F6D8026-9D7B-E249-B11F-152A018EB705}" dt="2021-04-01T03:53:12.572" v="765"/>
          <ac:spMkLst>
            <pc:docMk/>
            <pc:sldMk cId="0" sldId="256"/>
            <ac:spMk id="1656" creationId="{E45F0ECB-B25E-5546-9BE7-6BBF9482AFD9}"/>
          </ac:spMkLst>
        </pc:spChg>
        <pc:spChg chg="mod">
          <ac:chgData name="#NG CHI HUI#" userId="a8074964-3c0e-453e-bf61-1d9101821b9c" providerId="ADAL" clId="{6F6D8026-9D7B-E249-B11F-152A018EB705}" dt="2021-04-01T03:53:12.572" v="765"/>
          <ac:spMkLst>
            <pc:docMk/>
            <pc:sldMk cId="0" sldId="256"/>
            <ac:spMk id="1657" creationId="{659948CC-74DC-DB4C-AB10-CFAC930C7C1E}"/>
          </ac:spMkLst>
        </pc:spChg>
        <pc:spChg chg="mod">
          <ac:chgData name="#NG CHI HUI#" userId="a8074964-3c0e-453e-bf61-1d9101821b9c" providerId="ADAL" clId="{6F6D8026-9D7B-E249-B11F-152A018EB705}" dt="2021-04-01T03:53:12.572" v="765"/>
          <ac:spMkLst>
            <pc:docMk/>
            <pc:sldMk cId="0" sldId="256"/>
            <ac:spMk id="1658" creationId="{1A9343E4-9E3F-8741-B8FC-519768E3C61D}"/>
          </ac:spMkLst>
        </pc:spChg>
        <pc:spChg chg="mod">
          <ac:chgData name="#NG CHI HUI#" userId="a8074964-3c0e-453e-bf61-1d9101821b9c" providerId="ADAL" clId="{6F6D8026-9D7B-E249-B11F-152A018EB705}" dt="2021-04-01T03:53:12.572" v="765"/>
          <ac:spMkLst>
            <pc:docMk/>
            <pc:sldMk cId="0" sldId="256"/>
            <ac:spMk id="1659" creationId="{A213BDA8-C20A-9841-9732-4DC152EB04A3}"/>
          </ac:spMkLst>
        </pc:spChg>
        <pc:spChg chg="mod">
          <ac:chgData name="#NG CHI HUI#" userId="a8074964-3c0e-453e-bf61-1d9101821b9c" providerId="ADAL" clId="{6F6D8026-9D7B-E249-B11F-152A018EB705}" dt="2021-04-01T03:53:12.572" v="765"/>
          <ac:spMkLst>
            <pc:docMk/>
            <pc:sldMk cId="0" sldId="256"/>
            <ac:spMk id="1660" creationId="{29DD4A58-1DBD-3346-BBC5-21B9DB8AB66D}"/>
          </ac:spMkLst>
        </pc:spChg>
        <pc:spChg chg="mod">
          <ac:chgData name="#NG CHI HUI#" userId="a8074964-3c0e-453e-bf61-1d9101821b9c" providerId="ADAL" clId="{6F6D8026-9D7B-E249-B11F-152A018EB705}" dt="2021-04-01T03:53:12.572" v="765"/>
          <ac:spMkLst>
            <pc:docMk/>
            <pc:sldMk cId="0" sldId="256"/>
            <ac:spMk id="1661" creationId="{BBCE241C-FD41-4245-9D40-AB0F990714A4}"/>
          </ac:spMkLst>
        </pc:spChg>
        <pc:spChg chg="mod">
          <ac:chgData name="#NG CHI HUI#" userId="a8074964-3c0e-453e-bf61-1d9101821b9c" providerId="ADAL" clId="{6F6D8026-9D7B-E249-B11F-152A018EB705}" dt="2021-04-01T03:53:12.572" v="765"/>
          <ac:spMkLst>
            <pc:docMk/>
            <pc:sldMk cId="0" sldId="256"/>
            <ac:spMk id="1662" creationId="{4807144D-102B-2E46-8A37-3A3EACAE8CBC}"/>
          </ac:spMkLst>
        </pc:spChg>
        <pc:spChg chg="mod">
          <ac:chgData name="#NG CHI HUI#" userId="a8074964-3c0e-453e-bf61-1d9101821b9c" providerId="ADAL" clId="{6F6D8026-9D7B-E249-B11F-152A018EB705}" dt="2021-04-01T03:53:12.572" v="765"/>
          <ac:spMkLst>
            <pc:docMk/>
            <pc:sldMk cId="0" sldId="256"/>
            <ac:spMk id="1663" creationId="{2D8A3E05-10D7-2D48-906B-A3016496F6B6}"/>
          </ac:spMkLst>
        </pc:spChg>
        <pc:spChg chg="mod">
          <ac:chgData name="#NG CHI HUI#" userId="a8074964-3c0e-453e-bf61-1d9101821b9c" providerId="ADAL" clId="{6F6D8026-9D7B-E249-B11F-152A018EB705}" dt="2021-04-01T03:53:12.572" v="765"/>
          <ac:spMkLst>
            <pc:docMk/>
            <pc:sldMk cId="0" sldId="256"/>
            <ac:spMk id="1664" creationId="{8F2EFD53-1298-9C42-BE00-1CC2BC7D8C6E}"/>
          </ac:spMkLst>
        </pc:spChg>
        <pc:spChg chg="mod">
          <ac:chgData name="#NG CHI HUI#" userId="a8074964-3c0e-453e-bf61-1d9101821b9c" providerId="ADAL" clId="{6F6D8026-9D7B-E249-B11F-152A018EB705}" dt="2021-04-01T03:53:12.572" v="765"/>
          <ac:spMkLst>
            <pc:docMk/>
            <pc:sldMk cId="0" sldId="256"/>
            <ac:spMk id="1665" creationId="{789FA68F-458A-2942-8C6C-B3F5A61B9CC7}"/>
          </ac:spMkLst>
        </pc:spChg>
        <pc:spChg chg="mod">
          <ac:chgData name="#NG CHI HUI#" userId="a8074964-3c0e-453e-bf61-1d9101821b9c" providerId="ADAL" clId="{6F6D8026-9D7B-E249-B11F-152A018EB705}" dt="2021-04-01T03:53:12.572" v="765"/>
          <ac:spMkLst>
            <pc:docMk/>
            <pc:sldMk cId="0" sldId="256"/>
            <ac:spMk id="1666" creationId="{FB6A84F0-C4A4-3741-98E2-63F4733EC788}"/>
          </ac:spMkLst>
        </pc:spChg>
        <pc:spChg chg="mod">
          <ac:chgData name="#NG CHI HUI#" userId="a8074964-3c0e-453e-bf61-1d9101821b9c" providerId="ADAL" clId="{6F6D8026-9D7B-E249-B11F-152A018EB705}" dt="2021-04-01T03:53:12.572" v="765"/>
          <ac:spMkLst>
            <pc:docMk/>
            <pc:sldMk cId="0" sldId="256"/>
            <ac:spMk id="1667" creationId="{9514D979-4556-5148-BB40-D0A4A79009AC}"/>
          </ac:spMkLst>
        </pc:spChg>
        <pc:spChg chg="mod">
          <ac:chgData name="#NG CHI HUI#" userId="a8074964-3c0e-453e-bf61-1d9101821b9c" providerId="ADAL" clId="{6F6D8026-9D7B-E249-B11F-152A018EB705}" dt="2021-04-01T03:53:12.572" v="765"/>
          <ac:spMkLst>
            <pc:docMk/>
            <pc:sldMk cId="0" sldId="256"/>
            <ac:spMk id="1668" creationId="{C16664BE-141A-DA41-98FF-A114AC126280}"/>
          </ac:spMkLst>
        </pc:spChg>
        <pc:spChg chg="mod">
          <ac:chgData name="#NG CHI HUI#" userId="a8074964-3c0e-453e-bf61-1d9101821b9c" providerId="ADAL" clId="{6F6D8026-9D7B-E249-B11F-152A018EB705}" dt="2021-04-01T03:53:12.572" v="765"/>
          <ac:spMkLst>
            <pc:docMk/>
            <pc:sldMk cId="0" sldId="256"/>
            <ac:spMk id="1669" creationId="{9F878D79-6173-A743-A728-16779364C715}"/>
          </ac:spMkLst>
        </pc:spChg>
        <pc:spChg chg="mod">
          <ac:chgData name="#NG CHI HUI#" userId="a8074964-3c0e-453e-bf61-1d9101821b9c" providerId="ADAL" clId="{6F6D8026-9D7B-E249-B11F-152A018EB705}" dt="2021-04-01T03:53:12.572" v="765"/>
          <ac:spMkLst>
            <pc:docMk/>
            <pc:sldMk cId="0" sldId="256"/>
            <ac:spMk id="1670" creationId="{0887C6B7-84FE-5C4C-950A-C978BAAA1903}"/>
          </ac:spMkLst>
        </pc:spChg>
        <pc:spChg chg="mod">
          <ac:chgData name="#NG CHI HUI#" userId="a8074964-3c0e-453e-bf61-1d9101821b9c" providerId="ADAL" clId="{6F6D8026-9D7B-E249-B11F-152A018EB705}" dt="2021-04-01T03:53:12.572" v="765"/>
          <ac:spMkLst>
            <pc:docMk/>
            <pc:sldMk cId="0" sldId="256"/>
            <ac:spMk id="1671" creationId="{9450E331-07C4-4E43-9011-9E8F0E278A68}"/>
          </ac:spMkLst>
        </pc:spChg>
        <pc:spChg chg="mod">
          <ac:chgData name="#NG CHI HUI#" userId="a8074964-3c0e-453e-bf61-1d9101821b9c" providerId="ADAL" clId="{6F6D8026-9D7B-E249-B11F-152A018EB705}" dt="2021-04-01T03:53:12.572" v="765"/>
          <ac:spMkLst>
            <pc:docMk/>
            <pc:sldMk cId="0" sldId="256"/>
            <ac:spMk id="1672" creationId="{4EED21B6-0092-8F43-A58F-8767DBF3E43A}"/>
          </ac:spMkLst>
        </pc:spChg>
        <pc:spChg chg="mod">
          <ac:chgData name="#NG CHI HUI#" userId="a8074964-3c0e-453e-bf61-1d9101821b9c" providerId="ADAL" clId="{6F6D8026-9D7B-E249-B11F-152A018EB705}" dt="2021-04-01T03:53:12.572" v="765"/>
          <ac:spMkLst>
            <pc:docMk/>
            <pc:sldMk cId="0" sldId="256"/>
            <ac:spMk id="1673" creationId="{F5859951-2C4C-A843-A9C5-C1B2D11A484B}"/>
          </ac:spMkLst>
        </pc:spChg>
        <pc:spChg chg="mod">
          <ac:chgData name="#NG CHI HUI#" userId="a8074964-3c0e-453e-bf61-1d9101821b9c" providerId="ADAL" clId="{6F6D8026-9D7B-E249-B11F-152A018EB705}" dt="2021-04-01T03:53:12.572" v="765"/>
          <ac:spMkLst>
            <pc:docMk/>
            <pc:sldMk cId="0" sldId="256"/>
            <ac:spMk id="1674" creationId="{C2F82BA2-9C2C-6F45-9395-9D3845F73D93}"/>
          </ac:spMkLst>
        </pc:spChg>
        <pc:spChg chg="mod">
          <ac:chgData name="#NG CHI HUI#" userId="a8074964-3c0e-453e-bf61-1d9101821b9c" providerId="ADAL" clId="{6F6D8026-9D7B-E249-B11F-152A018EB705}" dt="2021-04-01T03:53:12.572" v="765"/>
          <ac:spMkLst>
            <pc:docMk/>
            <pc:sldMk cId="0" sldId="256"/>
            <ac:spMk id="1675" creationId="{E339B570-65EA-4A40-89BC-868351280781}"/>
          </ac:spMkLst>
        </pc:spChg>
        <pc:spChg chg="mod">
          <ac:chgData name="#NG CHI HUI#" userId="a8074964-3c0e-453e-bf61-1d9101821b9c" providerId="ADAL" clId="{6F6D8026-9D7B-E249-B11F-152A018EB705}" dt="2021-04-01T03:53:12.572" v="765"/>
          <ac:spMkLst>
            <pc:docMk/>
            <pc:sldMk cId="0" sldId="256"/>
            <ac:spMk id="1676" creationId="{156D873A-860D-6941-9BED-3C8811386008}"/>
          </ac:spMkLst>
        </pc:spChg>
        <pc:spChg chg="mod">
          <ac:chgData name="#NG CHI HUI#" userId="a8074964-3c0e-453e-bf61-1d9101821b9c" providerId="ADAL" clId="{6F6D8026-9D7B-E249-B11F-152A018EB705}" dt="2021-04-01T03:53:12.572" v="765"/>
          <ac:spMkLst>
            <pc:docMk/>
            <pc:sldMk cId="0" sldId="256"/>
            <ac:spMk id="1677" creationId="{6A8DF52A-37AB-7544-841B-D84A8FCD07A5}"/>
          </ac:spMkLst>
        </pc:spChg>
        <pc:spChg chg="mod">
          <ac:chgData name="#NG CHI HUI#" userId="a8074964-3c0e-453e-bf61-1d9101821b9c" providerId="ADAL" clId="{6F6D8026-9D7B-E249-B11F-152A018EB705}" dt="2021-04-01T03:53:12.572" v="765"/>
          <ac:spMkLst>
            <pc:docMk/>
            <pc:sldMk cId="0" sldId="256"/>
            <ac:spMk id="1678" creationId="{493068BB-602D-A041-9663-A6959992135B}"/>
          </ac:spMkLst>
        </pc:spChg>
        <pc:spChg chg="mod">
          <ac:chgData name="#NG CHI HUI#" userId="a8074964-3c0e-453e-bf61-1d9101821b9c" providerId="ADAL" clId="{6F6D8026-9D7B-E249-B11F-152A018EB705}" dt="2021-04-01T03:53:12.572" v="765"/>
          <ac:spMkLst>
            <pc:docMk/>
            <pc:sldMk cId="0" sldId="256"/>
            <ac:spMk id="1679" creationId="{CC293306-6295-0246-B682-3F0139B7B4A6}"/>
          </ac:spMkLst>
        </pc:spChg>
        <pc:spChg chg="mod">
          <ac:chgData name="#NG CHI HUI#" userId="a8074964-3c0e-453e-bf61-1d9101821b9c" providerId="ADAL" clId="{6F6D8026-9D7B-E249-B11F-152A018EB705}" dt="2021-04-01T03:53:12.572" v="765"/>
          <ac:spMkLst>
            <pc:docMk/>
            <pc:sldMk cId="0" sldId="256"/>
            <ac:spMk id="1680" creationId="{06197861-1BAC-7346-8C82-ADBF72630B53}"/>
          </ac:spMkLst>
        </pc:spChg>
        <pc:spChg chg="mod">
          <ac:chgData name="#NG CHI HUI#" userId="a8074964-3c0e-453e-bf61-1d9101821b9c" providerId="ADAL" clId="{6F6D8026-9D7B-E249-B11F-152A018EB705}" dt="2021-04-01T03:53:12.572" v="765"/>
          <ac:spMkLst>
            <pc:docMk/>
            <pc:sldMk cId="0" sldId="256"/>
            <ac:spMk id="1681" creationId="{13A6BF2E-F6A9-704A-A04A-0AF3DBB6E159}"/>
          </ac:spMkLst>
        </pc:spChg>
        <pc:spChg chg="mod">
          <ac:chgData name="#NG CHI HUI#" userId="a8074964-3c0e-453e-bf61-1d9101821b9c" providerId="ADAL" clId="{6F6D8026-9D7B-E249-B11F-152A018EB705}" dt="2021-04-01T03:53:12.572" v="765"/>
          <ac:spMkLst>
            <pc:docMk/>
            <pc:sldMk cId="0" sldId="256"/>
            <ac:spMk id="1682" creationId="{E60749D4-EDB8-8D44-9136-BBD1670E4973}"/>
          </ac:spMkLst>
        </pc:spChg>
        <pc:spChg chg="mod">
          <ac:chgData name="#NG CHI HUI#" userId="a8074964-3c0e-453e-bf61-1d9101821b9c" providerId="ADAL" clId="{6F6D8026-9D7B-E249-B11F-152A018EB705}" dt="2021-04-01T03:53:12.572" v="765"/>
          <ac:spMkLst>
            <pc:docMk/>
            <pc:sldMk cId="0" sldId="256"/>
            <ac:spMk id="1683" creationId="{D831F3BE-19BF-4543-A762-963B98DEC1F7}"/>
          </ac:spMkLst>
        </pc:spChg>
        <pc:spChg chg="mod">
          <ac:chgData name="#NG CHI HUI#" userId="a8074964-3c0e-453e-bf61-1d9101821b9c" providerId="ADAL" clId="{6F6D8026-9D7B-E249-B11F-152A018EB705}" dt="2021-04-01T03:53:12.572" v="765"/>
          <ac:spMkLst>
            <pc:docMk/>
            <pc:sldMk cId="0" sldId="256"/>
            <ac:spMk id="1684" creationId="{125DDEE8-0473-BA42-8F15-FC2B54C9F39D}"/>
          </ac:spMkLst>
        </pc:spChg>
        <pc:spChg chg="mod">
          <ac:chgData name="#NG CHI HUI#" userId="a8074964-3c0e-453e-bf61-1d9101821b9c" providerId="ADAL" clId="{6F6D8026-9D7B-E249-B11F-152A018EB705}" dt="2021-04-01T03:53:12.572" v="765"/>
          <ac:spMkLst>
            <pc:docMk/>
            <pc:sldMk cId="0" sldId="256"/>
            <ac:spMk id="1685" creationId="{7F1F066F-B63E-6144-A878-B1E6017D4071}"/>
          </ac:spMkLst>
        </pc:spChg>
        <pc:spChg chg="mod">
          <ac:chgData name="#NG CHI HUI#" userId="a8074964-3c0e-453e-bf61-1d9101821b9c" providerId="ADAL" clId="{6F6D8026-9D7B-E249-B11F-152A018EB705}" dt="2021-04-01T03:53:12.572" v="765"/>
          <ac:spMkLst>
            <pc:docMk/>
            <pc:sldMk cId="0" sldId="256"/>
            <ac:spMk id="1686" creationId="{29A63738-CF2C-2F47-8773-43A73ED2BA55}"/>
          </ac:spMkLst>
        </pc:spChg>
        <pc:spChg chg="mod">
          <ac:chgData name="#NG CHI HUI#" userId="a8074964-3c0e-453e-bf61-1d9101821b9c" providerId="ADAL" clId="{6F6D8026-9D7B-E249-B11F-152A018EB705}" dt="2021-04-01T03:53:12.572" v="765"/>
          <ac:spMkLst>
            <pc:docMk/>
            <pc:sldMk cId="0" sldId="256"/>
            <ac:spMk id="1687" creationId="{9D6F0494-00EF-E94D-B6B3-97CA4FCDEB52}"/>
          </ac:spMkLst>
        </pc:spChg>
        <pc:spChg chg="mod">
          <ac:chgData name="#NG CHI HUI#" userId="a8074964-3c0e-453e-bf61-1d9101821b9c" providerId="ADAL" clId="{6F6D8026-9D7B-E249-B11F-152A018EB705}" dt="2021-04-01T03:53:12.572" v="765"/>
          <ac:spMkLst>
            <pc:docMk/>
            <pc:sldMk cId="0" sldId="256"/>
            <ac:spMk id="1688" creationId="{65BD360B-5075-7D4A-943E-D3741EC04995}"/>
          </ac:spMkLst>
        </pc:spChg>
        <pc:spChg chg="mod">
          <ac:chgData name="#NG CHI HUI#" userId="a8074964-3c0e-453e-bf61-1d9101821b9c" providerId="ADAL" clId="{6F6D8026-9D7B-E249-B11F-152A018EB705}" dt="2021-04-01T03:53:12.572" v="765"/>
          <ac:spMkLst>
            <pc:docMk/>
            <pc:sldMk cId="0" sldId="256"/>
            <ac:spMk id="1689" creationId="{9EB995C8-EEFB-744E-8C90-8EBC2157D300}"/>
          </ac:spMkLst>
        </pc:spChg>
        <pc:spChg chg="mod">
          <ac:chgData name="#NG CHI HUI#" userId="a8074964-3c0e-453e-bf61-1d9101821b9c" providerId="ADAL" clId="{6F6D8026-9D7B-E249-B11F-152A018EB705}" dt="2021-04-01T03:53:12.572" v="765"/>
          <ac:spMkLst>
            <pc:docMk/>
            <pc:sldMk cId="0" sldId="256"/>
            <ac:spMk id="1690" creationId="{43371461-AF60-014D-99F1-217412752618}"/>
          </ac:spMkLst>
        </pc:spChg>
        <pc:spChg chg="mod">
          <ac:chgData name="#NG CHI HUI#" userId="a8074964-3c0e-453e-bf61-1d9101821b9c" providerId="ADAL" clId="{6F6D8026-9D7B-E249-B11F-152A018EB705}" dt="2021-04-01T03:53:12.572" v="765"/>
          <ac:spMkLst>
            <pc:docMk/>
            <pc:sldMk cId="0" sldId="256"/>
            <ac:spMk id="1691" creationId="{0CF59AD3-BAE4-D04C-99FB-85C0F82C13D8}"/>
          </ac:spMkLst>
        </pc:spChg>
        <pc:spChg chg="mod">
          <ac:chgData name="#NG CHI HUI#" userId="a8074964-3c0e-453e-bf61-1d9101821b9c" providerId="ADAL" clId="{6F6D8026-9D7B-E249-B11F-152A018EB705}" dt="2021-04-01T03:53:12.572" v="765"/>
          <ac:spMkLst>
            <pc:docMk/>
            <pc:sldMk cId="0" sldId="256"/>
            <ac:spMk id="1692" creationId="{2332865F-A94D-1C44-9C07-6CFAE1447B8F}"/>
          </ac:spMkLst>
        </pc:spChg>
        <pc:spChg chg="mod">
          <ac:chgData name="#NG CHI HUI#" userId="a8074964-3c0e-453e-bf61-1d9101821b9c" providerId="ADAL" clId="{6F6D8026-9D7B-E249-B11F-152A018EB705}" dt="2021-04-01T03:53:12.572" v="765"/>
          <ac:spMkLst>
            <pc:docMk/>
            <pc:sldMk cId="0" sldId="256"/>
            <ac:spMk id="1693" creationId="{83A2827C-D04F-E94A-9C86-3B5553B78E21}"/>
          </ac:spMkLst>
        </pc:spChg>
        <pc:spChg chg="mod">
          <ac:chgData name="#NG CHI HUI#" userId="a8074964-3c0e-453e-bf61-1d9101821b9c" providerId="ADAL" clId="{6F6D8026-9D7B-E249-B11F-152A018EB705}" dt="2021-04-01T03:53:12.572" v="765"/>
          <ac:spMkLst>
            <pc:docMk/>
            <pc:sldMk cId="0" sldId="256"/>
            <ac:spMk id="1694" creationId="{424153FA-876D-9240-ADC2-30A9251C576E}"/>
          </ac:spMkLst>
        </pc:spChg>
        <pc:spChg chg="mod">
          <ac:chgData name="#NG CHI HUI#" userId="a8074964-3c0e-453e-bf61-1d9101821b9c" providerId="ADAL" clId="{6F6D8026-9D7B-E249-B11F-152A018EB705}" dt="2021-04-01T03:53:12.572" v="765"/>
          <ac:spMkLst>
            <pc:docMk/>
            <pc:sldMk cId="0" sldId="256"/>
            <ac:spMk id="1695" creationId="{9EEBCB1B-EB98-384D-BB57-9C5D1AB18CC9}"/>
          </ac:spMkLst>
        </pc:spChg>
        <pc:spChg chg="mod">
          <ac:chgData name="#NG CHI HUI#" userId="a8074964-3c0e-453e-bf61-1d9101821b9c" providerId="ADAL" clId="{6F6D8026-9D7B-E249-B11F-152A018EB705}" dt="2021-04-01T03:53:12.572" v="765"/>
          <ac:spMkLst>
            <pc:docMk/>
            <pc:sldMk cId="0" sldId="256"/>
            <ac:spMk id="1696" creationId="{F5D0DE11-EBD3-734E-9D90-2E435D938CC9}"/>
          </ac:spMkLst>
        </pc:spChg>
        <pc:spChg chg="mod">
          <ac:chgData name="#NG CHI HUI#" userId="a8074964-3c0e-453e-bf61-1d9101821b9c" providerId="ADAL" clId="{6F6D8026-9D7B-E249-B11F-152A018EB705}" dt="2021-04-01T03:53:12.572" v="765"/>
          <ac:spMkLst>
            <pc:docMk/>
            <pc:sldMk cId="0" sldId="256"/>
            <ac:spMk id="1697" creationId="{46ABCB85-E9AD-C74D-AF85-D5B33A27A9EC}"/>
          </ac:spMkLst>
        </pc:spChg>
        <pc:spChg chg="mod">
          <ac:chgData name="#NG CHI HUI#" userId="a8074964-3c0e-453e-bf61-1d9101821b9c" providerId="ADAL" clId="{6F6D8026-9D7B-E249-B11F-152A018EB705}" dt="2021-04-01T03:53:12.572" v="765"/>
          <ac:spMkLst>
            <pc:docMk/>
            <pc:sldMk cId="0" sldId="256"/>
            <ac:spMk id="1698" creationId="{1AD41312-1E55-CE46-826A-C3EA28FAC046}"/>
          </ac:spMkLst>
        </pc:spChg>
        <pc:spChg chg="mod">
          <ac:chgData name="#NG CHI HUI#" userId="a8074964-3c0e-453e-bf61-1d9101821b9c" providerId="ADAL" clId="{6F6D8026-9D7B-E249-B11F-152A018EB705}" dt="2021-04-01T03:53:12.572" v="765"/>
          <ac:spMkLst>
            <pc:docMk/>
            <pc:sldMk cId="0" sldId="256"/>
            <ac:spMk id="1699" creationId="{A6B81CA8-8473-9E4C-BA9C-A2B29570F163}"/>
          </ac:spMkLst>
        </pc:spChg>
        <pc:spChg chg="mod">
          <ac:chgData name="#NG CHI HUI#" userId="a8074964-3c0e-453e-bf61-1d9101821b9c" providerId="ADAL" clId="{6F6D8026-9D7B-E249-B11F-152A018EB705}" dt="2021-04-01T03:53:12.572" v="765"/>
          <ac:spMkLst>
            <pc:docMk/>
            <pc:sldMk cId="0" sldId="256"/>
            <ac:spMk id="1700" creationId="{EFFB36FD-212C-B144-8B18-DE13A36422C1}"/>
          </ac:spMkLst>
        </pc:spChg>
        <pc:spChg chg="mod">
          <ac:chgData name="#NG CHI HUI#" userId="a8074964-3c0e-453e-bf61-1d9101821b9c" providerId="ADAL" clId="{6F6D8026-9D7B-E249-B11F-152A018EB705}" dt="2021-04-01T03:53:12.572" v="765"/>
          <ac:spMkLst>
            <pc:docMk/>
            <pc:sldMk cId="0" sldId="256"/>
            <ac:spMk id="1701" creationId="{4874BD6D-CA6B-B045-8FBD-7819894CC058}"/>
          </ac:spMkLst>
        </pc:spChg>
        <pc:spChg chg="mod">
          <ac:chgData name="#NG CHI HUI#" userId="a8074964-3c0e-453e-bf61-1d9101821b9c" providerId="ADAL" clId="{6F6D8026-9D7B-E249-B11F-152A018EB705}" dt="2021-04-01T03:53:12.572" v="765"/>
          <ac:spMkLst>
            <pc:docMk/>
            <pc:sldMk cId="0" sldId="256"/>
            <ac:spMk id="1702" creationId="{20B96089-1915-0F4B-8E71-07524E086DAB}"/>
          </ac:spMkLst>
        </pc:spChg>
        <pc:spChg chg="mod">
          <ac:chgData name="#NG CHI HUI#" userId="a8074964-3c0e-453e-bf61-1d9101821b9c" providerId="ADAL" clId="{6F6D8026-9D7B-E249-B11F-152A018EB705}" dt="2021-04-01T03:53:12.572" v="765"/>
          <ac:spMkLst>
            <pc:docMk/>
            <pc:sldMk cId="0" sldId="256"/>
            <ac:spMk id="1703" creationId="{ECAC3E02-723D-2B42-B6C7-31636FD50E3D}"/>
          </ac:spMkLst>
        </pc:spChg>
        <pc:spChg chg="mod">
          <ac:chgData name="#NG CHI HUI#" userId="a8074964-3c0e-453e-bf61-1d9101821b9c" providerId="ADAL" clId="{6F6D8026-9D7B-E249-B11F-152A018EB705}" dt="2021-04-01T03:53:12.572" v="765"/>
          <ac:spMkLst>
            <pc:docMk/>
            <pc:sldMk cId="0" sldId="256"/>
            <ac:spMk id="1704" creationId="{ABBAAC82-2976-5E4F-80C6-9DAA4337ECBC}"/>
          </ac:spMkLst>
        </pc:spChg>
        <pc:spChg chg="mod">
          <ac:chgData name="#NG CHI HUI#" userId="a8074964-3c0e-453e-bf61-1d9101821b9c" providerId="ADAL" clId="{6F6D8026-9D7B-E249-B11F-152A018EB705}" dt="2021-04-01T03:53:12.572" v="765"/>
          <ac:spMkLst>
            <pc:docMk/>
            <pc:sldMk cId="0" sldId="256"/>
            <ac:spMk id="1705" creationId="{B21233DD-E3E1-7F41-B5AB-352E83FE950B}"/>
          </ac:spMkLst>
        </pc:spChg>
        <pc:spChg chg="mod">
          <ac:chgData name="#NG CHI HUI#" userId="a8074964-3c0e-453e-bf61-1d9101821b9c" providerId="ADAL" clId="{6F6D8026-9D7B-E249-B11F-152A018EB705}" dt="2021-04-01T03:53:12.572" v="765"/>
          <ac:spMkLst>
            <pc:docMk/>
            <pc:sldMk cId="0" sldId="256"/>
            <ac:spMk id="1706" creationId="{B1216D73-4867-7A4D-B87D-3FCD927C34FA}"/>
          </ac:spMkLst>
        </pc:spChg>
        <pc:spChg chg="mod">
          <ac:chgData name="#NG CHI HUI#" userId="a8074964-3c0e-453e-bf61-1d9101821b9c" providerId="ADAL" clId="{6F6D8026-9D7B-E249-B11F-152A018EB705}" dt="2021-04-01T03:53:12.572" v="765"/>
          <ac:spMkLst>
            <pc:docMk/>
            <pc:sldMk cId="0" sldId="256"/>
            <ac:spMk id="1707" creationId="{FB6EBE9C-7F23-DB45-8BF9-B1BD13A54FEA}"/>
          </ac:spMkLst>
        </pc:spChg>
        <pc:spChg chg="mod">
          <ac:chgData name="#NG CHI HUI#" userId="a8074964-3c0e-453e-bf61-1d9101821b9c" providerId="ADAL" clId="{6F6D8026-9D7B-E249-B11F-152A018EB705}" dt="2021-04-01T03:53:12.572" v="765"/>
          <ac:spMkLst>
            <pc:docMk/>
            <pc:sldMk cId="0" sldId="256"/>
            <ac:spMk id="1708" creationId="{D3DAFE3A-53A9-0D47-A00D-49E8BE0F0CDD}"/>
          </ac:spMkLst>
        </pc:spChg>
        <pc:spChg chg="mod">
          <ac:chgData name="#NG CHI HUI#" userId="a8074964-3c0e-453e-bf61-1d9101821b9c" providerId="ADAL" clId="{6F6D8026-9D7B-E249-B11F-152A018EB705}" dt="2021-04-01T03:53:12.572" v="765"/>
          <ac:spMkLst>
            <pc:docMk/>
            <pc:sldMk cId="0" sldId="256"/>
            <ac:spMk id="1709" creationId="{0C9CD6FB-1CD5-714A-8C23-D4880D68F2A2}"/>
          </ac:spMkLst>
        </pc:spChg>
        <pc:spChg chg="mod">
          <ac:chgData name="#NG CHI HUI#" userId="a8074964-3c0e-453e-bf61-1d9101821b9c" providerId="ADAL" clId="{6F6D8026-9D7B-E249-B11F-152A018EB705}" dt="2021-04-01T03:53:12.572" v="765"/>
          <ac:spMkLst>
            <pc:docMk/>
            <pc:sldMk cId="0" sldId="256"/>
            <ac:spMk id="1710" creationId="{9E63E939-9731-FC42-98A1-C061BAC449AC}"/>
          </ac:spMkLst>
        </pc:spChg>
        <pc:spChg chg="mod">
          <ac:chgData name="#NG CHI HUI#" userId="a8074964-3c0e-453e-bf61-1d9101821b9c" providerId="ADAL" clId="{6F6D8026-9D7B-E249-B11F-152A018EB705}" dt="2021-04-01T03:53:12.572" v="765"/>
          <ac:spMkLst>
            <pc:docMk/>
            <pc:sldMk cId="0" sldId="256"/>
            <ac:spMk id="1711" creationId="{A4B4E1A5-1995-1040-AC78-B059CD2BAFB2}"/>
          </ac:spMkLst>
        </pc:spChg>
        <pc:spChg chg="mod">
          <ac:chgData name="#NG CHI HUI#" userId="a8074964-3c0e-453e-bf61-1d9101821b9c" providerId="ADAL" clId="{6F6D8026-9D7B-E249-B11F-152A018EB705}" dt="2021-04-01T03:53:12.572" v="765"/>
          <ac:spMkLst>
            <pc:docMk/>
            <pc:sldMk cId="0" sldId="256"/>
            <ac:spMk id="1712" creationId="{17700D94-0881-2F4F-B88D-75F297CA2595}"/>
          </ac:spMkLst>
        </pc:spChg>
        <pc:spChg chg="mod">
          <ac:chgData name="#NG CHI HUI#" userId="a8074964-3c0e-453e-bf61-1d9101821b9c" providerId="ADAL" clId="{6F6D8026-9D7B-E249-B11F-152A018EB705}" dt="2021-04-01T03:53:12.572" v="765"/>
          <ac:spMkLst>
            <pc:docMk/>
            <pc:sldMk cId="0" sldId="256"/>
            <ac:spMk id="1713" creationId="{D59A8DCB-8C2A-9849-87E0-6A8AF57F2471}"/>
          </ac:spMkLst>
        </pc:spChg>
        <pc:spChg chg="mod">
          <ac:chgData name="#NG CHI HUI#" userId="a8074964-3c0e-453e-bf61-1d9101821b9c" providerId="ADAL" clId="{6F6D8026-9D7B-E249-B11F-152A018EB705}" dt="2021-04-01T03:53:12.572" v="765"/>
          <ac:spMkLst>
            <pc:docMk/>
            <pc:sldMk cId="0" sldId="256"/>
            <ac:spMk id="1714" creationId="{B1EDE4DF-6308-B840-BD9C-B73AAEAC9751}"/>
          </ac:spMkLst>
        </pc:spChg>
        <pc:spChg chg="mod">
          <ac:chgData name="#NG CHI HUI#" userId="a8074964-3c0e-453e-bf61-1d9101821b9c" providerId="ADAL" clId="{6F6D8026-9D7B-E249-B11F-152A018EB705}" dt="2021-04-01T03:53:12.572" v="765"/>
          <ac:spMkLst>
            <pc:docMk/>
            <pc:sldMk cId="0" sldId="256"/>
            <ac:spMk id="1715" creationId="{2FC38351-D4B5-C645-AC27-539EA377BD79}"/>
          </ac:spMkLst>
        </pc:spChg>
        <pc:spChg chg="mod">
          <ac:chgData name="#NG CHI HUI#" userId="a8074964-3c0e-453e-bf61-1d9101821b9c" providerId="ADAL" clId="{6F6D8026-9D7B-E249-B11F-152A018EB705}" dt="2021-04-01T03:53:12.572" v="765"/>
          <ac:spMkLst>
            <pc:docMk/>
            <pc:sldMk cId="0" sldId="256"/>
            <ac:spMk id="1716" creationId="{8FCB1465-AE35-9845-8F7A-A856C0994048}"/>
          </ac:spMkLst>
        </pc:spChg>
        <pc:spChg chg="mod">
          <ac:chgData name="#NG CHI HUI#" userId="a8074964-3c0e-453e-bf61-1d9101821b9c" providerId="ADAL" clId="{6F6D8026-9D7B-E249-B11F-152A018EB705}" dt="2021-04-01T03:53:12.572" v="765"/>
          <ac:spMkLst>
            <pc:docMk/>
            <pc:sldMk cId="0" sldId="256"/>
            <ac:spMk id="1717" creationId="{CAE558C8-F44B-454F-9F69-F4A4690B2849}"/>
          </ac:spMkLst>
        </pc:spChg>
        <pc:spChg chg="mod">
          <ac:chgData name="#NG CHI HUI#" userId="a8074964-3c0e-453e-bf61-1d9101821b9c" providerId="ADAL" clId="{6F6D8026-9D7B-E249-B11F-152A018EB705}" dt="2021-04-01T03:53:12.572" v="765"/>
          <ac:spMkLst>
            <pc:docMk/>
            <pc:sldMk cId="0" sldId="256"/>
            <ac:spMk id="1718" creationId="{88079925-660C-F944-9711-4993880722FC}"/>
          </ac:spMkLst>
        </pc:spChg>
        <pc:spChg chg="mod">
          <ac:chgData name="#NG CHI HUI#" userId="a8074964-3c0e-453e-bf61-1d9101821b9c" providerId="ADAL" clId="{6F6D8026-9D7B-E249-B11F-152A018EB705}" dt="2021-04-01T03:53:12.572" v="765"/>
          <ac:spMkLst>
            <pc:docMk/>
            <pc:sldMk cId="0" sldId="256"/>
            <ac:spMk id="1719" creationId="{1533FBEE-B1E0-F449-99B8-40E4FA719666}"/>
          </ac:spMkLst>
        </pc:spChg>
        <pc:spChg chg="mod">
          <ac:chgData name="#NG CHI HUI#" userId="a8074964-3c0e-453e-bf61-1d9101821b9c" providerId="ADAL" clId="{6F6D8026-9D7B-E249-B11F-152A018EB705}" dt="2021-04-01T03:53:12.572" v="765"/>
          <ac:spMkLst>
            <pc:docMk/>
            <pc:sldMk cId="0" sldId="256"/>
            <ac:spMk id="1720" creationId="{CF539061-2671-004A-BDE4-6463AC81F090}"/>
          </ac:spMkLst>
        </pc:spChg>
        <pc:spChg chg="mod">
          <ac:chgData name="#NG CHI HUI#" userId="a8074964-3c0e-453e-bf61-1d9101821b9c" providerId="ADAL" clId="{6F6D8026-9D7B-E249-B11F-152A018EB705}" dt="2021-04-01T03:53:12.572" v="765"/>
          <ac:spMkLst>
            <pc:docMk/>
            <pc:sldMk cId="0" sldId="256"/>
            <ac:spMk id="1721" creationId="{F8156EC6-EF3C-CE40-A357-9F9E8EC49959}"/>
          </ac:spMkLst>
        </pc:spChg>
        <pc:spChg chg="mod">
          <ac:chgData name="#NG CHI HUI#" userId="a8074964-3c0e-453e-bf61-1d9101821b9c" providerId="ADAL" clId="{6F6D8026-9D7B-E249-B11F-152A018EB705}" dt="2021-04-01T03:53:12.572" v="765"/>
          <ac:spMkLst>
            <pc:docMk/>
            <pc:sldMk cId="0" sldId="256"/>
            <ac:spMk id="1722" creationId="{65BDB686-6A04-F14C-8695-CD89A9539674}"/>
          </ac:spMkLst>
        </pc:spChg>
        <pc:spChg chg="mod">
          <ac:chgData name="#NG CHI HUI#" userId="a8074964-3c0e-453e-bf61-1d9101821b9c" providerId="ADAL" clId="{6F6D8026-9D7B-E249-B11F-152A018EB705}" dt="2021-04-01T03:53:12.572" v="765"/>
          <ac:spMkLst>
            <pc:docMk/>
            <pc:sldMk cId="0" sldId="256"/>
            <ac:spMk id="1723" creationId="{8BEBEEE5-E534-CE43-9B0D-3F838A4A916B}"/>
          </ac:spMkLst>
        </pc:spChg>
        <pc:spChg chg="mod">
          <ac:chgData name="#NG CHI HUI#" userId="a8074964-3c0e-453e-bf61-1d9101821b9c" providerId="ADAL" clId="{6F6D8026-9D7B-E249-B11F-152A018EB705}" dt="2021-04-01T03:53:12.572" v="765"/>
          <ac:spMkLst>
            <pc:docMk/>
            <pc:sldMk cId="0" sldId="256"/>
            <ac:spMk id="1724" creationId="{E42957FC-F83C-454E-A6AD-22719D31DB8D}"/>
          </ac:spMkLst>
        </pc:spChg>
        <pc:spChg chg="mod">
          <ac:chgData name="#NG CHI HUI#" userId="a8074964-3c0e-453e-bf61-1d9101821b9c" providerId="ADAL" clId="{6F6D8026-9D7B-E249-B11F-152A018EB705}" dt="2021-04-01T03:53:12.572" v="765"/>
          <ac:spMkLst>
            <pc:docMk/>
            <pc:sldMk cId="0" sldId="256"/>
            <ac:spMk id="1725" creationId="{41CCFED4-83E3-BC4E-B78D-9EB6B9EA3448}"/>
          </ac:spMkLst>
        </pc:spChg>
        <pc:spChg chg="mod">
          <ac:chgData name="#NG CHI HUI#" userId="a8074964-3c0e-453e-bf61-1d9101821b9c" providerId="ADAL" clId="{6F6D8026-9D7B-E249-B11F-152A018EB705}" dt="2021-04-01T03:53:12.572" v="765"/>
          <ac:spMkLst>
            <pc:docMk/>
            <pc:sldMk cId="0" sldId="256"/>
            <ac:spMk id="1726" creationId="{F9A8F38A-3379-214C-BFDE-D4D49C445769}"/>
          </ac:spMkLst>
        </pc:spChg>
        <pc:spChg chg="mod">
          <ac:chgData name="#NG CHI HUI#" userId="a8074964-3c0e-453e-bf61-1d9101821b9c" providerId="ADAL" clId="{6F6D8026-9D7B-E249-B11F-152A018EB705}" dt="2021-04-01T03:53:12.572" v="765"/>
          <ac:spMkLst>
            <pc:docMk/>
            <pc:sldMk cId="0" sldId="256"/>
            <ac:spMk id="1727" creationId="{A19A4BE3-1B38-9D4D-B741-3FBDAB12E3CE}"/>
          </ac:spMkLst>
        </pc:spChg>
        <pc:spChg chg="mod">
          <ac:chgData name="#NG CHI HUI#" userId="a8074964-3c0e-453e-bf61-1d9101821b9c" providerId="ADAL" clId="{6F6D8026-9D7B-E249-B11F-152A018EB705}" dt="2021-04-01T03:53:12.572" v="765"/>
          <ac:spMkLst>
            <pc:docMk/>
            <pc:sldMk cId="0" sldId="256"/>
            <ac:spMk id="1728" creationId="{91790561-345E-AB47-9FAB-5EC9F9536E45}"/>
          </ac:spMkLst>
        </pc:spChg>
        <pc:spChg chg="mod">
          <ac:chgData name="#NG CHI HUI#" userId="a8074964-3c0e-453e-bf61-1d9101821b9c" providerId="ADAL" clId="{6F6D8026-9D7B-E249-B11F-152A018EB705}" dt="2021-04-01T03:53:12.572" v="765"/>
          <ac:spMkLst>
            <pc:docMk/>
            <pc:sldMk cId="0" sldId="256"/>
            <ac:spMk id="1729" creationId="{0864BAA2-1EBD-7C44-BC1C-965E4CDA1475}"/>
          </ac:spMkLst>
        </pc:spChg>
        <pc:spChg chg="mod">
          <ac:chgData name="#NG CHI HUI#" userId="a8074964-3c0e-453e-bf61-1d9101821b9c" providerId="ADAL" clId="{6F6D8026-9D7B-E249-B11F-152A018EB705}" dt="2021-04-01T03:53:12.572" v="765"/>
          <ac:spMkLst>
            <pc:docMk/>
            <pc:sldMk cId="0" sldId="256"/>
            <ac:spMk id="1730" creationId="{F964B755-7973-1E49-BA66-294313055C22}"/>
          </ac:spMkLst>
        </pc:spChg>
        <pc:spChg chg="mod">
          <ac:chgData name="#NG CHI HUI#" userId="a8074964-3c0e-453e-bf61-1d9101821b9c" providerId="ADAL" clId="{6F6D8026-9D7B-E249-B11F-152A018EB705}" dt="2021-04-01T03:53:12.572" v="765"/>
          <ac:spMkLst>
            <pc:docMk/>
            <pc:sldMk cId="0" sldId="256"/>
            <ac:spMk id="1731" creationId="{63F3D0A7-171F-0F49-BB32-38A67E4901DD}"/>
          </ac:spMkLst>
        </pc:spChg>
        <pc:spChg chg="mod">
          <ac:chgData name="#NG CHI HUI#" userId="a8074964-3c0e-453e-bf61-1d9101821b9c" providerId="ADAL" clId="{6F6D8026-9D7B-E249-B11F-152A018EB705}" dt="2021-04-01T03:53:12.572" v="765"/>
          <ac:spMkLst>
            <pc:docMk/>
            <pc:sldMk cId="0" sldId="256"/>
            <ac:spMk id="1732" creationId="{69F02B88-B0C9-C84E-B8C6-0C25CEEA2BF3}"/>
          </ac:spMkLst>
        </pc:spChg>
        <pc:spChg chg="mod">
          <ac:chgData name="#NG CHI HUI#" userId="a8074964-3c0e-453e-bf61-1d9101821b9c" providerId="ADAL" clId="{6F6D8026-9D7B-E249-B11F-152A018EB705}" dt="2021-04-01T03:53:12.572" v="765"/>
          <ac:spMkLst>
            <pc:docMk/>
            <pc:sldMk cId="0" sldId="256"/>
            <ac:spMk id="1733" creationId="{C906DA27-0C3D-0B4D-8B5E-BADF41A62107}"/>
          </ac:spMkLst>
        </pc:spChg>
        <pc:spChg chg="mod">
          <ac:chgData name="#NG CHI HUI#" userId="a8074964-3c0e-453e-bf61-1d9101821b9c" providerId="ADAL" clId="{6F6D8026-9D7B-E249-B11F-152A018EB705}" dt="2021-04-01T03:53:12.572" v="765"/>
          <ac:spMkLst>
            <pc:docMk/>
            <pc:sldMk cId="0" sldId="256"/>
            <ac:spMk id="1734" creationId="{C594DA6B-7697-A645-8BD0-FDA9802ED35E}"/>
          </ac:spMkLst>
        </pc:spChg>
        <pc:spChg chg="mod">
          <ac:chgData name="#NG CHI HUI#" userId="a8074964-3c0e-453e-bf61-1d9101821b9c" providerId="ADAL" clId="{6F6D8026-9D7B-E249-B11F-152A018EB705}" dt="2021-04-01T03:53:12.572" v="765"/>
          <ac:spMkLst>
            <pc:docMk/>
            <pc:sldMk cId="0" sldId="256"/>
            <ac:spMk id="1735" creationId="{2A451C34-43E6-8C4C-A241-B215B9E7694F}"/>
          </ac:spMkLst>
        </pc:spChg>
        <pc:spChg chg="mod">
          <ac:chgData name="#NG CHI HUI#" userId="a8074964-3c0e-453e-bf61-1d9101821b9c" providerId="ADAL" clId="{6F6D8026-9D7B-E249-B11F-152A018EB705}" dt="2021-04-01T03:53:12.572" v="765"/>
          <ac:spMkLst>
            <pc:docMk/>
            <pc:sldMk cId="0" sldId="256"/>
            <ac:spMk id="1736" creationId="{1CDF215F-7050-4A46-99C7-8E2372887C4B}"/>
          </ac:spMkLst>
        </pc:spChg>
        <pc:spChg chg="mod">
          <ac:chgData name="#NG CHI HUI#" userId="a8074964-3c0e-453e-bf61-1d9101821b9c" providerId="ADAL" clId="{6F6D8026-9D7B-E249-B11F-152A018EB705}" dt="2021-04-01T03:53:12.572" v="765"/>
          <ac:spMkLst>
            <pc:docMk/>
            <pc:sldMk cId="0" sldId="256"/>
            <ac:spMk id="1737" creationId="{0FD39260-515B-2A43-AEA9-8214818E5739}"/>
          </ac:spMkLst>
        </pc:spChg>
        <pc:spChg chg="mod">
          <ac:chgData name="#NG CHI HUI#" userId="a8074964-3c0e-453e-bf61-1d9101821b9c" providerId="ADAL" clId="{6F6D8026-9D7B-E249-B11F-152A018EB705}" dt="2021-04-01T03:53:12.572" v="765"/>
          <ac:spMkLst>
            <pc:docMk/>
            <pc:sldMk cId="0" sldId="256"/>
            <ac:spMk id="1738" creationId="{D2A23EED-C18C-9B45-BF57-FDD9FA54E766}"/>
          </ac:spMkLst>
        </pc:spChg>
        <pc:spChg chg="mod">
          <ac:chgData name="#NG CHI HUI#" userId="a8074964-3c0e-453e-bf61-1d9101821b9c" providerId="ADAL" clId="{6F6D8026-9D7B-E249-B11F-152A018EB705}" dt="2021-04-01T03:53:12.572" v="765"/>
          <ac:spMkLst>
            <pc:docMk/>
            <pc:sldMk cId="0" sldId="256"/>
            <ac:spMk id="1739" creationId="{E989E36E-6FEF-BF43-A4C7-5DE9D7AD643A}"/>
          </ac:spMkLst>
        </pc:spChg>
        <pc:spChg chg="mod">
          <ac:chgData name="#NG CHI HUI#" userId="a8074964-3c0e-453e-bf61-1d9101821b9c" providerId="ADAL" clId="{6F6D8026-9D7B-E249-B11F-152A018EB705}" dt="2021-04-01T03:53:12.572" v="765"/>
          <ac:spMkLst>
            <pc:docMk/>
            <pc:sldMk cId="0" sldId="256"/>
            <ac:spMk id="1740" creationId="{19D0D0D1-8DBC-C34C-B681-A884E9DCF487}"/>
          </ac:spMkLst>
        </pc:spChg>
        <pc:spChg chg="mod">
          <ac:chgData name="#NG CHI HUI#" userId="a8074964-3c0e-453e-bf61-1d9101821b9c" providerId="ADAL" clId="{6F6D8026-9D7B-E249-B11F-152A018EB705}" dt="2021-04-01T03:53:12.572" v="765"/>
          <ac:spMkLst>
            <pc:docMk/>
            <pc:sldMk cId="0" sldId="256"/>
            <ac:spMk id="1741" creationId="{AA1FAA3D-FB53-4A48-BD9B-60C0387DE8FC}"/>
          </ac:spMkLst>
        </pc:spChg>
        <pc:spChg chg="mod">
          <ac:chgData name="#NG CHI HUI#" userId="a8074964-3c0e-453e-bf61-1d9101821b9c" providerId="ADAL" clId="{6F6D8026-9D7B-E249-B11F-152A018EB705}" dt="2021-04-01T03:53:12.572" v="765"/>
          <ac:spMkLst>
            <pc:docMk/>
            <pc:sldMk cId="0" sldId="256"/>
            <ac:spMk id="1742" creationId="{2F8B0BC0-E3B4-B840-AA45-FCEF36E17CE2}"/>
          </ac:spMkLst>
        </pc:spChg>
        <pc:spChg chg="mod">
          <ac:chgData name="#NG CHI HUI#" userId="a8074964-3c0e-453e-bf61-1d9101821b9c" providerId="ADAL" clId="{6F6D8026-9D7B-E249-B11F-152A018EB705}" dt="2021-04-01T03:53:12.572" v="765"/>
          <ac:spMkLst>
            <pc:docMk/>
            <pc:sldMk cId="0" sldId="256"/>
            <ac:spMk id="1743" creationId="{BEDF4571-29D6-9043-AFA5-446B388725F4}"/>
          </ac:spMkLst>
        </pc:spChg>
        <pc:spChg chg="mod">
          <ac:chgData name="#NG CHI HUI#" userId="a8074964-3c0e-453e-bf61-1d9101821b9c" providerId="ADAL" clId="{6F6D8026-9D7B-E249-B11F-152A018EB705}" dt="2021-04-01T03:53:12.572" v="765"/>
          <ac:spMkLst>
            <pc:docMk/>
            <pc:sldMk cId="0" sldId="256"/>
            <ac:spMk id="1744" creationId="{31ED712A-5494-D148-8326-BF932BDC03E3}"/>
          </ac:spMkLst>
        </pc:spChg>
        <pc:spChg chg="mod">
          <ac:chgData name="#NG CHI HUI#" userId="a8074964-3c0e-453e-bf61-1d9101821b9c" providerId="ADAL" clId="{6F6D8026-9D7B-E249-B11F-152A018EB705}" dt="2021-04-01T03:53:12.572" v="765"/>
          <ac:spMkLst>
            <pc:docMk/>
            <pc:sldMk cId="0" sldId="256"/>
            <ac:spMk id="1745" creationId="{78A1A148-810E-4F4E-BC1A-62BA7F968DE9}"/>
          </ac:spMkLst>
        </pc:spChg>
        <pc:spChg chg="mod">
          <ac:chgData name="#NG CHI HUI#" userId="a8074964-3c0e-453e-bf61-1d9101821b9c" providerId="ADAL" clId="{6F6D8026-9D7B-E249-B11F-152A018EB705}" dt="2021-04-01T03:53:12.572" v="765"/>
          <ac:spMkLst>
            <pc:docMk/>
            <pc:sldMk cId="0" sldId="256"/>
            <ac:spMk id="1746" creationId="{B45D0AE7-7C37-C643-93F1-8F810C570746}"/>
          </ac:spMkLst>
        </pc:spChg>
        <pc:spChg chg="mod">
          <ac:chgData name="#NG CHI HUI#" userId="a8074964-3c0e-453e-bf61-1d9101821b9c" providerId="ADAL" clId="{6F6D8026-9D7B-E249-B11F-152A018EB705}" dt="2021-04-01T03:53:12.572" v="765"/>
          <ac:spMkLst>
            <pc:docMk/>
            <pc:sldMk cId="0" sldId="256"/>
            <ac:spMk id="1747" creationId="{685DCF9D-6FF8-4B49-A518-0F0916FB94CD}"/>
          </ac:spMkLst>
        </pc:spChg>
        <pc:spChg chg="mod">
          <ac:chgData name="#NG CHI HUI#" userId="a8074964-3c0e-453e-bf61-1d9101821b9c" providerId="ADAL" clId="{6F6D8026-9D7B-E249-B11F-152A018EB705}" dt="2021-04-01T03:53:12.572" v="765"/>
          <ac:spMkLst>
            <pc:docMk/>
            <pc:sldMk cId="0" sldId="256"/>
            <ac:spMk id="1748" creationId="{A9B88A17-34E5-844A-AAEB-3D08B4535150}"/>
          </ac:spMkLst>
        </pc:spChg>
        <pc:spChg chg="mod">
          <ac:chgData name="#NG CHI HUI#" userId="a8074964-3c0e-453e-bf61-1d9101821b9c" providerId="ADAL" clId="{6F6D8026-9D7B-E249-B11F-152A018EB705}" dt="2021-04-01T03:53:12.572" v="765"/>
          <ac:spMkLst>
            <pc:docMk/>
            <pc:sldMk cId="0" sldId="256"/>
            <ac:spMk id="1749" creationId="{23DE2F55-9D7D-FB49-9AA3-EECB7821E80D}"/>
          </ac:spMkLst>
        </pc:spChg>
        <pc:spChg chg="mod">
          <ac:chgData name="#NG CHI HUI#" userId="a8074964-3c0e-453e-bf61-1d9101821b9c" providerId="ADAL" clId="{6F6D8026-9D7B-E249-B11F-152A018EB705}" dt="2021-04-01T03:53:12.572" v="765"/>
          <ac:spMkLst>
            <pc:docMk/>
            <pc:sldMk cId="0" sldId="256"/>
            <ac:spMk id="1750" creationId="{EE3D96E1-B289-7C4F-96E0-4F37EB519049}"/>
          </ac:spMkLst>
        </pc:spChg>
        <pc:spChg chg="mod">
          <ac:chgData name="#NG CHI HUI#" userId="a8074964-3c0e-453e-bf61-1d9101821b9c" providerId="ADAL" clId="{6F6D8026-9D7B-E249-B11F-152A018EB705}" dt="2021-04-01T03:53:12.572" v="765"/>
          <ac:spMkLst>
            <pc:docMk/>
            <pc:sldMk cId="0" sldId="256"/>
            <ac:spMk id="1751" creationId="{CAB81AA1-5930-0040-831C-921F942A5D2C}"/>
          </ac:spMkLst>
        </pc:spChg>
        <pc:spChg chg="mod">
          <ac:chgData name="#NG CHI HUI#" userId="a8074964-3c0e-453e-bf61-1d9101821b9c" providerId="ADAL" clId="{6F6D8026-9D7B-E249-B11F-152A018EB705}" dt="2021-04-01T03:53:12.572" v="765"/>
          <ac:spMkLst>
            <pc:docMk/>
            <pc:sldMk cId="0" sldId="256"/>
            <ac:spMk id="1752" creationId="{FCEB006D-7432-B94D-9FD6-026D20569B2C}"/>
          </ac:spMkLst>
        </pc:spChg>
        <pc:spChg chg="mod">
          <ac:chgData name="#NG CHI HUI#" userId="a8074964-3c0e-453e-bf61-1d9101821b9c" providerId="ADAL" clId="{6F6D8026-9D7B-E249-B11F-152A018EB705}" dt="2021-04-01T03:53:12.572" v="765"/>
          <ac:spMkLst>
            <pc:docMk/>
            <pc:sldMk cId="0" sldId="256"/>
            <ac:spMk id="1753" creationId="{91E47875-AA57-8A49-AB47-D9FA966C4182}"/>
          </ac:spMkLst>
        </pc:spChg>
        <pc:spChg chg="mod">
          <ac:chgData name="#NG CHI HUI#" userId="a8074964-3c0e-453e-bf61-1d9101821b9c" providerId="ADAL" clId="{6F6D8026-9D7B-E249-B11F-152A018EB705}" dt="2021-04-01T03:53:12.572" v="765"/>
          <ac:spMkLst>
            <pc:docMk/>
            <pc:sldMk cId="0" sldId="256"/>
            <ac:spMk id="1754" creationId="{1E10C959-1E7A-0D49-AC9F-ABE9EA0B6533}"/>
          </ac:spMkLst>
        </pc:spChg>
        <pc:spChg chg="mod">
          <ac:chgData name="#NG CHI HUI#" userId="a8074964-3c0e-453e-bf61-1d9101821b9c" providerId="ADAL" clId="{6F6D8026-9D7B-E249-B11F-152A018EB705}" dt="2021-04-01T03:53:12.572" v="765"/>
          <ac:spMkLst>
            <pc:docMk/>
            <pc:sldMk cId="0" sldId="256"/>
            <ac:spMk id="1755" creationId="{0C613635-B3B1-0742-9B22-E698A141CF42}"/>
          </ac:spMkLst>
        </pc:spChg>
        <pc:spChg chg="mod">
          <ac:chgData name="#NG CHI HUI#" userId="a8074964-3c0e-453e-bf61-1d9101821b9c" providerId="ADAL" clId="{6F6D8026-9D7B-E249-B11F-152A018EB705}" dt="2021-04-01T03:53:12.572" v="765"/>
          <ac:spMkLst>
            <pc:docMk/>
            <pc:sldMk cId="0" sldId="256"/>
            <ac:spMk id="1756" creationId="{6AD6B57A-A47A-FB41-986B-55B90CFA25D4}"/>
          </ac:spMkLst>
        </pc:spChg>
        <pc:spChg chg="mod">
          <ac:chgData name="#NG CHI HUI#" userId="a8074964-3c0e-453e-bf61-1d9101821b9c" providerId="ADAL" clId="{6F6D8026-9D7B-E249-B11F-152A018EB705}" dt="2021-04-01T03:53:12.572" v="765"/>
          <ac:spMkLst>
            <pc:docMk/>
            <pc:sldMk cId="0" sldId="256"/>
            <ac:spMk id="1757" creationId="{FE1E20FF-A7AD-9946-AB5A-5722EBA1D57D}"/>
          </ac:spMkLst>
        </pc:spChg>
        <pc:spChg chg="mod">
          <ac:chgData name="#NG CHI HUI#" userId="a8074964-3c0e-453e-bf61-1d9101821b9c" providerId="ADAL" clId="{6F6D8026-9D7B-E249-B11F-152A018EB705}" dt="2021-04-01T03:53:12.572" v="765"/>
          <ac:spMkLst>
            <pc:docMk/>
            <pc:sldMk cId="0" sldId="256"/>
            <ac:spMk id="1758" creationId="{38EF7000-A79C-2E48-88D2-1103829408C9}"/>
          </ac:spMkLst>
        </pc:spChg>
        <pc:spChg chg="mod">
          <ac:chgData name="#NG CHI HUI#" userId="a8074964-3c0e-453e-bf61-1d9101821b9c" providerId="ADAL" clId="{6F6D8026-9D7B-E249-B11F-152A018EB705}" dt="2021-04-01T03:53:12.572" v="765"/>
          <ac:spMkLst>
            <pc:docMk/>
            <pc:sldMk cId="0" sldId="256"/>
            <ac:spMk id="1759" creationId="{A19A4C94-E404-FC42-80D8-022474E0B942}"/>
          </ac:spMkLst>
        </pc:spChg>
        <pc:spChg chg="mod">
          <ac:chgData name="#NG CHI HUI#" userId="a8074964-3c0e-453e-bf61-1d9101821b9c" providerId="ADAL" clId="{6F6D8026-9D7B-E249-B11F-152A018EB705}" dt="2021-04-01T03:53:12.572" v="765"/>
          <ac:spMkLst>
            <pc:docMk/>
            <pc:sldMk cId="0" sldId="256"/>
            <ac:spMk id="1760" creationId="{3DDD7F9A-69DA-2C46-B4C6-DDA10D0EFE9C}"/>
          </ac:spMkLst>
        </pc:spChg>
        <pc:spChg chg="mod">
          <ac:chgData name="#NG CHI HUI#" userId="a8074964-3c0e-453e-bf61-1d9101821b9c" providerId="ADAL" clId="{6F6D8026-9D7B-E249-B11F-152A018EB705}" dt="2021-04-01T03:53:12.572" v="765"/>
          <ac:spMkLst>
            <pc:docMk/>
            <pc:sldMk cId="0" sldId="256"/>
            <ac:spMk id="1761" creationId="{1822F0FA-B00F-8446-8648-E600B8BAE1D0}"/>
          </ac:spMkLst>
        </pc:spChg>
        <pc:spChg chg="mod">
          <ac:chgData name="#NG CHI HUI#" userId="a8074964-3c0e-453e-bf61-1d9101821b9c" providerId="ADAL" clId="{6F6D8026-9D7B-E249-B11F-152A018EB705}" dt="2021-04-01T03:53:12.572" v="765"/>
          <ac:spMkLst>
            <pc:docMk/>
            <pc:sldMk cId="0" sldId="256"/>
            <ac:spMk id="1762" creationId="{082903BD-FD58-214A-BB13-5411BF440A88}"/>
          </ac:spMkLst>
        </pc:spChg>
        <pc:spChg chg="mod">
          <ac:chgData name="#NG CHI HUI#" userId="a8074964-3c0e-453e-bf61-1d9101821b9c" providerId="ADAL" clId="{6F6D8026-9D7B-E249-B11F-152A018EB705}" dt="2021-04-01T03:53:12.572" v="765"/>
          <ac:spMkLst>
            <pc:docMk/>
            <pc:sldMk cId="0" sldId="256"/>
            <ac:spMk id="1763" creationId="{5E71C024-4354-0D4B-9B0E-93EDA89FE68E}"/>
          </ac:spMkLst>
        </pc:spChg>
        <pc:spChg chg="mod">
          <ac:chgData name="#NG CHI HUI#" userId="a8074964-3c0e-453e-bf61-1d9101821b9c" providerId="ADAL" clId="{6F6D8026-9D7B-E249-B11F-152A018EB705}" dt="2021-04-01T03:53:12.572" v="765"/>
          <ac:spMkLst>
            <pc:docMk/>
            <pc:sldMk cId="0" sldId="256"/>
            <ac:spMk id="1764" creationId="{21436C9D-1AE6-CB4B-8D8C-9CEEEFDF16F5}"/>
          </ac:spMkLst>
        </pc:spChg>
        <pc:spChg chg="mod">
          <ac:chgData name="#NG CHI HUI#" userId="a8074964-3c0e-453e-bf61-1d9101821b9c" providerId="ADAL" clId="{6F6D8026-9D7B-E249-B11F-152A018EB705}" dt="2021-04-01T03:53:12.572" v="765"/>
          <ac:spMkLst>
            <pc:docMk/>
            <pc:sldMk cId="0" sldId="256"/>
            <ac:spMk id="1765" creationId="{EEA20E9B-5531-2445-AA1D-A1EBA5A7BE97}"/>
          </ac:spMkLst>
        </pc:spChg>
        <pc:spChg chg="mod">
          <ac:chgData name="#NG CHI HUI#" userId="a8074964-3c0e-453e-bf61-1d9101821b9c" providerId="ADAL" clId="{6F6D8026-9D7B-E249-B11F-152A018EB705}" dt="2021-04-01T03:53:12.572" v="765"/>
          <ac:spMkLst>
            <pc:docMk/>
            <pc:sldMk cId="0" sldId="256"/>
            <ac:spMk id="1766" creationId="{7192152C-198A-1F44-84AB-B5AC1814858D}"/>
          </ac:spMkLst>
        </pc:spChg>
        <pc:spChg chg="mod">
          <ac:chgData name="#NG CHI HUI#" userId="a8074964-3c0e-453e-bf61-1d9101821b9c" providerId="ADAL" clId="{6F6D8026-9D7B-E249-B11F-152A018EB705}" dt="2021-04-01T03:53:12.572" v="765"/>
          <ac:spMkLst>
            <pc:docMk/>
            <pc:sldMk cId="0" sldId="256"/>
            <ac:spMk id="1767" creationId="{3153F3C4-251A-154B-8318-15774E8BAE82}"/>
          </ac:spMkLst>
        </pc:spChg>
        <pc:spChg chg="mod">
          <ac:chgData name="#NG CHI HUI#" userId="a8074964-3c0e-453e-bf61-1d9101821b9c" providerId="ADAL" clId="{6F6D8026-9D7B-E249-B11F-152A018EB705}" dt="2021-04-01T03:53:12.572" v="765"/>
          <ac:spMkLst>
            <pc:docMk/>
            <pc:sldMk cId="0" sldId="256"/>
            <ac:spMk id="1768" creationId="{AC396D08-AD4B-CF49-A844-1BAF033D0B94}"/>
          </ac:spMkLst>
        </pc:spChg>
        <pc:spChg chg="mod">
          <ac:chgData name="#NG CHI HUI#" userId="a8074964-3c0e-453e-bf61-1d9101821b9c" providerId="ADAL" clId="{6F6D8026-9D7B-E249-B11F-152A018EB705}" dt="2021-04-01T03:53:12.572" v="765"/>
          <ac:spMkLst>
            <pc:docMk/>
            <pc:sldMk cId="0" sldId="256"/>
            <ac:spMk id="1769" creationId="{C44167E0-7643-B644-84AB-C224D200C7C9}"/>
          </ac:spMkLst>
        </pc:spChg>
        <pc:spChg chg="mod">
          <ac:chgData name="#NG CHI HUI#" userId="a8074964-3c0e-453e-bf61-1d9101821b9c" providerId="ADAL" clId="{6F6D8026-9D7B-E249-B11F-152A018EB705}" dt="2021-04-01T03:53:12.572" v="765"/>
          <ac:spMkLst>
            <pc:docMk/>
            <pc:sldMk cId="0" sldId="256"/>
            <ac:spMk id="1770" creationId="{49FA4257-1B12-8A45-96A1-EE9A96BE5CC0}"/>
          </ac:spMkLst>
        </pc:spChg>
        <pc:spChg chg="mod">
          <ac:chgData name="#NG CHI HUI#" userId="a8074964-3c0e-453e-bf61-1d9101821b9c" providerId="ADAL" clId="{6F6D8026-9D7B-E249-B11F-152A018EB705}" dt="2021-04-01T03:53:12.572" v="765"/>
          <ac:spMkLst>
            <pc:docMk/>
            <pc:sldMk cId="0" sldId="256"/>
            <ac:spMk id="1771" creationId="{14661356-DE4D-734C-9E12-7AA6564B3D50}"/>
          </ac:spMkLst>
        </pc:spChg>
        <pc:spChg chg="mod">
          <ac:chgData name="#NG CHI HUI#" userId="a8074964-3c0e-453e-bf61-1d9101821b9c" providerId="ADAL" clId="{6F6D8026-9D7B-E249-B11F-152A018EB705}" dt="2021-04-01T03:53:12.572" v="765"/>
          <ac:spMkLst>
            <pc:docMk/>
            <pc:sldMk cId="0" sldId="256"/>
            <ac:spMk id="1772" creationId="{22CBBBE5-80D3-7B4F-AA85-5E031C0F7D16}"/>
          </ac:spMkLst>
        </pc:spChg>
        <pc:spChg chg="mod">
          <ac:chgData name="#NG CHI HUI#" userId="a8074964-3c0e-453e-bf61-1d9101821b9c" providerId="ADAL" clId="{6F6D8026-9D7B-E249-B11F-152A018EB705}" dt="2021-04-01T03:53:12.572" v="765"/>
          <ac:spMkLst>
            <pc:docMk/>
            <pc:sldMk cId="0" sldId="256"/>
            <ac:spMk id="1773" creationId="{221C98AE-159B-CE4D-9E77-DC2A7E603CAA}"/>
          </ac:spMkLst>
        </pc:spChg>
        <pc:spChg chg="mod">
          <ac:chgData name="#NG CHI HUI#" userId="a8074964-3c0e-453e-bf61-1d9101821b9c" providerId="ADAL" clId="{6F6D8026-9D7B-E249-B11F-152A018EB705}" dt="2021-04-01T03:53:12.572" v="765"/>
          <ac:spMkLst>
            <pc:docMk/>
            <pc:sldMk cId="0" sldId="256"/>
            <ac:spMk id="1774" creationId="{D68FAA85-7683-5041-9BAE-23209F6338A6}"/>
          </ac:spMkLst>
        </pc:spChg>
        <pc:spChg chg="mod">
          <ac:chgData name="#NG CHI HUI#" userId="a8074964-3c0e-453e-bf61-1d9101821b9c" providerId="ADAL" clId="{6F6D8026-9D7B-E249-B11F-152A018EB705}" dt="2021-04-01T03:53:12.572" v="765"/>
          <ac:spMkLst>
            <pc:docMk/>
            <pc:sldMk cId="0" sldId="256"/>
            <ac:spMk id="1775" creationId="{96E43801-D5C7-BF46-9DBE-89D88E26ECFC}"/>
          </ac:spMkLst>
        </pc:spChg>
        <pc:spChg chg="mod">
          <ac:chgData name="#NG CHI HUI#" userId="a8074964-3c0e-453e-bf61-1d9101821b9c" providerId="ADAL" clId="{6F6D8026-9D7B-E249-B11F-152A018EB705}" dt="2021-04-01T03:53:12.572" v="765"/>
          <ac:spMkLst>
            <pc:docMk/>
            <pc:sldMk cId="0" sldId="256"/>
            <ac:spMk id="1776" creationId="{0D4C56B9-B629-9246-BBFF-A46E846F8B4A}"/>
          </ac:spMkLst>
        </pc:spChg>
        <pc:spChg chg="mod">
          <ac:chgData name="#NG CHI HUI#" userId="a8074964-3c0e-453e-bf61-1d9101821b9c" providerId="ADAL" clId="{6F6D8026-9D7B-E249-B11F-152A018EB705}" dt="2021-04-01T03:53:12.572" v="765"/>
          <ac:spMkLst>
            <pc:docMk/>
            <pc:sldMk cId="0" sldId="256"/>
            <ac:spMk id="1777" creationId="{30ECC0F1-62F1-B04E-AA70-ABC62BE74CB2}"/>
          </ac:spMkLst>
        </pc:spChg>
        <pc:spChg chg="mod">
          <ac:chgData name="#NG CHI HUI#" userId="a8074964-3c0e-453e-bf61-1d9101821b9c" providerId="ADAL" clId="{6F6D8026-9D7B-E249-B11F-152A018EB705}" dt="2021-04-01T03:53:12.572" v="765"/>
          <ac:spMkLst>
            <pc:docMk/>
            <pc:sldMk cId="0" sldId="256"/>
            <ac:spMk id="1778" creationId="{38A59659-C5BC-C946-B78E-26975303A983}"/>
          </ac:spMkLst>
        </pc:spChg>
        <pc:spChg chg="mod">
          <ac:chgData name="#NG CHI HUI#" userId="a8074964-3c0e-453e-bf61-1d9101821b9c" providerId="ADAL" clId="{6F6D8026-9D7B-E249-B11F-152A018EB705}" dt="2021-04-01T03:53:12.572" v="765"/>
          <ac:spMkLst>
            <pc:docMk/>
            <pc:sldMk cId="0" sldId="256"/>
            <ac:spMk id="1779" creationId="{B9882576-1910-414A-908C-2EC3A76F32B3}"/>
          </ac:spMkLst>
        </pc:spChg>
        <pc:spChg chg="mod">
          <ac:chgData name="#NG CHI HUI#" userId="a8074964-3c0e-453e-bf61-1d9101821b9c" providerId="ADAL" clId="{6F6D8026-9D7B-E249-B11F-152A018EB705}" dt="2021-04-01T03:53:12.572" v="765"/>
          <ac:spMkLst>
            <pc:docMk/>
            <pc:sldMk cId="0" sldId="256"/>
            <ac:spMk id="1780" creationId="{CDC8E656-6891-F144-8310-962670E2A493}"/>
          </ac:spMkLst>
        </pc:spChg>
        <pc:spChg chg="mod">
          <ac:chgData name="#NG CHI HUI#" userId="a8074964-3c0e-453e-bf61-1d9101821b9c" providerId="ADAL" clId="{6F6D8026-9D7B-E249-B11F-152A018EB705}" dt="2021-04-01T03:53:12.572" v="765"/>
          <ac:spMkLst>
            <pc:docMk/>
            <pc:sldMk cId="0" sldId="256"/>
            <ac:spMk id="1781" creationId="{AAEDF6A7-1135-C64D-AC26-E5CA7B49D722}"/>
          </ac:spMkLst>
        </pc:spChg>
        <pc:spChg chg="mod">
          <ac:chgData name="#NG CHI HUI#" userId="a8074964-3c0e-453e-bf61-1d9101821b9c" providerId="ADAL" clId="{6F6D8026-9D7B-E249-B11F-152A018EB705}" dt="2021-04-01T03:53:12.572" v="765"/>
          <ac:spMkLst>
            <pc:docMk/>
            <pc:sldMk cId="0" sldId="256"/>
            <ac:spMk id="1782" creationId="{002F3A88-329A-094C-98ED-FC67F73A4CAB}"/>
          </ac:spMkLst>
        </pc:spChg>
        <pc:spChg chg="mod">
          <ac:chgData name="#NG CHI HUI#" userId="a8074964-3c0e-453e-bf61-1d9101821b9c" providerId="ADAL" clId="{6F6D8026-9D7B-E249-B11F-152A018EB705}" dt="2021-04-01T03:53:12.572" v="765"/>
          <ac:spMkLst>
            <pc:docMk/>
            <pc:sldMk cId="0" sldId="256"/>
            <ac:spMk id="1783" creationId="{964DACFE-1694-5742-877B-D86C44EA29D7}"/>
          </ac:spMkLst>
        </pc:spChg>
        <pc:spChg chg="mod">
          <ac:chgData name="#NG CHI HUI#" userId="a8074964-3c0e-453e-bf61-1d9101821b9c" providerId="ADAL" clId="{6F6D8026-9D7B-E249-B11F-152A018EB705}" dt="2021-04-01T03:53:12.572" v="765"/>
          <ac:spMkLst>
            <pc:docMk/>
            <pc:sldMk cId="0" sldId="256"/>
            <ac:spMk id="1784" creationId="{86E5A4F9-258C-4B46-AAFF-FF903EFC307A}"/>
          </ac:spMkLst>
        </pc:spChg>
        <pc:spChg chg="mod">
          <ac:chgData name="#NG CHI HUI#" userId="a8074964-3c0e-453e-bf61-1d9101821b9c" providerId="ADAL" clId="{6F6D8026-9D7B-E249-B11F-152A018EB705}" dt="2021-04-01T03:53:12.572" v="765"/>
          <ac:spMkLst>
            <pc:docMk/>
            <pc:sldMk cId="0" sldId="256"/>
            <ac:spMk id="1785" creationId="{0F1E597E-8AFA-6A47-9E07-0F678688D945}"/>
          </ac:spMkLst>
        </pc:spChg>
        <pc:spChg chg="mod">
          <ac:chgData name="#NG CHI HUI#" userId="a8074964-3c0e-453e-bf61-1d9101821b9c" providerId="ADAL" clId="{6F6D8026-9D7B-E249-B11F-152A018EB705}" dt="2021-04-01T03:53:12.572" v="765"/>
          <ac:spMkLst>
            <pc:docMk/>
            <pc:sldMk cId="0" sldId="256"/>
            <ac:spMk id="1786" creationId="{D64483D3-CAAF-E14E-BAED-46CFB0BE5605}"/>
          </ac:spMkLst>
        </pc:spChg>
        <pc:spChg chg="mod">
          <ac:chgData name="#NG CHI HUI#" userId="a8074964-3c0e-453e-bf61-1d9101821b9c" providerId="ADAL" clId="{6F6D8026-9D7B-E249-B11F-152A018EB705}" dt="2021-04-01T03:53:12.572" v="765"/>
          <ac:spMkLst>
            <pc:docMk/>
            <pc:sldMk cId="0" sldId="256"/>
            <ac:spMk id="1787" creationId="{3F40A30F-2280-7546-B661-A18588FE449F}"/>
          </ac:spMkLst>
        </pc:spChg>
        <pc:spChg chg="mod">
          <ac:chgData name="#NG CHI HUI#" userId="a8074964-3c0e-453e-bf61-1d9101821b9c" providerId="ADAL" clId="{6F6D8026-9D7B-E249-B11F-152A018EB705}" dt="2021-04-01T03:53:12.572" v="765"/>
          <ac:spMkLst>
            <pc:docMk/>
            <pc:sldMk cId="0" sldId="256"/>
            <ac:spMk id="1788" creationId="{0B371E99-33FA-CB4B-BD22-3EFD30C0BF0C}"/>
          </ac:spMkLst>
        </pc:spChg>
        <pc:spChg chg="mod">
          <ac:chgData name="#NG CHI HUI#" userId="a8074964-3c0e-453e-bf61-1d9101821b9c" providerId="ADAL" clId="{6F6D8026-9D7B-E249-B11F-152A018EB705}" dt="2021-04-01T03:53:12.572" v="765"/>
          <ac:spMkLst>
            <pc:docMk/>
            <pc:sldMk cId="0" sldId="256"/>
            <ac:spMk id="1789" creationId="{757EAB2A-2949-F041-B0A0-413DAB80879C}"/>
          </ac:spMkLst>
        </pc:spChg>
        <pc:spChg chg="mod">
          <ac:chgData name="#NG CHI HUI#" userId="a8074964-3c0e-453e-bf61-1d9101821b9c" providerId="ADAL" clId="{6F6D8026-9D7B-E249-B11F-152A018EB705}" dt="2021-04-01T03:53:12.572" v="765"/>
          <ac:spMkLst>
            <pc:docMk/>
            <pc:sldMk cId="0" sldId="256"/>
            <ac:spMk id="1790" creationId="{2A5D1EA2-38C9-E84E-AB64-CDA1AA535347}"/>
          </ac:spMkLst>
        </pc:spChg>
        <pc:spChg chg="mod">
          <ac:chgData name="#NG CHI HUI#" userId="a8074964-3c0e-453e-bf61-1d9101821b9c" providerId="ADAL" clId="{6F6D8026-9D7B-E249-B11F-152A018EB705}" dt="2021-04-01T03:53:12.572" v="765"/>
          <ac:spMkLst>
            <pc:docMk/>
            <pc:sldMk cId="0" sldId="256"/>
            <ac:spMk id="1791" creationId="{F6E1B4A5-D8B8-7845-92E1-3D155B634BA0}"/>
          </ac:spMkLst>
        </pc:spChg>
        <pc:spChg chg="mod">
          <ac:chgData name="#NG CHI HUI#" userId="a8074964-3c0e-453e-bf61-1d9101821b9c" providerId="ADAL" clId="{6F6D8026-9D7B-E249-B11F-152A018EB705}" dt="2021-04-01T03:53:12.572" v="765"/>
          <ac:spMkLst>
            <pc:docMk/>
            <pc:sldMk cId="0" sldId="256"/>
            <ac:spMk id="1792" creationId="{285A445C-B806-464E-A611-99833E08CF69}"/>
          </ac:spMkLst>
        </pc:spChg>
        <pc:spChg chg="mod">
          <ac:chgData name="#NG CHI HUI#" userId="a8074964-3c0e-453e-bf61-1d9101821b9c" providerId="ADAL" clId="{6F6D8026-9D7B-E249-B11F-152A018EB705}" dt="2021-04-01T03:53:12.572" v="765"/>
          <ac:spMkLst>
            <pc:docMk/>
            <pc:sldMk cId="0" sldId="256"/>
            <ac:spMk id="1793" creationId="{AAE36CA3-306D-F44C-9BD5-70FE3408F277}"/>
          </ac:spMkLst>
        </pc:spChg>
        <pc:spChg chg="mod">
          <ac:chgData name="#NG CHI HUI#" userId="a8074964-3c0e-453e-bf61-1d9101821b9c" providerId="ADAL" clId="{6F6D8026-9D7B-E249-B11F-152A018EB705}" dt="2021-04-01T03:53:12.572" v="765"/>
          <ac:spMkLst>
            <pc:docMk/>
            <pc:sldMk cId="0" sldId="256"/>
            <ac:spMk id="1794" creationId="{A33B4885-8C65-0142-8B0D-6CBB44C8C895}"/>
          </ac:spMkLst>
        </pc:spChg>
        <pc:spChg chg="mod">
          <ac:chgData name="#NG CHI HUI#" userId="a8074964-3c0e-453e-bf61-1d9101821b9c" providerId="ADAL" clId="{6F6D8026-9D7B-E249-B11F-152A018EB705}" dt="2021-04-01T03:53:12.572" v="765"/>
          <ac:spMkLst>
            <pc:docMk/>
            <pc:sldMk cId="0" sldId="256"/>
            <ac:spMk id="1795" creationId="{5512C003-5D0D-ED43-874E-168FEF46D2EF}"/>
          </ac:spMkLst>
        </pc:spChg>
        <pc:spChg chg="mod">
          <ac:chgData name="#NG CHI HUI#" userId="a8074964-3c0e-453e-bf61-1d9101821b9c" providerId="ADAL" clId="{6F6D8026-9D7B-E249-B11F-152A018EB705}" dt="2021-04-01T03:53:12.572" v="765"/>
          <ac:spMkLst>
            <pc:docMk/>
            <pc:sldMk cId="0" sldId="256"/>
            <ac:spMk id="1796" creationId="{4A33AD33-B952-8F46-BE68-3BA6540A3588}"/>
          </ac:spMkLst>
        </pc:spChg>
        <pc:spChg chg="mod">
          <ac:chgData name="#NG CHI HUI#" userId="a8074964-3c0e-453e-bf61-1d9101821b9c" providerId="ADAL" clId="{6F6D8026-9D7B-E249-B11F-152A018EB705}" dt="2021-04-01T03:53:12.572" v="765"/>
          <ac:spMkLst>
            <pc:docMk/>
            <pc:sldMk cId="0" sldId="256"/>
            <ac:spMk id="1797" creationId="{A6ED1933-AB7F-6F4E-BBF2-253464E60919}"/>
          </ac:spMkLst>
        </pc:spChg>
        <pc:spChg chg="mod">
          <ac:chgData name="#NG CHI HUI#" userId="a8074964-3c0e-453e-bf61-1d9101821b9c" providerId="ADAL" clId="{6F6D8026-9D7B-E249-B11F-152A018EB705}" dt="2021-04-01T03:53:12.572" v="765"/>
          <ac:spMkLst>
            <pc:docMk/>
            <pc:sldMk cId="0" sldId="256"/>
            <ac:spMk id="1798" creationId="{4C20338C-14BB-EC42-AD54-73F0209C9E4B}"/>
          </ac:spMkLst>
        </pc:spChg>
        <pc:spChg chg="mod">
          <ac:chgData name="#NG CHI HUI#" userId="a8074964-3c0e-453e-bf61-1d9101821b9c" providerId="ADAL" clId="{6F6D8026-9D7B-E249-B11F-152A018EB705}" dt="2021-04-01T03:53:12.572" v="765"/>
          <ac:spMkLst>
            <pc:docMk/>
            <pc:sldMk cId="0" sldId="256"/>
            <ac:spMk id="1799" creationId="{DB5F8F87-2D32-994B-AC8A-EAB317AB6E9C}"/>
          </ac:spMkLst>
        </pc:spChg>
        <pc:spChg chg="mod">
          <ac:chgData name="#NG CHI HUI#" userId="a8074964-3c0e-453e-bf61-1d9101821b9c" providerId="ADAL" clId="{6F6D8026-9D7B-E249-B11F-152A018EB705}" dt="2021-04-01T03:53:12.572" v="765"/>
          <ac:spMkLst>
            <pc:docMk/>
            <pc:sldMk cId="0" sldId="256"/>
            <ac:spMk id="1800" creationId="{CBEF8793-CF5E-2546-A2F3-B3F317F2527D}"/>
          </ac:spMkLst>
        </pc:spChg>
        <pc:spChg chg="mod">
          <ac:chgData name="#NG CHI HUI#" userId="a8074964-3c0e-453e-bf61-1d9101821b9c" providerId="ADAL" clId="{6F6D8026-9D7B-E249-B11F-152A018EB705}" dt="2021-04-01T03:53:12.572" v="765"/>
          <ac:spMkLst>
            <pc:docMk/>
            <pc:sldMk cId="0" sldId="256"/>
            <ac:spMk id="1801" creationId="{83795CA7-698C-4F47-BDC6-7F681558F872}"/>
          </ac:spMkLst>
        </pc:spChg>
        <pc:spChg chg="mod">
          <ac:chgData name="#NG CHI HUI#" userId="a8074964-3c0e-453e-bf61-1d9101821b9c" providerId="ADAL" clId="{6F6D8026-9D7B-E249-B11F-152A018EB705}" dt="2021-04-01T03:53:12.572" v="765"/>
          <ac:spMkLst>
            <pc:docMk/>
            <pc:sldMk cId="0" sldId="256"/>
            <ac:spMk id="1802" creationId="{5F6DF0A8-4927-B642-94C4-5EE785D25067}"/>
          </ac:spMkLst>
        </pc:spChg>
        <pc:spChg chg="mod">
          <ac:chgData name="#NG CHI HUI#" userId="a8074964-3c0e-453e-bf61-1d9101821b9c" providerId="ADAL" clId="{6F6D8026-9D7B-E249-B11F-152A018EB705}" dt="2021-04-01T03:53:12.572" v="765"/>
          <ac:spMkLst>
            <pc:docMk/>
            <pc:sldMk cId="0" sldId="256"/>
            <ac:spMk id="1803" creationId="{82931CF6-9F77-8645-A8C5-B36356AE7B04}"/>
          </ac:spMkLst>
        </pc:spChg>
        <pc:spChg chg="mod">
          <ac:chgData name="#NG CHI HUI#" userId="a8074964-3c0e-453e-bf61-1d9101821b9c" providerId="ADAL" clId="{6F6D8026-9D7B-E249-B11F-152A018EB705}" dt="2021-04-01T03:53:12.572" v="765"/>
          <ac:spMkLst>
            <pc:docMk/>
            <pc:sldMk cId="0" sldId="256"/>
            <ac:spMk id="1804" creationId="{27FB4442-17E1-F043-9B83-1BAB6775E95E}"/>
          </ac:spMkLst>
        </pc:spChg>
        <pc:spChg chg="mod">
          <ac:chgData name="#NG CHI HUI#" userId="a8074964-3c0e-453e-bf61-1d9101821b9c" providerId="ADAL" clId="{6F6D8026-9D7B-E249-B11F-152A018EB705}" dt="2021-04-01T03:53:12.572" v="765"/>
          <ac:spMkLst>
            <pc:docMk/>
            <pc:sldMk cId="0" sldId="256"/>
            <ac:spMk id="1805" creationId="{72156265-2F0B-2842-B3AD-AD1626D4694D}"/>
          </ac:spMkLst>
        </pc:spChg>
        <pc:spChg chg="mod">
          <ac:chgData name="#NG CHI HUI#" userId="a8074964-3c0e-453e-bf61-1d9101821b9c" providerId="ADAL" clId="{6F6D8026-9D7B-E249-B11F-152A018EB705}" dt="2021-04-01T03:53:12.572" v="765"/>
          <ac:spMkLst>
            <pc:docMk/>
            <pc:sldMk cId="0" sldId="256"/>
            <ac:spMk id="1806" creationId="{936855E5-CEAE-2C4B-8EB2-E88D3D18D22D}"/>
          </ac:spMkLst>
        </pc:spChg>
        <pc:spChg chg="mod">
          <ac:chgData name="#NG CHI HUI#" userId="a8074964-3c0e-453e-bf61-1d9101821b9c" providerId="ADAL" clId="{6F6D8026-9D7B-E249-B11F-152A018EB705}" dt="2021-04-01T03:53:12.572" v="765"/>
          <ac:spMkLst>
            <pc:docMk/>
            <pc:sldMk cId="0" sldId="256"/>
            <ac:spMk id="1807" creationId="{1925F618-36AA-4943-BB30-262520E5D217}"/>
          </ac:spMkLst>
        </pc:spChg>
        <pc:spChg chg="mod">
          <ac:chgData name="#NG CHI HUI#" userId="a8074964-3c0e-453e-bf61-1d9101821b9c" providerId="ADAL" clId="{6F6D8026-9D7B-E249-B11F-152A018EB705}" dt="2021-04-01T03:53:12.572" v="765"/>
          <ac:spMkLst>
            <pc:docMk/>
            <pc:sldMk cId="0" sldId="256"/>
            <ac:spMk id="1808" creationId="{67DE35D3-EDF2-F14B-B042-D138B810C61F}"/>
          </ac:spMkLst>
        </pc:spChg>
        <pc:spChg chg="mod">
          <ac:chgData name="#NG CHI HUI#" userId="a8074964-3c0e-453e-bf61-1d9101821b9c" providerId="ADAL" clId="{6F6D8026-9D7B-E249-B11F-152A018EB705}" dt="2021-04-01T03:53:12.572" v="765"/>
          <ac:spMkLst>
            <pc:docMk/>
            <pc:sldMk cId="0" sldId="256"/>
            <ac:spMk id="1809" creationId="{5C7EED00-7328-2540-AA45-3A30516A71CC}"/>
          </ac:spMkLst>
        </pc:spChg>
        <pc:spChg chg="mod">
          <ac:chgData name="#NG CHI HUI#" userId="a8074964-3c0e-453e-bf61-1d9101821b9c" providerId="ADAL" clId="{6F6D8026-9D7B-E249-B11F-152A018EB705}" dt="2021-04-01T03:53:12.572" v="765"/>
          <ac:spMkLst>
            <pc:docMk/>
            <pc:sldMk cId="0" sldId="256"/>
            <ac:spMk id="1810" creationId="{17E2715D-087D-FA4E-92B7-1AFFAE1F9B03}"/>
          </ac:spMkLst>
        </pc:spChg>
        <pc:spChg chg="mod">
          <ac:chgData name="#NG CHI HUI#" userId="a8074964-3c0e-453e-bf61-1d9101821b9c" providerId="ADAL" clId="{6F6D8026-9D7B-E249-B11F-152A018EB705}" dt="2021-04-01T03:53:12.572" v="765"/>
          <ac:spMkLst>
            <pc:docMk/>
            <pc:sldMk cId="0" sldId="256"/>
            <ac:spMk id="1811" creationId="{B876F8F5-E6D5-8C44-860C-7B200028BFB2}"/>
          </ac:spMkLst>
        </pc:spChg>
        <pc:spChg chg="mod">
          <ac:chgData name="#NG CHI HUI#" userId="a8074964-3c0e-453e-bf61-1d9101821b9c" providerId="ADAL" clId="{6F6D8026-9D7B-E249-B11F-152A018EB705}" dt="2021-04-01T03:53:12.572" v="765"/>
          <ac:spMkLst>
            <pc:docMk/>
            <pc:sldMk cId="0" sldId="256"/>
            <ac:spMk id="1812" creationId="{40359DEA-77EF-EA4C-B27D-308C6ADBD326}"/>
          </ac:spMkLst>
        </pc:spChg>
        <pc:spChg chg="mod">
          <ac:chgData name="#NG CHI HUI#" userId="a8074964-3c0e-453e-bf61-1d9101821b9c" providerId="ADAL" clId="{6F6D8026-9D7B-E249-B11F-152A018EB705}" dt="2021-04-01T03:53:12.572" v="765"/>
          <ac:spMkLst>
            <pc:docMk/>
            <pc:sldMk cId="0" sldId="256"/>
            <ac:spMk id="1813" creationId="{E0C30364-DEB0-1D4F-98F8-E957B0370B8F}"/>
          </ac:spMkLst>
        </pc:spChg>
        <pc:spChg chg="mod">
          <ac:chgData name="#NG CHI HUI#" userId="a8074964-3c0e-453e-bf61-1d9101821b9c" providerId="ADAL" clId="{6F6D8026-9D7B-E249-B11F-152A018EB705}" dt="2021-04-01T03:53:12.572" v="765"/>
          <ac:spMkLst>
            <pc:docMk/>
            <pc:sldMk cId="0" sldId="256"/>
            <ac:spMk id="1814" creationId="{D374E953-6531-AA4D-B57D-16A375E488C9}"/>
          </ac:spMkLst>
        </pc:spChg>
        <pc:spChg chg="mod">
          <ac:chgData name="#NG CHI HUI#" userId="a8074964-3c0e-453e-bf61-1d9101821b9c" providerId="ADAL" clId="{6F6D8026-9D7B-E249-B11F-152A018EB705}" dt="2021-04-01T03:53:12.572" v="765"/>
          <ac:spMkLst>
            <pc:docMk/>
            <pc:sldMk cId="0" sldId="256"/>
            <ac:spMk id="1815" creationId="{569CACFC-6374-6747-9771-3E6519548BC1}"/>
          </ac:spMkLst>
        </pc:spChg>
        <pc:spChg chg="mod">
          <ac:chgData name="#NG CHI HUI#" userId="a8074964-3c0e-453e-bf61-1d9101821b9c" providerId="ADAL" clId="{6F6D8026-9D7B-E249-B11F-152A018EB705}" dt="2021-04-01T03:53:12.572" v="765"/>
          <ac:spMkLst>
            <pc:docMk/>
            <pc:sldMk cId="0" sldId="256"/>
            <ac:spMk id="1816" creationId="{46F81F6D-DFF8-844E-AC84-9D63025D96E1}"/>
          </ac:spMkLst>
        </pc:spChg>
        <pc:spChg chg="mod">
          <ac:chgData name="#NG CHI HUI#" userId="a8074964-3c0e-453e-bf61-1d9101821b9c" providerId="ADAL" clId="{6F6D8026-9D7B-E249-B11F-152A018EB705}" dt="2021-04-01T03:53:12.572" v="765"/>
          <ac:spMkLst>
            <pc:docMk/>
            <pc:sldMk cId="0" sldId="256"/>
            <ac:spMk id="1817" creationId="{94FBAB08-AE6E-794E-B050-84C514094860}"/>
          </ac:spMkLst>
        </pc:spChg>
        <pc:spChg chg="mod">
          <ac:chgData name="#NG CHI HUI#" userId="a8074964-3c0e-453e-bf61-1d9101821b9c" providerId="ADAL" clId="{6F6D8026-9D7B-E249-B11F-152A018EB705}" dt="2021-04-01T03:53:12.572" v="765"/>
          <ac:spMkLst>
            <pc:docMk/>
            <pc:sldMk cId="0" sldId="256"/>
            <ac:spMk id="1818" creationId="{A6DFA042-45A5-6745-9E37-26318BF4CA50}"/>
          </ac:spMkLst>
        </pc:spChg>
        <pc:spChg chg="mod">
          <ac:chgData name="#NG CHI HUI#" userId="a8074964-3c0e-453e-bf61-1d9101821b9c" providerId="ADAL" clId="{6F6D8026-9D7B-E249-B11F-152A018EB705}" dt="2021-04-01T03:53:12.572" v="765"/>
          <ac:spMkLst>
            <pc:docMk/>
            <pc:sldMk cId="0" sldId="256"/>
            <ac:spMk id="1819" creationId="{02EF76BA-994D-D948-A010-1C189B9589C6}"/>
          </ac:spMkLst>
        </pc:spChg>
        <pc:spChg chg="mod">
          <ac:chgData name="#NG CHI HUI#" userId="a8074964-3c0e-453e-bf61-1d9101821b9c" providerId="ADAL" clId="{6F6D8026-9D7B-E249-B11F-152A018EB705}" dt="2021-04-01T03:53:12.572" v="765"/>
          <ac:spMkLst>
            <pc:docMk/>
            <pc:sldMk cId="0" sldId="256"/>
            <ac:spMk id="1820" creationId="{91DD1291-4C6E-2541-AE93-72975F6FC285}"/>
          </ac:spMkLst>
        </pc:spChg>
        <pc:spChg chg="add mod">
          <ac:chgData name="#NG CHI HUI#" userId="a8074964-3c0e-453e-bf61-1d9101821b9c" providerId="ADAL" clId="{6F6D8026-9D7B-E249-B11F-152A018EB705}" dt="2021-04-01T05:24:55.886" v="3030" actId="1035"/>
          <ac:spMkLst>
            <pc:docMk/>
            <pc:sldMk cId="0" sldId="256"/>
            <ac:spMk id="1822" creationId="{8BD8E2EA-CD6E-C14C-8EDB-4F534E93DD8D}"/>
          </ac:spMkLst>
        </pc:spChg>
        <pc:spChg chg="add mod">
          <ac:chgData name="#NG CHI HUI#" userId="a8074964-3c0e-453e-bf61-1d9101821b9c" providerId="ADAL" clId="{6F6D8026-9D7B-E249-B11F-152A018EB705}" dt="2021-04-11T04:15:42.840" v="29464" actId="20577"/>
          <ac:spMkLst>
            <pc:docMk/>
            <pc:sldMk cId="0" sldId="256"/>
            <ac:spMk id="1823" creationId="{95EA9724-FC59-0C4C-AAAC-E5BD2A9F2125}"/>
          </ac:spMkLst>
        </pc:spChg>
        <pc:grpChg chg="add del mod">
          <ac:chgData name="#NG CHI HUI#" userId="a8074964-3c0e-453e-bf61-1d9101821b9c" providerId="ADAL" clId="{6F6D8026-9D7B-E249-B11F-152A018EB705}" dt="2021-04-01T03:56:10.720" v="886" actId="478"/>
          <ac:grpSpMkLst>
            <pc:docMk/>
            <pc:sldMk cId="0" sldId="256"/>
            <ac:grpSpMk id="8" creationId="{2CD33DAE-0778-1046-BD66-83DF0FEC2778}"/>
          </ac:grpSpMkLst>
        </pc:grpChg>
        <pc:grpChg chg="mod">
          <ac:chgData name="#NG CHI HUI#" userId="a8074964-3c0e-453e-bf61-1d9101821b9c" providerId="ADAL" clId="{6F6D8026-9D7B-E249-B11F-152A018EB705}" dt="2021-04-01T03:39:13.950" v="569" actId="1036"/>
          <ac:grpSpMkLst>
            <pc:docMk/>
            <pc:sldMk cId="0" sldId="256"/>
            <ac:grpSpMk id="102" creationId="{00000000-0000-0000-0000-000000000000}"/>
          </ac:grpSpMkLst>
        </pc:grpChg>
        <pc:grpChg chg="mod">
          <ac:chgData name="#NG CHI HUI#" userId="a8074964-3c0e-453e-bf61-1d9101821b9c" providerId="ADAL" clId="{6F6D8026-9D7B-E249-B11F-152A018EB705}" dt="2021-03-31T13:03:07.919" v="101" actId="1076"/>
          <ac:grpSpMkLst>
            <pc:docMk/>
            <pc:sldMk cId="0" sldId="256"/>
            <ac:grpSpMk id="134" creationId="{00000000-0000-0000-0000-000000000000}"/>
          </ac:grpSpMkLst>
        </pc:grpChg>
        <pc:grpChg chg="add del mod">
          <ac:chgData name="#NG CHI HUI#" userId="a8074964-3c0e-453e-bf61-1d9101821b9c" providerId="ADAL" clId="{6F6D8026-9D7B-E249-B11F-152A018EB705}" dt="2021-04-01T05:19:56.541" v="2960" actId="1076"/>
          <ac:grpSpMkLst>
            <pc:docMk/>
            <pc:sldMk cId="0" sldId="256"/>
            <ac:grpSpMk id="198" creationId="{00000000-0000-0000-0000-000000000000}"/>
          </ac:grpSpMkLst>
        </pc:grpChg>
        <pc:grpChg chg="add del mod">
          <ac:chgData name="#NG CHI HUI#" userId="a8074964-3c0e-453e-bf61-1d9101821b9c" providerId="ADAL" clId="{6F6D8026-9D7B-E249-B11F-152A018EB705}" dt="2021-04-01T03:53:11.556" v="764"/>
          <ac:grpSpMkLst>
            <pc:docMk/>
            <pc:sldMk cId="0" sldId="256"/>
            <ac:grpSpMk id="207" creationId="{EE56E439-8AF1-B34A-B050-747CC4F312E5}"/>
          </ac:grpSpMkLst>
        </pc:grpChg>
        <pc:grpChg chg="add del mod">
          <ac:chgData name="#NG CHI HUI#" userId="a8074964-3c0e-453e-bf61-1d9101821b9c" providerId="ADAL" clId="{6F6D8026-9D7B-E249-B11F-152A018EB705}" dt="2021-04-01T03:53:11.556" v="764"/>
          <ac:grpSpMkLst>
            <pc:docMk/>
            <pc:sldMk cId="0" sldId="256"/>
            <ac:grpSpMk id="469" creationId="{992B0472-CAB4-1447-A5F4-E257ADE0236F}"/>
          </ac:grpSpMkLst>
        </pc:grpChg>
        <pc:grpChg chg="add del mod">
          <ac:chgData name="#NG CHI HUI#" userId="a8074964-3c0e-453e-bf61-1d9101821b9c" providerId="ADAL" clId="{6F6D8026-9D7B-E249-B11F-152A018EB705}" dt="2021-04-01T03:53:11.556" v="764"/>
          <ac:grpSpMkLst>
            <pc:docMk/>
            <pc:sldMk cId="0" sldId="256"/>
            <ac:grpSpMk id="755" creationId="{0067B245-4AA7-5A45-B781-2AB9109AF493}"/>
          </ac:grpSpMkLst>
        </pc:grpChg>
        <pc:grpChg chg="add del mod">
          <ac:chgData name="#NG CHI HUI#" userId="a8074964-3c0e-453e-bf61-1d9101821b9c" providerId="ADAL" clId="{6F6D8026-9D7B-E249-B11F-152A018EB705}" dt="2021-04-01T03:53:26.784" v="770"/>
          <ac:grpSpMkLst>
            <pc:docMk/>
            <pc:sldMk cId="0" sldId="256"/>
            <ac:grpSpMk id="1014" creationId="{5EB98A0D-418E-9D4C-BB06-2A114E2AB3A5}"/>
          </ac:grpSpMkLst>
        </pc:grpChg>
        <pc:grpChg chg="add del mod">
          <ac:chgData name="#NG CHI HUI#" userId="a8074964-3c0e-453e-bf61-1d9101821b9c" providerId="ADAL" clId="{6F6D8026-9D7B-E249-B11F-152A018EB705}" dt="2021-04-01T03:53:26.784" v="770"/>
          <ac:grpSpMkLst>
            <pc:docMk/>
            <pc:sldMk cId="0" sldId="256"/>
            <ac:grpSpMk id="1276" creationId="{621DCD66-D35C-0947-9356-A74476FDC41D}"/>
          </ac:grpSpMkLst>
        </pc:grpChg>
        <pc:grpChg chg="add del mod">
          <ac:chgData name="#NG CHI HUI#" userId="a8074964-3c0e-453e-bf61-1d9101821b9c" providerId="ADAL" clId="{6F6D8026-9D7B-E249-B11F-152A018EB705}" dt="2021-04-01T03:53:26.784" v="770"/>
          <ac:grpSpMkLst>
            <pc:docMk/>
            <pc:sldMk cId="0" sldId="256"/>
            <ac:grpSpMk id="1562" creationId="{A9D0E0EC-F3E5-DF47-818B-6B834BF07CA8}"/>
          </ac:grpSpMkLst>
        </pc:grpChg>
        <pc:picChg chg="add mod">
          <ac:chgData name="#NG CHI HUI#" userId="a8074964-3c0e-453e-bf61-1d9101821b9c" providerId="ADAL" clId="{6F6D8026-9D7B-E249-B11F-152A018EB705}" dt="2021-04-01T03:50:17.981" v="749" actId="164"/>
          <ac:picMkLst>
            <pc:docMk/>
            <pc:sldMk cId="0" sldId="256"/>
            <ac:picMk id="3" creationId="{CD84E06F-2735-6143-B6E3-78014B1CBD92}"/>
          </ac:picMkLst>
        </pc:picChg>
        <pc:picChg chg="mod modCrop">
          <ac:chgData name="#NG CHI HUI#" userId="a8074964-3c0e-453e-bf61-1d9101821b9c" providerId="ADAL" clId="{6F6D8026-9D7B-E249-B11F-152A018EB705}" dt="2021-04-01T03:50:17.981" v="749" actId="164"/>
          <ac:picMkLst>
            <pc:docMk/>
            <pc:sldMk cId="0" sldId="256"/>
            <ac:picMk id="4" creationId="{1F85AA4C-3C31-43B5-BAA8-18F96B3B868C}"/>
          </ac:picMkLst>
        </pc:picChg>
        <pc:cxnChg chg="add mod">
          <ac:chgData name="#NG CHI HUI#" userId="a8074964-3c0e-453e-bf61-1d9101821b9c" providerId="ADAL" clId="{6F6D8026-9D7B-E249-B11F-152A018EB705}" dt="2021-04-01T03:57:09.835" v="948" actId="1076"/>
          <ac:cxnSpMkLst>
            <pc:docMk/>
            <pc:sldMk cId="0" sldId="256"/>
            <ac:cxnSpMk id="1821" creationId="{C9C2D027-5720-294A-8F8C-754F1D6EF037}"/>
          </ac:cxnSpMkLst>
        </pc:cxnChg>
      </pc:sldChg>
      <pc:sldChg chg="modSp del mod modShow">
        <pc:chgData name="#NG CHI HUI#" userId="a8074964-3c0e-453e-bf61-1d9101821b9c" providerId="ADAL" clId="{6F6D8026-9D7B-E249-B11F-152A018EB705}" dt="2021-04-07T02:09:30.941" v="19034" actId="2696"/>
        <pc:sldMkLst>
          <pc:docMk/>
          <pc:sldMk cId="0" sldId="257"/>
        </pc:sldMkLst>
        <pc:spChg chg="mod">
          <ac:chgData name="#NG CHI HUI#" userId="a8074964-3c0e-453e-bf61-1d9101821b9c" providerId="ADAL" clId="{6F6D8026-9D7B-E249-B11F-152A018EB705}" dt="2021-04-01T04:10:44.007" v="1035"/>
          <ac:spMkLst>
            <pc:docMk/>
            <pc:sldMk cId="0" sldId="257"/>
            <ac:spMk id="2" creationId="{A7ED7044-384F-1741-A2AC-1EC3AFB3AFC4}"/>
          </ac:spMkLst>
        </pc:spChg>
        <pc:spChg chg="mod">
          <ac:chgData name="#NG CHI HUI#" userId="a8074964-3c0e-453e-bf61-1d9101821b9c" providerId="ADAL" clId="{6F6D8026-9D7B-E249-B11F-152A018EB705}" dt="2021-04-01T04:10:44.007" v="1035"/>
          <ac:spMkLst>
            <pc:docMk/>
            <pc:sldMk cId="0" sldId="257"/>
            <ac:spMk id="221"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58"/>
        </pc:sldMkLst>
        <pc:spChg chg="mod">
          <ac:chgData name="#NG CHI HUI#" userId="a8074964-3c0e-453e-bf61-1d9101821b9c" providerId="ADAL" clId="{6F6D8026-9D7B-E249-B11F-152A018EB705}" dt="2021-04-01T04:10:44.007" v="1035"/>
          <ac:spMkLst>
            <pc:docMk/>
            <pc:sldMk cId="0" sldId="258"/>
            <ac:spMk id="2" creationId="{E6EA1128-3EBB-AF4D-B060-5BF2FECE760F}"/>
          </ac:spMkLst>
        </pc:spChg>
        <pc:spChg chg="mod">
          <ac:chgData name="#NG CHI HUI#" userId="a8074964-3c0e-453e-bf61-1d9101821b9c" providerId="ADAL" clId="{6F6D8026-9D7B-E249-B11F-152A018EB705}" dt="2021-04-01T04:10:44.007" v="1035"/>
          <ac:spMkLst>
            <pc:docMk/>
            <pc:sldMk cId="0" sldId="258"/>
            <ac:spMk id="311"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59"/>
        </pc:sldMkLst>
        <pc:spChg chg="mod">
          <ac:chgData name="#NG CHI HUI#" userId="a8074964-3c0e-453e-bf61-1d9101821b9c" providerId="ADAL" clId="{6F6D8026-9D7B-E249-B11F-152A018EB705}" dt="2021-04-01T04:10:44.007" v="1035"/>
          <ac:spMkLst>
            <pc:docMk/>
            <pc:sldMk cId="0" sldId="259"/>
            <ac:spMk id="2" creationId="{D394465F-3471-1246-B725-550ECF52ABB7}"/>
          </ac:spMkLst>
        </pc:spChg>
        <pc:spChg chg="mod">
          <ac:chgData name="#NG CHI HUI#" userId="a8074964-3c0e-453e-bf61-1d9101821b9c" providerId="ADAL" clId="{6F6D8026-9D7B-E249-B11F-152A018EB705}" dt="2021-04-01T04:10:44.007" v="1035"/>
          <ac:spMkLst>
            <pc:docMk/>
            <pc:sldMk cId="0" sldId="259"/>
            <ac:spMk id="369" creationId="{00000000-0000-0000-0000-000000000000}"/>
          </ac:spMkLst>
        </pc:spChg>
        <pc:spChg chg="mod">
          <ac:chgData name="#NG CHI HUI#" userId="a8074964-3c0e-453e-bf61-1d9101821b9c" providerId="ADAL" clId="{6F6D8026-9D7B-E249-B11F-152A018EB705}" dt="2021-04-01T04:05:55.396" v="1026" actId="16037"/>
          <ac:spMkLst>
            <pc:docMk/>
            <pc:sldMk cId="0" sldId="259"/>
            <ac:spMk id="375"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60"/>
        </pc:sldMkLst>
        <pc:spChg chg="mod">
          <ac:chgData name="#NG CHI HUI#" userId="a8074964-3c0e-453e-bf61-1d9101821b9c" providerId="ADAL" clId="{6F6D8026-9D7B-E249-B11F-152A018EB705}" dt="2021-04-01T04:10:44.007" v="1035"/>
          <ac:spMkLst>
            <pc:docMk/>
            <pc:sldMk cId="0" sldId="260"/>
            <ac:spMk id="2" creationId="{5790C491-F04A-5A49-A117-31827A8420AC}"/>
          </ac:spMkLst>
        </pc:spChg>
        <pc:spChg chg="mod">
          <ac:chgData name="#NG CHI HUI#" userId="a8074964-3c0e-453e-bf61-1d9101821b9c" providerId="ADAL" clId="{6F6D8026-9D7B-E249-B11F-152A018EB705}" dt="2021-04-01T04:10:44.007" v="1035"/>
          <ac:spMkLst>
            <pc:docMk/>
            <pc:sldMk cId="0" sldId="260"/>
            <ac:spMk id="405"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61"/>
        </pc:sldMkLst>
        <pc:spChg chg="mod">
          <ac:chgData name="#NG CHI HUI#" userId="a8074964-3c0e-453e-bf61-1d9101821b9c" providerId="ADAL" clId="{6F6D8026-9D7B-E249-B11F-152A018EB705}" dt="2021-04-01T04:10:44.007" v="1035"/>
          <ac:spMkLst>
            <pc:docMk/>
            <pc:sldMk cId="0" sldId="261"/>
            <ac:spMk id="2" creationId="{21E5CE7A-55BE-A040-83CC-A6A0024704B4}"/>
          </ac:spMkLst>
        </pc:spChg>
        <pc:spChg chg="mod">
          <ac:chgData name="#NG CHI HUI#" userId="a8074964-3c0e-453e-bf61-1d9101821b9c" providerId="ADAL" clId="{6F6D8026-9D7B-E249-B11F-152A018EB705}" dt="2021-04-01T04:10:44.007" v="1035"/>
          <ac:spMkLst>
            <pc:docMk/>
            <pc:sldMk cId="0" sldId="261"/>
            <ac:spMk id="496" creationId="{00000000-0000-0000-0000-000000000000}"/>
          </ac:spMkLst>
        </pc:spChg>
      </pc:sldChg>
      <pc:sldChg chg="addSp delSp modSp del mod modShow">
        <pc:chgData name="#NG CHI HUI#" userId="a8074964-3c0e-453e-bf61-1d9101821b9c" providerId="ADAL" clId="{6F6D8026-9D7B-E249-B11F-152A018EB705}" dt="2021-04-07T02:09:30.941" v="19034" actId="2696"/>
        <pc:sldMkLst>
          <pc:docMk/>
          <pc:sldMk cId="0" sldId="262"/>
        </pc:sldMkLst>
        <pc:spChg chg="mod">
          <ac:chgData name="#NG CHI HUI#" userId="a8074964-3c0e-453e-bf61-1d9101821b9c" providerId="ADAL" clId="{6F6D8026-9D7B-E249-B11F-152A018EB705}" dt="2021-04-01T04:10:44.007" v="1035"/>
          <ac:spMkLst>
            <pc:docMk/>
            <pc:sldMk cId="0" sldId="262"/>
            <ac:spMk id="2" creationId="{F6A1F5D3-52B8-5442-8780-5E591CDA95A8}"/>
          </ac:spMkLst>
        </pc:spChg>
        <pc:spChg chg="mod">
          <ac:chgData name="#NG CHI HUI#" userId="a8074964-3c0e-453e-bf61-1d9101821b9c" providerId="ADAL" clId="{6F6D8026-9D7B-E249-B11F-152A018EB705}" dt="2021-04-01T04:10:44.007" v="1035"/>
          <ac:spMkLst>
            <pc:docMk/>
            <pc:sldMk cId="0" sldId="262"/>
            <ac:spMk id="524" creationId="{00000000-0000-0000-0000-000000000000}"/>
          </ac:spMkLst>
        </pc:spChg>
        <pc:grpChg chg="add del mod">
          <ac:chgData name="#NG CHI HUI#" userId="a8074964-3c0e-453e-bf61-1d9101821b9c" providerId="ADAL" clId="{6F6D8026-9D7B-E249-B11F-152A018EB705}" dt="2021-04-01T03:53:01.327" v="762" actId="21"/>
          <ac:grpSpMkLst>
            <pc:docMk/>
            <pc:sldMk cId="0" sldId="262"/>
            <ac:grpSpMk id="525" creationId="{00000000-0000-0000-0000-000000000000}"/>
          </ac:grpSpMkLst>
        </pc:grpChg>
        <pc:grpChg chg="add del">
          <ac:chgData name="#NG CHI HUI#" userId="a8074964-3c0e-453e-bf61-1d9101821b9c" providerId="ADAL" clId="{6F6D8026-9D7B-E249-B11F-152A018EB705}" dt="2021-04-01T03:53:01.327" v="762" actId="21"/>
          <ac:grpSpMkLst>
            <pc:docMk/>
            <pc:sldMk cId="0" sldId="262"/>
            <ac:grpSpMk id="787" creationId="{00000000-0000-0000-0000-000000000000}"/>
          </ac:grpSpMkLst>
        </pc:grpChg>
        <pc:grpChg chg="add del">
          <ac:chgData name="#NG CHI HUI#" userId="a8074964-3c0e-453e-bf61-1d9101821b9c" providerId="ADAL" clId="{6F6D8026-9D7B-E249-B11F-152A018EB705}" dt="2021-04-01T03:53:01.327" v="762" actId="21"/>
          <ac:grpSpMkLst>
            <pc:docMk/>
            <pc:sldMk cId="0" sldId="262"/>
            <ac:grpSpMk id="1073" creationId="{00000000-0000-0000-0000-000000000000}"/>
          </ac:grpSpMkLst>
        </pc:grpChg>
      </pc:sldChg>
      <pc:sldChg chg="modSp del mod modShow">
        <pc:chgData name="#NG CHI HUI#" userId="a8074964-3c0e-453e-bf61-1d9101821b9c" providerId="ADAL" clId="{6F6D8026-9D7B-E249-B11F-152A018EB705}" dt="2021-04-07T02:09:30.941" v="19034" actId="2696"/>
        <pc:sldMkLst>
          <pc:docMk/>
          <pc:sldMk cId="0" sldId="263"/>
        </pc:sldMkLst>
        <pc:spChg chg="mod">
          <ac:chgData name="#NG CHI HUI#" userId="a8074964-3c0e-453e-bf61-1d9101821b9c" providerId="ADAL" clId="{6F6D8026-9D7B-E249-B11F-152A018EB705}" dt="2021-04-01T04:10:44.007" v="1035"/>
          <ac:spMkLst>
            <pc:docMk/>
            <pc:sldMk cId="0" sldId="263"/>
            <ac:spMk id="2" creationId="{77225838-88F6-5340-9894-7732CD5D99BF}"/>
          </ac:spMkLst>
        </pc:spChg>
        <pc:spChg chg="mod">
          <ac:chgData name="#NG CHI HUI#" userId="a8074964-3c0e-453e-bf61-1d9101821b9c" providerId="ADAL" clId="{6F6D8026-9D7B-E249-B11F-152A018EB705}" dt="2021-04-01T04:10:44.007" v="1035"/>
          <ac:spMkLst>
            <pc:docMk/>
            <pc:sldMk cId="0" sldId="263"/>
            <ac:spMk id="1347"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64"/>
        </pc:sldMkLst>
        <pc:spChg chg="mod">
          <ac:chgData name="#NG CHI HUI#" userId="a8074964-3c0e-453e-bf61-1d9101821b9c" providerId="ADAL" clId="{6F6D8026-9D7B-E249-B11F-152A018EB705}" dt="2021-04-01T04:10:44.007" v="1035"/>
          <ac:spMkLst>
            <pc:docMk/>
            <pc:sldMk cId="0" sldId="264"/>
            <ac:spMk id="2" creationId="{ADF0F42E-7984-2747-BD1A-ED4845168F78}"/>
          </ac:spMkLst>
        </pc:spChg>
        <pc:spChg chg="mod">
          <ac:chgData name="#NG CHI HUI#" userId="a8074964-3c0e-453e-bf61-1d9101821b9c" providerId="ADAL" clId="{6F6D8026-9D7B-E249-B11F-152A018EB705}" dt="2021-04-01T04:10:44.007" v="1035"/>
          <ac:spMkLst>
            <pc:docMk/>
            <pc:sldMk cId="0" sldId="264"/>
            <ac:spMk id="1373"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65"/>
        </pc:sldMkLst>
        <pc:spChg chg="mod">
          <ac:chgData name="#NG CHI HUI#" userId="a8074964-3c0e-453e-bf61-1d9101821b9c" providerId="ADAL" clId="{6F6D8026-9D7B-E249-B11F-152A018EB705}" dt="2021-04-01T04:10:44.007" v="1035"/>
          <ac:spMkLst>
            <pc:docMk/>
            <pc:sldMk cId="0" sldId="265"/>
            <ac:spMk id="2" creationId="{EEDB9A41-3D04-CD46-AE51-37E92A58E184}"/>
          </ac:spMkLst>
        </pc:spChg>
        <pc:spChg chg="mod">
          <ac:chgData name="#NG CHI HUI#" userId="a8074964-3c0e-453e-bf61-1d9101821b9c" providerId="ADAL" clId="{6F6D8026-9D7B-E249-B11F-152A018EB705}" dt="2021-04-01T04:10:44.007" v="1035"/>
          <ac:spMkLst>
            <pc:docMk/>
            <pc:sldMk cId="0" sldId="265"/>
            <ac:spMk id="1398"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66"/>
        </pc:sldMkLst>
        <pc:spChg chg="mod">
          <ac:chgData name="#NG CHI HUI#" userId="a8074964-3c0e-453e-bf61-1d9101821b9c" providerId="ADAL" clId="{6F6D8026-9D7B-E249-B11F-152A018EB705}" dt="2021-04-01T04:10:44.007" v="1035"/>
          <ac:spMkLst>
            <pc:docMk/>
            <pc:sldMk cId="0" sldId="266"/>
            <ac:spMk id="2" creationId="{5A63A3CE-6EE6-0243-BBE8-D81482FC13EE}"/>
          </ac:spMkLst>
        </pc:spChg>
        <pc:spChg chg="mod">
          <ac:chgData name="#NG CHI HUI#" userId="a8074964-3c0e-453e-bf61-1d9101821b9c" providerId="ADAL" clId="{6F6D8026-9D7B-E249-B11F-152A018EB705}" dt="2021-04-01T04:10:44.007" v="1035"/>
          <ac:spMkLst>
            <pc:docMk/>
            <pc:sldMk cId="0" sldId="266"/>
            <ac:spMk id="1469"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67"/>
        </pc:sldMkLst>
        <pc:spChg chg="mod">
          <ac:chgData name="#NG CHI HUI#" userId="a8074964-3c0e-453e-bf61-1d9101821b9c" providerId="ADAL" clId="{6F6D8026-9D7B-E249-B11F-152A018EB705}" dt="2021-04-01T04:10:44.007" v="1035"/>
          <ac:spMkLst>
            <pc:docMk/>
            <pc:sldMk cId="0" sldId="267"/>
            <ac:spMk id="2" creationId="{A9C2CF05-918F-0A4C-837F-1A9349F091C2}"/>
          </ac:spMkLst>
        </pc:spChg>
        <pc:spChg chg="mod">
          <ac:chgData name="#NG CHI HUI#" userId="a8074964-3c0e-453e-bf61-1d9101821b9c" providerId="ADAL" clId="{6F6D8026-9D7B-E249-B11F-152A018EB705}" dt="2021-04-01T04:10:44.007" v="1035"/>
          <ac:spMkLst>
            <pc:docMk/>
            <pc:sldMk cId="0" sldId="267"/>
            <ac:spMk id="1501"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68"/>
        </pc:sldMkLst>
        <pc:spChg chg="mod">
          <ac:chgData name="#NG CHI HUI#" userId="a8074964-3c0e-453e-bf61-1d9101821b9c" providerId="ADAL" clId="{6F6D8026-9D7B-E249-B11F-152A018EB705}" dt="2021-04-01T04:10:44.007" v="1035"/>
          <ac:spMkLst>
            <pc:docMk/>
            <pc:sldMk cId="0" sldId="268"/>
            <ac:spMk id="2" creationId="{E16CC2D0-88EE-F44D-AFBA-B6E2B567A703}"/>
          </ac:spMkLst>
        </pc:spChg>
        <pc:spChg chg="mod">
          <ac:chgData name="#NG CHI HUI#" userId="a8074964-3c0e-453e-bf61-1d9101821b9c" providerId="ADAL" clId="{6F6D8026-9D7B-E249-B11F-152A018EB705}" dt="2021-04-01T04:10:44.007" v="1035"/>
          <ac:spMkLst>
            <pc:docMk/>
            <pc:sldMk cId="0" sldId="268"/>
            <ac:spMk id="2581"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69"/>
        </pc:sldMkLst>
        <pc:spChg chg="mod">
          <ac:chgData name="#NG CHI HUI#" userId="a8074964-3c0e-453e-bf61-1d9101821b9c" providerId="ADAL" clId="{6F6D8026-9D7B-E249-B11F-152A018EB705}" dt="2021-04-01T04:10:44.007" v="1035"/>
          <ac:spMkLst>
            <pc:docMk/>
            <pc:sldMk cId="0" sldId="269"/>
            <ac:spMk id="2" creationId="{D572D5A6-961A-434F-8AA8-F1C64F0002C1}"/>
          </ac:spMkLst>
        </pc:spChg>
        <pc:spChg chg="mod">
          <ac:chgData name="#NG CHI HUI#" userId="a8074964-3c0e-453e-bf61-1d9101821b9c" providerId="ADAL" clId="{6F6D8026-9D7B-E249-B11F-152A018EB705}" dt="2021-04-01T04:10:44.007" v="1035"/>
          <ac:spMkLst>
            <pc:docMk/>
            <pc:sldMk cId="0" sldId="269"/>
            <ac:spMk id="2629"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0"/>
        </pc:sldMkLst>
        <pc:spChg chg="mod">
          <ac:chgData name="#NG CHI HUI#" userId="a8074964-3c0e-453e-bf61-1d9101821b9c" providerId="ADAL" clId="{6F6D8026-9D7B-E249-B11F-152A018EB705}" dt="2021-04-01T04:10:44.007" v="1035"/>
          <ac:spMkLst>
            <pc:docMk/>
            <pc:sldMk cId="0" sldId="270"/>
            <ac:spMk id="2" creationId="{1EC82F33-D467-4B4B-AEBD-BBD6CEC5FFB4}"/>
          </ac:spMkLst>
        </pc:spChg>
        <pc:spChg chg="mod">
          <ac:chgData name="#NG CHI HUI#" userId="a8074964-3c0e-453e-bf61-1d9101821b9c" providerId="ADAL" clId="{6F6D8026-9D7B-E249-B11F-152A018EB705}" dt="2021-04-01T04:10:44.007" v="1035"/>
          <ac:spMkLst>
            <pc:docMk/>
            <pc:sldMk cId="0" sldId="270"/>
            <ac:spMk id="3001"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1"/>
        </pc:sldMkLst>
        <pc:spChg chg="mod">
          <ac:chgData name="#NG CHI HUI#" userId="a8074964-3c0e-453e-bf61-1d9101821b9c" providerId="ADAL" clId="{6F6D8026-9D7B-E249-B11F-152A018EB705}" dt="2021-04-01T04:10:44.007" v="1035"/>
          <ac:spMkLst>
            <pc:docMk/>
            <pc:sldMk cId="0" sldId="271"/>
            <ac:spMk id="2" creationId="{DB530C27-C525-AA4B-B8A4-52CC533DCD9B}"/>
          </ac:spMkLst>
        </pc:spChg>
        <pc:spChg chg="mod">
          <ac:chgData name="#NG CHI HUI#" userId="a8074964-3c0e-453e-bf61-1d9101821b9c" providerId="ADAL" clId="{6F6D8026-9D7B-E249-B11F-152A018EB705}" dt="2021-04-01T04:10:44.007" v="1035"/>
          <ac:spMkLst>
            <pc:docMk/>
            <pc:sldMk cId="0" sldId="271"/>
            <ac:spMk id="3031"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2"/>
        </pc:sldMkLst>
        <pc:spChg chg="mod">
          <ac:chgData name="#NG CHI HUI#" userId="a8074964-3c0e-453e-bf61-1d9101821b9c" providerId="ADAL" clId="{6F6D8026-9D7B-E249-B11F-152A018EB705}" dt="2021-04-01T04:10:44.007" v="1035"/>
          <ac:spMkLst>
            <pc:docMk/>
            <pc:sldMk cId="0" sldId="272"/>
            <ac:spMk id="2" creationId="{41B5FA46-5616-A849-9E86-080C1DDB5D7C}"/>
          </ac:spMkLst>
        </pc:spChg>
        <pc:spChg chg="mod">
          <ac:chgData name="#NG CHI HUI#" userId="a8074964-3c0e-453e-bf61-1d9101821b9c" providerId="ADAL" clId="{6F6D8026-9D7B-E249-B11F-152A018EB705}" dt="2021-04-01T04:10:44.007" v="1035"/>
          <ac:spMkLst>
            <pc:docMk/>
            <pc:sldMk cId="0" sldId="272"/>
            <ac:spMk id="3101"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3"/>
        </pc:sldMkLst>
        <pc:spChg chg="mod">
          <ac:chgData name="#NG CHI HUI#" userId="a8074964-3c0e-453e-bf61-1d9101821b9c" providerId="ADAL" clId="{6F6D8026-9D7B-E249-B11F-152A018EB705}" dt="2021-04-01T04:10:44.007" v="1035"/>
          <ac:spMkLst>
            <pc:docMk/>
            <pc:sldMk cId="0" sldId="273"/>
            <ac:spMk id="2" creationId="{C9DD6537-D06B-4343-B870-B6CF87A02BE5}"/>
          </ac:spMkLst>
        </pc:spChg>
        <pc:spChg chg="mod">
          <ac:chgData name="#NG CHI HUI#" userId="a8074964-3c0e-453e-bf61-1d9101821b9c" providerId="ADAL" clId="{6F6D8026-9D7B-E249-B11F-152A018EB705}" dt="2021-04-01T04:10:44.007" v="1035"/>
          <ac:spMkLst>
            <pc:docMk/>
            <pc:sldMk cId="0" sldId="273"/>
            <ac:spMk id="3176"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4"/>
        </pc:sldMkLst>
        <pc:spChg chg="mod">
          <ac:chgData name="#NG CHI HUI#" userId="a8074964-3c0e-453e-bf61-1d9101821b9c" providerId="ADAL" clId="{6F6D8026-9D7B-E249-B11F-152A018EB705}" dt="2021-04-01T04:10:44.007" v="1035"/>
          <ac:spMkLst>
            <pc:docMk/>
            <pc:sldMk cId="0" sldId="274"/>
            <ac:spMk id="2" creationId="{4F86CF5E-8C03-E74D-93CE-6935FCA4AC41}"/>
          </ac:spMkLst>
        </pc:spChg>
        <pc:spChg chg="mod">
          <ac:chgData name="#NG CHI HUI#" userId="a8074964-3c0e-453e-bf61-1d9101821b9c" providerId="ADAL" clId="{6F6D8026-9D7B-E249-B11F-152A018EB705}" dt="2021-04-01T04:10:44.007" v="1035"/>
          <ac:spMkLst>
            <pc:docMk/>
            <pc:sldMk cId="0" sldId="274"/>
            <ac:spMk id="3232"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5"/>
        </pc:sldMkLst>
        <pc:spChg chg="mod">
          <ac:chgData name="#NG CHI HUI#" userId="a8074964-3c0e-453e-bf61-1d9101821b9c" providerId="ADAL" clId="{6F6D8026-9D7B-E249-B11F-152A018EB705}" dt="2021-04-01T04:10:44.007" v="1035"/>
          <ac:spMkLst>
            <pc:docMk/>
            <pc:sldMk cId="0" sldId="275"/>
            <ac:spMk id="2" creationId="{5633528B-787E-8641-AA02-550106B88CA7}"/>
          </ac:spMkLst>
        </pc:spChg>
        <pc:spChg chg="mod">
          <ac:chgData name="#NG CHI HUI#" userId="a8074964-3c0e-453e-bf61-1d9101821b9c" providerId="ADAL" clId="{6F6D8026-9D7B-E249-B11F-152A018EB705}" dt="2021-04-01T04:10:44.007" v="1035"/>
          <ac:spMkLst>
            <pc:docMk/>
            <pc:sldMk cId="0" sldId="275"/>
            <ac:spMk id="3292"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6"/>
        </pc:sldMkLst>
        <pc:spChg chg="mod">
          <ac:chgData name="#NG CHI HUI#" userId="a8074964-3c0e-453e-bf61-1d9101821b9c" providerId="ADAL" clId="{6F6D8026-9D7B-E249-B11F-152A018EB705}" dt="2021-04-01T04:10:44.007" v="1035"/>
          <ac:spMkLst>
            <pc:docMk/>
            <pc:sldMk cId="0" sldId="276"/>
            <ac:spMk id="2" creationId="{1DFB431A-D49A-324B-9802-3BA38929BF73}"/>
          </ac:spMkLst>
        </pc:spChg>
        <pc:spChg chg="mod">
          <ac:chgData name="#NG CHI HUI#" userId="a8074964-3c0e-453e-bf61-1d9101821b9c" providerId="ADAL" clId="{6F6D8026-9D7B-E249-B11F-152A018EB705}" dt="2021-04-01T04:10:44.007" v="1035"/>
          <ac:spMkLst>
            <pc:docMk/>
            <pc:sldMk cId="0" sldId="276"/>
            <ac:spMk id="3634"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7"/>
        </pc:sldMkLst>
        <pc:spChg chg="mod">
          <ac:chgData name="#NG CHI HUI#" userId="a8074964-3c0e-453e-bf61-1d9101821b9c" providerId="ADAL" clId="{6F6D8026-9D7B-E249-B11F-152A018EB705}" dt="2021-04-01T04:10:44.007" v="1035"/>
          <ac:spMkLst>
            <pc:docMk/>
            <pc:sldMk cId="0" sldId="277"/>
            <ac:spMk id="2" creationId="{49D763B4-238F-9C4C-8766-7A3441E58EA4}"/>
          </ac:spMkLst>
        </pc:spChg>
        <pc:spChg chg="mod">
          <ac:chgData name="#NG CHI HUI#" userId="a8074964-3c0e-453e-bf61-1d9101821b9c" providerId="ADAL" clId="{6F6D8026-9D7B-E249-B11F-152A018EB705}" dt="2021-04-01T04:10:44.007" v="1035"/>
          <ac:spMkLst>
            <pc:docMk/>
            <pc:sldMk cId="0" sldId="277"/>
            <ac:spMk id="3803"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8"/>
        </pc:sldMkLst>
        <pc:spChg chg="mod">
          <ac:chgData name="#NG CHI HUI#" userId="a8074964-3c0e-453e-bf61-1d9101821b9c" providerId="ADAL" clId="{6F6D8026-9D7B-E249-B11F-152A018EB705}" dt="2021-04-01T04:10:44.007" v="1035"/>
          <ac:spMkLst>
            <pc:docMk/>
            <pc:sldMk cId="0" sldId="278"/>
            <ac:spMk id="2" creationId="{D143127C-2E7D-6049-9F99-A81871B36DA9}"/>
          </ac:spMkLst>
        </pc:spChg>
        <pc:spChg chg="mod">
          <ac:chgData name="#NG CHI HUI#" userId="a8074964-3c0e-453e-bf61-1d9101821b9c" providerId="ADAL" clId="{6F6D8026-9D7B-E249-B11F-152A018EB705}" dt="2021-04-01T04:10:44.007" v="1035"/>
          <ac:spMkLst>
            <pc:docMk/>
            <pc:sldMk cId="0" sldId="278"/>
            <ac:spMk id="3916"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79"/>
        </pc:sldMkLst>
        <pc:spChg chg="mod">
          <ac:chgData name="#NG CHI HUI#" userId="a8074964-3c0e-453e-bf61-1d9101821b9c" providerId="ADAL" clId="{6F6D8026-9D7B-E249-B11F-152A018EB705}" dt="2021-04-01T04:10:44.007" v="1035"/>
          <ac:spMkLst>
            <pc:docMk/>
            <pc:sldMk cId="0" sldId="279"/>
            <ac:spMk id="2" creationId="{5F2D5871-84B2-E64B-9377-328212C2E3DB}"/>
          </ac:spMkLst>
        </pc:spChg>
        <pc:spChg chg="mod">
          <ac:chgData name="#NG CHI HUI#" userId="a8074964-3c0e-453e-bf61-1d9101821b9c" providerId="ADAL" clId="{6F6D8026-9D7B-E249-B11F-152A018EB705}" dt="2021-04-01T04:10:44.007" v="1035"/>
          <ac:spMkLst>
            <pc:docMk/>
            <pc:sldMk cId="0" sldId="279"/>
            <ac:spMk id="3969"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80"/>
        </pc:sldMkLst>
        <pc:spChg chg="mod">
          <ac:chgData name="#NG CHI HUI#" userId="a8074964-3c0e-453e-bf61-1d9101821b9c" providerId="ADAL" clId="{6F6D8026-9D7B-E249-B11F-152A018EB705}" dt="2021-04-01T04:10:44.007" v="1035"/>
          <ac:spMkLst>
            <pc:docMk/>
            <pc:sldMk cId="0" sldId="280"/>
            <ac:spMk id="2" creationId="{372A91E1-2708-784E-BCBE-88C1FA6419AB}"/>
          </ac:spMkLst>
        </pc:spChg>
        <pc:spChg chg="mod">
          <ac:chgData name="#NG CHI HUI#" userId="a8074964-3c0e-453e-bf61-1d9101821b9c" providerId="ADAL" clId="{6F6D8026-9D7B-E249-B11F-152A018EB705}" dt="2021-04-01T04:10:44.007" v="1035"/>
          <ac:spMkLst>
            <pc:docMk/>
            <pc:sldMk cId="0" sldId="280"/>
            <ac:spMk id="4264"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81"/>
        </pc:sldMkLst>
        <pc:spChg chg="mod">
          <ac:chgData name="#NG CHI HUI#" userId="a8074964-3c0e-453e-bf61-1d9101821b9c" providerId="ADAL" clId="{6F6D8026-9D7B-E249-B11F-152A018EB705}" dt="2021-04-01T04:10:44.007" v="1035"/>
          <ac:spMkLst>
            <pc:docMk/>
            <pc:sldMk cId="0" sldId="281"/>
            <ac:spMk id="2" creationId="{AD85B67B-F6BE-3C4C-9979-AC3E1E38E573}"/>
          </ac:spMkLst>
        </pc:spChg>
        <pc:spChg chg="mod">
          <ac:chgData name="#NG CHI HUI#" userId="a8074964-3c0e-453e-bf61-1d9101821b9c" providerId="ADAL" clId="{6F6D8026-9D7B-E249-B11F-152A018EB705}" dt="2021-04-01T04:10:44.007" v="1035"/>
          <ac:spMkLst>
            <pc:docMk/>
            <pc:sldMk cId="0" sldId="281"/>
            <ac:spMk id="4291"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82"/>
        </pc:sldMkLst>
        <pc:spChg chg="mod">
          <ac:chgData name="#NG CHI HUI#" userId="a8074964-3c0e-453e-bf61-1d9101821b9c" providerId="ADAL" clId="{6F6D8026-9D7B-E249-B11F-152A018EB705}" dt="2021-04-01T04:10:44.007" v="1035"/>
          <ac:spMkLst>
            <pc:docMk/>
            <pc:sldMk cId="0" sldId="282"/>
            <ac:spMk id="2" creationId="{77089572-BE70-0045-96EB-D03EDD4BE824}"/>
          </ac:spMkLst>
        </pc:spChg>
        <pc:spChg chg="mod">
          <ac:chgData name="#NG CHI HUI#" userId="a8074964-3c0e-453e-bf61-1d9101821b9c" providerId="ADAL" clId="{6F6D8026-9D7B-E249-B11F-152A018EB705}" dt="2021-04-01T04:10:44.007" v="1035"/>
          <ac:spMkLst>
            <pc:docMk/>
            <pc:sldMk cId="0" sldId="282"/>
            <ac:spMk id="4344"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83"/>
        </pc:sldMkLst>
        <pc:spChg chg="mod">
          <ac:chgData name="#NG CHI HUI#" userId="a8074964-3c0e-453e-bf61-1d9101821b9c" providerId="ADAL" clId="{6F6D8026-9D7B-E249-B11F-152A018EB705}" dt="2021-04-01T04:10:44.007" v="1035"/>
          <ac:spMkLst>
            <pc:docMk/>
            <pc:sldMk cId="0" sldId="283"/>
            <ac:spMk id="2" creationId="{5ACE3FA5-21CA-2F4B-875D-2ECDA20B4F6F}"/>
          </ac:spMkLst>
        </pc:spChg>
        <pc:spChg chg="mod">
          <ac:chgData name="#NG CHI HUI#" userId="a8074964-3c0e-453e-bf61-1d9101821b9c" providerId="ADAL" clId="{6F6D8026-9D7B-E249-B11F-152A018EB705}" dt="2021-04-01T04:10:44.007" v="1035"/>
          <ac:spMkLst>
            <pc:docMk/>
            <pc:sldMk cId="0" sldId="283"/>
            <ac:spMk id="5194"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84"/>
        </pc:sldMkLst>
        <pc:spChg chg="mod">
          <ac:chgData name="#NG CHI HUI#" userId="a8074964-3c0e-453e-bf61-1d9101821b9c" providerId="ADAL" clId="{6F6D8026-9D7B-E249-B11F-152A018EB705}" dt="2021-04-01T04:10:44.007" v="1035"/>
          <ac:spMkLst>
            <pc:docMk/>
            <pc:sldMk cId="0" sldId="284"/>
            <ac:spMk id="2" creationId="{33E712DA-C500-8049-8167-4AE47C80FD12}"/>
          </ac:spMkLst>
        </pc:spChg>
        <pc:spChg chg="mod">
          <ac:chgData name="#NG CHI HUI#" userId="a8074964-3c0e-453e-bf61-1d9101821b9c" providerId="ADAL" clId="{6F6D8026-9D7B-E249-B11F-152A018EB705}" dt="2021-04-01T04:10:44.007" v="1035"/>
          <ac:spMkLst>
            <pc:docMk/>
            <pc:sldMk cId="0" sldId="284"/>
            <ac:spMk id="5225"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85"/>
        </pc:sldMkLst>
        <pc:spChg chg="mod">
          <ac:chgData name="#NG CHI HUI#" userId="a8074964-3c0e-453e-bf61-1d9101821b9c" providerId="ADAL" clId="{6F6D8026-9D7B-E249-B11F-152A018EB705}" dt="2021-04-01T04:10:44.007" v="1035"/>
          <ac:spMkLst>
            <pc:docMk/>
            <pc:sldMk cId="0" sldId="285"/>
            <ac:spMk id="2" creationId="{27303AEF-BA0A-6B45-A462-D2EA319C82B3}"/>
          </ac:spMkLst>
        </pc:spChg>
        <pc:spChg chg="mod">
          <ac:chgData name="#NG CHI HUI#" userId="a8074964-3c0e-453e-bf61-1d9101821b9c" providerId="ADAL" clId="{6F6D8026-9D7B-E249-B11F-152A018EB705}" dt="2021-04-01T04:10:44.007" v="1035"/>
          <ac:spMkLst>
            <pc:docMk/>
            <pc:sldMk cId="0" sldId="285"/>
            <ac:spMk id="6594" creationId="{00000000-0000-0000-0000-000000000000}"/>
          </ac:spMkLst>
        </pc:spChg>
        <pc:spChg chg="mod">
          <ac:chgData name="#NG CHI HUI#" userId="a8074964-3c0e-453e-bf61-1d9101821b9c" providerId="ADAL" clId="{6F6D8026-9D7B-E249-B11F-152A018EB705}" dt="2021-04-01T05:39:01.650" v="3263" actId="1076"/>
          <ac:spMkLst>
            <pc:docMk/>
            <pc:sldMk cId="0" sldId="285"/>
            <ac:spMk id="6651" creationId="{00000000-0000-0000-0000-000000000000}"/>
          </ac:spMkLst>
        </pc:spChg>
      </pc:sldChg>
      <pc:sldChg chg="modSp del mod modShow">
        <pc:chgData name="#NG CHI HUI#" userId="a8074964-3c0e-453e-bf61-1d9101821b9c" providerId="ADAL" clId="{6F6D8026-9D7B-E249-B11F-152A018EB705}" dt="2021-04-07T02:09:30.941" v="19034" actId="2696"/>
        <pc:sldMkLst>
          <pc:docMk/>
          <pc:sldMk cId="0" sldId="286"/>
        </pc:sldMkLst>
        <pc:spChg chg="mod">
          <ac:chgData name="#NG CHI HUI#" userId="a8074964-3c0e-453e-bf61-1d9101821b9c" providerId="ADAL" clId="{6F6D8026-9D7B-E249-B11F-152A018EB705}" dt="2021-04-01T04:10:44.007" v="1035"/>
          <ac:spMkLst>
            <pc:docMk/>
            <pc:sldMk cId="0" sldId="286"/>
            <ac:spMk id="3" creationId="{F8F528E0-13E0-D84B-B192-7016C2BB1455}"/>
          </ac:spMkLst>
        </pc:spChg>
        <pc:spChg chg="mod">
          <ac:chgData name="#NG CHI HUI#" userId="a8074964-3c0e-453e-bf61-1d9101821b9c" providerId="ADAL" clId="{6F6D8026-9D7B-E249-B11F-152A018EB705}" dt="2021-04-01T04:10:44.007" v="1035"/>
          <ac:spMkLst>
            <pc:docMk/>
            <pc:sldMk cId="0" sldId="286"/>
            <ac:spMk id="6681" creationId="{00000000-0000-0000-0000-000000000000}"/>
          </ac:spMkLst>
        </pc:spChg>
      </pc:sldChg>
      <pc:sldChg chg="del">
        <pc:chgData name="#NG CHI HUI#" userId="a8074964-3c0e-453e-bf61-1d9101821b9c" providerId="ADAL" clId="{6F6D8026-9D7B-E249-B11F-152A018EB705}" dt="2021-03-31T13:04:05.477" v="113" actId="2696"/>
        <pc:sldMkLst>
          <pc:docMk/>
          <pc:sldMk cId="0" sldId="287"/>
        </pc:sldMkLst>
      </pc:sldChg>
      <pc:sldChg chg="del">
        <pc:chgData name="#NG CHI HUI#" userId="a8074964-3c0e-453e-bf61-1d9101821b9c" providerId="ADAL" clId="{6F6D8026-9D7B-E249-B11F-152A018EB705}" dt="2021-03-31T13:04:06.066" v="114" actId="2696"/>
        <pc:sldMkLst>
          <pc:docMk/>
          <pc:sldMk cId="0" sldId="288"/>
        </pc:sldMkLst>
      </pc:sldChg>
      <pc:sldChg chg="addSp delSp modSp del mod modClrScheme chgLayout">
        <pc:chgData name="#NG CHI HUI#" userId="a8074964-3c0e-453e-bf61-1d9101821b9c" providerId="ADAL" clId="{6F6D8026-9D7B-E249-B11F-152A018EB705}" dt="2021-03-31T13:03:17.954" v="105" actId="2696"/>
        <pc:sldMkLst>
          <pc:docMk/>
          <pc:sldMk cId="4076561934" sldId="289"/>
        </pc:sldMkLst>
        <pc:spChg chg="del mod ord">
          <ac:chgData name="#NG CHI HUI#" userId="a8074964-3c0e-453e-bf61-1d9101821b9c" providerId="ADAL" clId="{6F6D8026-9D7B-E249-B11F-152A018EB705}" dt="2021-03-31T13:02:21.882" v="100" actId="700"/>
          <ac:spMkLst>
            <pc:docMk/>
            <pc:sldMk cId="4076561934" sldId="289"/>
            <ac:spMk id="2" creationId="{8B288899-26A3-BC46-8406-A8EB154F9C88}"/>
          </ac:spMkLst>
        </pc:spChg>
        <pc:spChg chg="del mod ord">
          <ac:chgData name="#NG CHI HUI#" userId="a8074964-3c0e-453e-bf61-1d9101821b9c" providerId="ADAL" clId="{6F6D8026-9D7B-E249-B11F-152A018EB705}" dt="2021-03-31T13:02:21.882" v="100" actId="700"/>
          <ac:spMkLst>
            <pc:docMk/>
            <pc:sldMk cId="4076561934" sldId="289"/>
            <ac:spMk id="3" creationId="{D0134583-F701-AA45-A4E0-A6B8BEFE1FF6}"/>
          </ac:spMkLst>
        </pc:spChg>
        <pc:spChg chg="mod ord">
          <ac:chgData name="#NG CHI HUI#" userId="a8074964-3c0e-453e-bf61-1d9101821b9c" providerId="ADAL" clId="{6F6D8026-9D7B-E249-B11F-152A018EB705}" dt="2021-03-31T13:02:21.882" v="100" actId="700"/>
          <ac:spMkLst>
            <pc:docMk/>
            <pc:sldMk cId="4076561934" sldId="289"/>
            <ac:spMk id="4" creationId="{3322C838-649D-5740-AA5D-598915EE63B4}"/>
          </ac:spMkLst>
        </pc:spChg>
        <pc:spChg chg="add mod ord">
          <ac:chgData name="#NG CHI HUI#" userId="a8074964-3c0e-453e-bf61-1d9101821b9c" providerId="ADAL" clId="{6F6D8026-9D7B-E249-B11F-152A018EB705}" dt="2021-03-31T13:02:21.882" v="100" actId="700"/>
          <ac:spMkLst>
            <pc:docMk/>
            <pc:sldMk cId="4076561934" sldId="289"/>
            <ac:spMk id="5" creationId="{3D562B84-2C25-554A-99C9-5C42A1D76E61}"/>
          </ac:spMkLst>
        </pc:spChg>
        <pc:spChg chg="add mod ord">
          <ac:chgData name="#NG CHI HUI#" userId="a8074964-3c0e-453e-bf61-1d9101821b9c" providerId="ADAL" clId="{6F6D8026-9D7B-E249-B11F-152A018EB705}" dt="2021-03-31T13:02:21.882" v="100" actId="700"/>
          <ac:spMkLst>
            <pc:docMk/>
            <pc:sldMk cId="4076561934" sldId="289"/>
            <ac:spMk id="6" creationId="{910E94FF-4E80-944A-B861-AC896C8FB134}"/>
          </ac:spMkLst>
        </pc:spChg>
        <pc:spChg chg="add mod ord">
          <ac:chgData name="#NG CHI HUI#" userId="a8074964-3c0e-453e-bf61-1d9101821b9c" providerId="ADAL" clId="{6F6D8026-9D7B-E249-B11F-152A018EB705}" dt="2021-03-31T13:02:21.882" v="100" actId="700"/>
          <ac:spMkLst>
            <pc:docMk/>
            <pc:sldMk cId="4076561934" sldId="289"/>
            <ac:spMk id="7" creationId="{676B9D12-04B2-044C-ACFE-123ED7BDAEEC}"/>
          </ac:spMkLst>
        </pc:spChg>
        <pc:spChg chg="add del mod">
          <ac:chgData name="#NG CHI HUI#" userId="a8074964-3c0e-453e-bf61-1d9101821b9c" providerId="ADAL" clId="{6F6D8026-9D7B-E249-B11F-152A018EB705}" dt="2021-03-31T13:03:13.366" v="104"/>
          <ac:spMkLst>
            <pc:docMk/>
            <pc:sldMk cId="4076561934" sldId="289"/>
            <ac:spMk id="8" creationId="{6D6F2CBA-49EA-5F44-92E2-E28AA5E884BD}"/>
          </ac:spMkLst>
        </pc:spChg>
      </pc:sldChg>
      <pc:sldChg chg="addSp delSp modSp mod">
        <pc:chgData name="#NG CHI HUI#" userId="a8074964-3c0e-453e-bf61-1d9101821b9c" providerId="ADAL" clId="{6F6D8026-9D7B-E249-B11F-152A018EB705}" dt="2021-04-02T05:19:30.670" v="8022" actId="123"/>
        <pc:sldMkLst>
          <pc:docMk/>
          <pc:sldMk cId="729454895" sldId="290"/>
        </pc:sldMkLst>
        <pc:spChg chg="mod">
          <ac:chgData name="#NG CHI HUI#" userId="a8074964-3c0e-453e-bf61-1d9101821b9c" providerId="ADAL" clId="{6F6D8026-9D7B-E249-B11F-152A018EB705}" dt="2021-03-31T08:35:37.257" v="8"/>
          <ac:spMkLst>
            <pc:docMk/>
            <pc:sldMk cId="729454895" sldId="290"/>
            <ac:spMk id="2" creationId="{575537F1-8C2A-8248-94BD-65A8007B773E}"/>
          </ac:spMkLst>
        </pc:spChg>
        <pc:spChg chg="add del mod">
          <ac:chgData name="#NG CHI HUI#" userId="a8074964-3c0e-453e-bf61-1d9101821b9c" providerId="ADAL" clId="{6F6D8026-9D7B-E249-B11F-152A018EB705}" dt="2021-04-02T05:16:49.390" v="7916" actId="767"/>
          <ac:spMkLst>
            <pc:docMk/>
            <pc:sldMk cId="729454895" sldId="290"/>
            <ac:spMk id="2" creationId="{798F41E0-9D6A-2E4E-8170-E5648D53CF74}"/>
          </ac:spMkLst>
        </pc:spChg>
        <pc:spChg chg="add del mod">
          <ac:chgData name="#NG CHI HUI#" userId="a8074964-3c0e-453e-bf61-1d9101821b9c" providerId="ADAL" clId="{6F6D8026-9D7B-E249-B11F-152A018EB705}" dt="2021-04-01T05:39:43.951" v="3278" actId="478"/>
          <ac:spMkLst>
            <pc:docMk/>
            <pc:sldMk cId="729454895" sldId="290"/>
            <ac:spMk id="2" creationId="{C0B8FD2B-F59A-1446-9FCE-480B73ACBAD3}"/>
          </ac:spMkLst>
        </pc:spChg>
        <pc:spChg chg="mod">
          <ac:chgData name="#NG CHI HUI#" userId="a8074964-3c0e-453e-bf61-1d9101821b9c" providerId="ADAL" clId="{6F6D8026-9D7B-E249-B11F-152A018EB705}" dt="2021-03-31T08:35:37.257" v="8"/>
          <ac:spMkLst>
            <pc:docMk/>
            <pc:sldMk cId="729454895" sldId="290"/>
            <ac:spMk id="3" creationId="{4EABDD31-D4A8-054C-9648-AA18924FAD70}"/>
          </ac:spMkLst>
        </pc:spChg>
        <pc:spChg chg="add del mod">
          <ac:chgData name="#NG CHI HUI#" userId="a8074964-3c0e-453e-bf61-1d9101821b9c" providerId="ADAL" clId="{6F6D8026-9D7B-E249-B11F-152A018EB705}" dt="2021-04-01T05:39:39.041" v="3276" actId="478"/>
          <ac:spMkLst>
            <pc:docMk/>
            <pc:sldMk cId="729454895" sldId="290"/>
            <ac:spMk id="4" creationId="{0FA19E41-F49B-4343-B4F6-216016E4BB27}"/>
          </ac:spMkLst>
        </pc:spChg>
        <pc:spChg chg="mod">
          <ac:chgData name="#NG CHI HUI#" userId="a8074964-3c0e-453e-bf61-1d9101821b9c" providerId="ADAL" clId="{6F6D8026-9D7B-E249-B11F-152A018EB705}" dt="2021-03-31T08:35:37.257" v="8"/>
          <ac:spMkLst>
            <pc:docMk/>
            <pc:sldMk cId="729454895" sldId="290"/>
            <ac:spMk id="4" creationId="{CCD5DFB2-126E-6B45-A438-DE7EB162363A}"/>
          </ac:spMkLst>
        </pc:spChg>
        <pc:spChg chg="mod">
          <ac:chgData name="#NG CHI HUI#" userId="a8074964-3c0e-453e-bf61-1d9101821b9c" providerId="ADAL" clId="{6F6D8026-9D7B-E249-B11F-152A018EB705}" dt="2021-03-31T08:35:37.257" v="8"/>
          <ac:spMkLst>
            <pc:docMk/>
            <pc:sldMk cId="729454895" sldId="290"/>
            <ac:spMk id="5" creationId="{28C3546F-5EB6-9141-87DC-A37DC0FF8A15}"/>
          </ac:spMkLst>
        </pc:spChg>
        <pc:spChg chg="add del mod">
          <ac:chgData name="#NG CHI HUI#" userId="a8074964-3c0e-453e-bf61-1d9101821b9c" providerId="ADAL" clId="{6F6D8026-9D7B-E249-B11F-152A018EB705}" dt="2021-04-01T05:40:09.474" v="3299"/>
          <ac:spMkLst>
            <pc:docMk/>
            <pc:sldMk cId="729454895" sldId="290"/>
            <ac:spMk id="5" creationId="{ABB9707B-5236-9746-9F64-9CEA964D7096}"/>
          </ac:spMkLst>
        </pc:spChg>
        <pc:spChg chg="add del mod">
          <ac:chgData name="#NG CHI HUI#" userId="a8074964-3c0e-453e-bf61-1d9101821b9c" providerId="ADAL" clId="{6F6D8026-9D7B-E249-B11F-152A018EB705}" dt="2021-04-01T05:40:07.923" v="3297" actId="478"/>
          <ac:spMkLst>
            <pc:docMk/>
            <pc:sldMk cId="729454895" sldId="290"/>
            <ac:spMk id="6" creationId="{51274ADB-C2A3-FC4D-BE26-DC554E4E1BA8}"/>
          </ac:spMkLst>
        </pc:spChg>
        <pc:spChg chg="add del mod">
          <ac:chgData name="#NG CHI HUI#" userId="a8074964-3c0e-453e-bf61-1d9101821b9c" providerId="ADAL" clId="{6F6D8026-9D7B-E249-B11F-152A018EB705}" dt="2021-04-02T05:16:40.923" v="7914" actId="478"/>
          <ac:spMkLst>
            <pc:docMk/>
            <pc:sldMk cId="729454895" sldId="290"/>
            <ac:spMk id="7" creationId="{C8B84107-84DD-644D-AF04-9974AD93A189}"/>
          </ac:spMkLst>
        </pc:spChg>
        <pc:spChg chg="add del mod">
          <ac:chgData name="#NG CHI HUI#" userId="a8074964-3c0e-453e-bf61-1d9101821b9c" providerId="ADAL" clId="{6F6D8026-9D7B-E249-B11F-152A018EB705}" dt="2021-04-01T05:41:14.850" v="3317" actId="767"/>
          <ac:spMkLst>
            <pc:docMk/>
            <pc:sldMk cId="729454895" sldId="290"/>
            <ac:spMk id="8" creationId="{324C3641-DB0D-F14F-9BE0-E49C3F23364A}"/>
          </ac:spMkLst>
        </pc:spChg>
        <pc:spChg chg="add del mod">
          <ac:chgData name="#NG CHI HUI#" userId="a8074964-3c0e-453e-bf61-1d9101821b9c" providerId="ADAL" clId="{6F6D8026-9D7B-E249-B11F-152A018EB705}" dt="2021-04-01T05:41:16.912" v="3319" actId="767"/>
          <ac:spMkLst>
            <pc:docMk/>
            <pc:sldMk cId="729454895" sldId="290"/>
            <ac:spMk id="9" creationId="{86113136-58BD-CB4E-B2C8-10D6346D7709}"/>
          </ac:spMkLst>
        </pc:spChg>
        <pc:spChg chg="add del mod">
          <ac:chgData name="#NG CHI HUI#" userId="a8074964-3c0e-453e-bf61-1d9101821b9c" providerId="ADAL" clId="{6F6D8026-9D7B-E249-B11F-152A018EB705}" dt="2021-04-01T05:39:41.897" v="3277" actId="478"/>
          <ac:spMkLst>
            <pc:docMk/>
            <pc:sldMk cId="729454895" sldId="290"/>
            <ac:spMk id="10" creationId="{8FEF1198-4548-A64E-88F9-943F723CE905}"/>
          </ac:spMkLst>
        </pc:spChg>
        <pc:spChg chg="del mod">
          <ac:chgData name="#NG CHI HUI#" userId="a8074964-3c0e-453e-bf61-1d9101821b9c" providerId="ADAL" clId="{6F6D8026-9D7B-E249-B11F-152A018EB705}" dt="2021-04-01T05:28:39.245" v="3066" actId="478"/>
          <ac:spMkLst>
            <pc:docMk/>
            <pc:sldMk cId="729454895" sldId="290"/>
            <ac:spMk id="11" creationId="{3A849D04-3C6F-4064-8A76-5A5DBFBDEAA1}"/>
          </ac:spMkLst>
        </pc:spChg>
        <pc:spChg chg="del mod">
          <ac:chgData name="#NG CHI HUI#" userId="a8074964-3c0e-453e-bf61-1d9101821b9c" providerId="ADAL" clId="{6F6D8026-9D7B-E249-B11F-152A018EB705}" dt="2021-04-01T05:28:41.326" v="3067" actId="478"/>
          <ac:spMkLst>
            <pc:docMk/>
            <pc:sldMk cId="729454895" sldId="290"/>
            <ac:spMk id="12" creationId="{B57C5EFD-20DD-41DC-AB0C-9BE617D63BB5}"/>
          </ac:spMkLst>
        </pc:spChg>
        <pc:spChg chg="add del mod">
          <ac:chgData name="#NG CHI HUI#" userId="a8074964-3c0e-453e-bf61-1d9101821b9c" providerId="ADAL" clId="{6F6D8026-9D7B-E249-B11F-152A018EB705}" dt="2021-04-01T05:56:06.983" v="3704" actId="164"/>
          <ac:spMkLst>
            <pc:docMk/>
            <pc:sldMk cId="729454895" sldId="290"/>
            <ac:spMk id="13" creationId="{CE02CFAB-0760-4430-BF3F-FA51026C3CC2}"/>
          </ac:spMkLst>
        </pc:spChg>
        <pc:spChg chg="add del mod">
          <ac:chgData name="#NG CHI HUI#" userId="a8074964-3c0e-453e-bf61-1d9101821b9c" providerId="ADAL" clId="{6F6D8026-9D7B-E249-B11F-152A018EB705}" dt="2021-04-01T05:56:06.983" v="3704" actId="164"/>
          <ac:spMkLst>
            <pc:docMk/>
            <pc:sldMk cId="729454895" sldId="290"/>
            <ac:spMk id="14" creationId="{9AC682CE-FAA5-4667-9AB5-B223C223457C}"/>
          </ac:spMkLst>
        </pc:spChg>
        <pc:spChg chg="add del mod">
          <ac:chgData name="#NG CHI HUI#" userId="a8074964-3c0e-453e-bf61-1d9101821b9c" providerId="ADAL" clId="{6F6D8026-9D7B-E249-B11F-152A018EB705}" dt="2021-04-01T05:56:06.983" v="3704" actId="164"/>
          <ac:spMkLst>
            <pc:docMk/>
            <pc:sldMk cId="729454895" sldId="290"/>
            <ac:spMk id="15" creationId="{82198BF6-A6FC-453A-9B61-267C531975B8}"/>
          </ac:spMkLst>
        </pc:spChg>
        <pc:spChg chg="add del mod">
          <ac:chgData name="#NG CHI HUI#" userId="a8074964-3c0e-453e-bf61-1d9101821b9c" providerId="ADAL" clId="{6F6D8026-9D7B-E249-B11F-152A018EB705}" dt="2021-04-01T05:56:06.983" v="3704" actId="164"/>
          <ac:spMkLst>
            <pc:docMk/>
            <pc:sldMk cId="729454895" sldId="290"/>
            <ac:spMk id="16" creationId="{CD860F5B-C1F6-4C5B-96AA-EFDB984135A3}"/>
          </ac:spMkLst>
        </pc:spChg>
        <pc:spChg chg="add del mod">
          <ac:chgData name="#NG CHI HUI#" userId="a8074964-3c0e-453e-bf61-1d9101821b9c" providerId="ADAL" clId="{6F6D8026-9D7B-E249-B11F-152A018EB705}" dt="2021-04-01T05:56:06.983" v="3704" actId="164"/>
          <ac:spMkLst>
            <pc:docMk/>
            <pc:sldMk cId="729454895" sldId="290"/>
            <ac:spMk id="17" creationId="{F34F8AC3-5F52-4A3F-B778-0061F3AD89ED}"/>
          </ac:spMkLst>
        </pc:spChg>
        <pc:spChg chg="add del mod">
          <ac:chgData name="#NG CHI HUI#" userId="a8074964-3c0e-453e-bf61-1d9101821b9c" providerId="ADAL" clId="{6F6D8026-9D7B-E249-B11F-152A018EB705}" dt="2021-04-01T03:45:28.368" v="696" actId="478"/>
          <ac:spMkLst>
            <pc:docMk/>
            <pc:sldMk cId="729454895" sldId="290"/>
            <ac:spMk id="18" creationId="{841043A9-8AB2-1E4E-8DB1-F475C2C6F10A}"/>
          </ac:spMkLst>
        </pc:spChg>
        <pc:spChg chg="add del mod">
          <ac:chgData name="#NG CHI HUI#" userId="a8074964-3c0e-453e-bf61-1d9101821b9c" providerId="ADAL" clId="{6F6D8026-9D7B-E249-B11F-152A018EB705}" dt="2021-04-01T05:39:08.439" v="3264" actId="478"/>
          <ac:spMkLst>
            <pc:docMk/>
            <pc:sldMk cId="729454895" sldId="290"/>
            <ac:spMk id="18" creationId="{C9527EA2-EB64-3747-9957-8FE5377D3FAA}"/>
          </ac:spMkLst>
        </pc:spChg>
        <pc:spChg chg="add del mod">
          <ac:chgData name="#NG CHI HUI#" userId="a8074964-3c0e-453e-bf61-1d9101821b9c" providerId="ADAL" clId="{6F6D8026-9D7B-E249-B11F-152A018EB705}" dt="2021-04-01T05:32:55.271" v="3224" actId="478"/>
          <ac:spMkLst>
            <pc:docMk/>
            <pc:sldMk cId="729454895" sldId="290"/>
            <ac:spMk id="19" creationId="{475935B7-CA2B-8547-8A04-3A87B784D083}"/>
          </ac:spMkLst>
        </pc:spChg>
        <pc:spChg chg="del mod">
          <ac:chgData name="#NG CHI HUI#" userId="a8074964-3c0e-453e-bf61-1d9101821b9c" providerId="ADAL" clId="{6F6D8026-9D7B-E249-B11F-152A018EB705}" dt="2021-04-01T03:29:10.776" v="271" actId="478"/>
          <ac:spMkLst>
            <pc:docMk/>
            <pc:sldMk cId="729454895" sldId="290"/>
            <ac:spMk id="19" creationId="{DB1BC662-9D57-46A4-9558-CDF4BAE07395}"/>
          </ac:spMkLst>
        </pc:spChg>
        <pc:spChg chg="add del mod">
          <ac:chgData name="#NG CHI HUI#" userId="a8074964-3c0e-453e-bf61-1d9101821b9c" providerId="ADAL" clId="{6F6D8026-9D7B-E249-B11F-152A018EB705}" dt="2021-04-01T05:39:39.041" v="3276" actId="478"/>
          <ac:spMkLst>
            <pc:docMk/>
            <pc:sldMk cId="729454895" sldId="290"/>
            <ac:spMk id="20" creationId="{878AA51E-1686-AF4D-A82F-E9FB44E347AF}"/>
          </ac:spMkLst>
        </pc:spChg>
        <pc:spChg chg="add del mod">
          <ac:chgData name="#NG CHI HUI#" userId="a8074964-3c0e-453e-bf61-1d9101821b9c" providerId="ADAL" clId="{6F6D8026-9D7B-E249-B11F-152A018EB705}" dt="2021-04-01T05:30:55.222" v="3120"/>
          <ac:spMkLst>
            <pc:docMk/>
            <pc:sldMk cId="729454895" sldId="290"/>
            <ac:spMk id="21" creationId="{E457CC27-8D87-1B42-B996-43654B7FA63D}"/>
          </ac:spMkLst>
        </pc:spChg>
        <pc:spChg chg="add del mod">
          <ac:chgData name="#NG CHI HUI#" userId="a8074964-3c0e-453e-bf61-1d9101821b9c" providerId="ADAL" clId="{6F6D8026-9D7B-E249-B11F-152A018EB705}" dt="2021-04-01T05:31:28.665" v="3140" actId="478"/>
          <ac:spMkLst>
            <pc:docMk/>
            <pc:sldMk cId="729454895" sldId="290"/>
            <ac:spMk id="22" creationId="{86A32470-EC0D-E34B-A17C-3EB828C2AABB}"/>
          </ac:spMkLst>
        </pc:spChg>
        <pc:spChg chg="add del mod">
          <ac:chgData name="#NG CHI HUI#" userId="a8074964-3c0e-453e-bf61-1d9101821b9c" providerId="ADAL" clId="{6F6D8026-9D7B-E249-B11F-152A018EB705}" dt="2021-04-01T05:39:39.041" v="3276" actId="478"/>
          <ac:spMkLst>
            <pc:docMk/>
            <pc:sldMk cId="729454895" sldId="290"/>
            <ac:spMk id="23" creationId="{F8ACC23F-161E-A249-A0CF-80FE36BD14FC}"/>
          </ac:spMkLst>
        </pc:spChg>
        <pc:spChg chg="add del mod">
          <ac:chgData name="#NG CHI HUI#" userId="a8074964-3c0e-453e-bf61-1d9101821b9c" providerId="ADAL" clId="{6F6D8026-9D7B-E249-B11F-152A018EB705}" dt="2021-04-01T05:39:39.041" v="3276" actId="478"/>
          <ac:spMkLst>
            <pc:docMk/>
            <pc:sldMk cId="729454895" sldId="290"/>
            <ac:spMk id="24" creationId="{F07AF7CA-8ED6-4D41-AB3B-80F5AB54D16C}"/>
          </ac:spMkLst>
        </pc:spChg>
        <pc:spChg chg="add del mod">
          <ac:chgData name="#NG CHI HUI#" userId="a8074964-3c0e-453e-bf61-1d9101821b9c" providerId="ADAL" clId="{6F6D8026-9D7B-E249-B11F-152A018EB705}" dt="2021-04-01T05:39:10.987" v="3266"/>
          <ac:spMkLst>
            <pc:docMk/>
            <pc:sldMk cId="729454895" sldId="290"/>
            <ac:spMk id="25" creationId="{16466CCF-7E27-F741-891F-B24735BEA207}"/>
          </ac:spMkLst>
        </pc:spChg>
        <pc:spChg chg="add del mod">
          <ac:chgData name="#NG CHI HUI#" userId="a8074964-3c0e-453e-bf61-1d9101821b9c" providerId="ADAL" clId="{6F6D8026-9D7B-E249-B11F-152A018EB705}" dt="2021-04-02T05:19:30.670" v="8022" actId="123"/>
          <ac:spMkLst>
            <pc:docMk/>
            <pc:sldMk cId="729454895" sldId="290"/>
            <ac:spMk id="26" creationId="{E11FE250-830B-094D-83B7-A803FF2C2125}"/>
          </ac:spMkLst>
        </pc:spChg>
        <pc:spChg chg="add del mod">
          <ac:chgData name="#NG CHI HUI#" userId="a8074964-3c0e-453e-bf61-1d9101821b9c" providerId="ADAL" clId="{6F6D8026-9D7B-E249-B11F-152A018EB705}" dt="2021-04-01T05:40:42.973" v="3311" actId="1035"/>
          <ac:spMkLst>
            <pc:docMk/>
            <pc:sldMk cId="729454895" sldId="290"/>
            <ac:spMk id="27" creationId="{3589658D-0F86-354A-A465-7CE02D3F7234}"/>
          </ac:spMkLst>
        </pc:spChg>
        <pc:spChg chg="add del mod">
          <ac:chgData name="#NG CHI HUI#" userId="a8074964-3c0e-453e-bf61-1d9101821b9c" providerId="ADAL" clId="{6F6D8026-9D7B-E249-B11F-152A018EB705}" dt="2021-04-01T05:41:52.644" v="3328"/>
          <ac:spMkLst>
            <pc:docMk/>
            <pc:sldMk cId="729454895" sldId="290"/>
            <ac:spMk id="28" creationId="{34995C6A-456A-A945-B2F4-2E10DA3FBDCD}"/>
          </ac:spMkLst>
        </pc:spChg>
        <pc:spChg chg="add mod">
          <ac:chgData name="#NG CHI HUI#" userId="a8074964-3c0e-453e-bf61-1d9101821b9c" providerId="ADAL" clId="{6F6D8026-9D7B-E249-B11F-152A018EB705}" dt="2021-04-01T05:43:48.792" v="3351" actId="1076"/>
          <ac:spMkLst>
            <pc:docMk/>
            <pc:sldMk cId="729454895" sldId="290"/>
            <ac:spMk id="29" creationId="{AD3FA763-6E1C-3E4C-AE57-EFDF84E92277}"/>
          </ac:spMkLst>
        </pc:spChg>
        <pc:grpChg chg="add mod">
          <ac:chgData name="#NG CHI HUI#" userId="a8074964-3c0e-453e-bf61-1d9101821b9c" providerId="ADAL" clId="{6F6D8026-9D7B-E249-B11F-152A018EB705}" dt="2021-04-01T05:56:06.983" v="3704" actId="164"/>
          <ac:grpSpMkLst>
            <pc:docMk/>
            <pc:sldMk cId="729454895" sldId="290"/>
            <ac:grpSpMk id="30" creationId="{56644426-7260-5643-8AF2-55B5222FCCCC}"/>
          </ac:grpSpMkLst>
        </pc:grpChg>
        <pc:picChg chg="add mod">
          <ac:chgData name="#NG CHI HUI#" userId="a8074964-3c0e-453e-bf61-1d9101821b9c" providerId="ADAL" clId="{6F6D8026-9D7B-E249-B11F-152A018EB705}" dt="2021-04-01T05:44:47.231" v="3431" actId="1036"/>
          <ac:picMkLst>
            <pc:docMk/>
            <pc:sldMk cId="729454895" sldId="290"/>
            <ac:picMk id="1026" creationId="{E93CB4E9-F967-C447-81C9-F58E202A22F6}"/>
          </ac:picMkLst>
        </pc:picChg>
      </pc:sldChg>
      <pc:sldChg chg="addSp delSp modSp del mod modClrScheme delAnim modAnim chgLayout">
        <pc:chgData name="#NG CHI HUI#" userId="a8074964-3c0e-453e-bf61-1d9101821b9c" providerId="ADAL" clId="{6F6D8026-9D7B-E249-B11F-152A018EB705}" dt="2021-04-01T04:35:14.670" v="1288" actId="2696"/>
        <pc:sldMkLst>
          <pc:docMk/>
          <pc:sldMk cId="2643436877" sldId="291"/>
        </pc:sldMkLst>
        <pc:spChg chg="mod">
          <ac:chgData name="#NG CHI HUI#" userId="a8074964-3c0e-453e-bf61-1d9101821b9c" providerId="ADAL" clId="{6F6D8026-9D7B-E249-B11F-152A018EB705}" dt="2021-03-31T08:35:37.257" v="8"/>
          <ac:spMkLst>
            <pc:docMk/>
            <pc:sldMk cId="2643436877" sldId="291"/>
            <ac:spMk id="2" creationId="{BCE104C2-93C6-4E46-9AFC-9D2D1754E822}"/>
          </ac:spMkLst>
        </pc:spChg>
        <pc:spChg chg="mod">
          <ac:chgData name="#NG CHI HUI#" userId="a8074964-3c0e-453e-bf61-1d9101821b9c" providerId="ADAL" clId="{6F6D8026-9D7B-E249-B11F-152A018EB705}" dt="2021-03-31T08:35:37.257" v="8"/>
          <ac:spMkLst>
            <pc:docMk/>
            <pc:sldMk cId="2643436877" sldId="291"/>
            <ac:spMk id="3" creationId="{ACBF54E9-8FC4-804F-ABBF-16A39C88AF1E}"/>
          </ac:spMkLst>
        </pc:spChg>
        <pc:spChg chg="mod">
          <ac:chgData name="#NG CHI HUI#" userId="a8074964-3c0e-453e-bf61-1d9101821b9c" providerId="ADAL" clId="{6F6D8026-9D7B-E249-B11F-152A018EB705}" dt="2021-03-31T08:35:37.257" v="8"/>
          <ac:spMkLst>
            <pc:docMk/>
            <pc:sldMk cId="2643436877" sldId="291"/>
            <ac:spMk id="4" creationId="{E3FD5F5E-9468-CE40-B352-390AD3F9577F}"/>
          </ac:spMkLst>
        </pc:spChg>
        <pc:spChg chg="add del mod ord">
          <ac:chgData name="#NG CHI HUI#" userId="a8074964-3c0e-453e-bf61-1d9101821b9c" providerId="ADAL" clId="{6F6D8026-9D7B-E249-B11F-152A018EB705}" dt="2021-04-01T03:28:06.414" v="241" actId="700"/>
          <ac:spMkLst>
            <pc:docMk/>
            <pc:sldMk cId="2643436877" sldId="291"/>
            <ac:spMk id="6" creationId="{27C57B70-257C-434D-BA32-84299795E5FC}"/>
          </ac:spMkLst>
        </pc:spChg>
        <pc:spChg chg="add del mod ord">
          <ac:chgData name="#NG CHI HUI#" userId="a8074964-3c0e-453e-bf61-1d9101821b9c" providerId="ADAL" clId="{6F6D8026-9D7B-E249-B11F-152A018EB705}" dt="2021-04-01T03:28:06.414" v="241" actId="700"/>
          <ac:spMkLst>
            <pc:docMk/>
            <pc:sldMk cId="2643436877" sldId="291"/>
            <ac:spMk id="7" creationId="{0BE4DA00-8FAA-A94A-A76A-33E9E83B7226}"/>
          </ac:spMkLst>
        </pc:spChg>
        <pc:spChg chg="add mod">
          <ac:chgData name="#NG CHI HUI#" userId="a8074964-3c0e-453e-bf61-1d9101821b9c" providerId="ADAL" clId="{6F6D8026-9D7B-E249-B11F-152A018EB705}" dt="2021-04-01T04:34:25.611" v="1214" actId="21"/>
          <ac:spMkLst>
            <pc:docMk/>
            <pc:sldMk cId="2643436877" sldId="291"/>
            <ac:spMk id="7" creationId="{83EE2505-032F-0A42-A067-4764C767A1A9}"/>
          </ac:spMkLst>
        </pc:spChg>
        <pc:spChg chg="add del mod ord">
          <ac:chgData name="#NG CHI HUI#" userId="a8074964-3c0e-453e-bf61-1d9101821b9c" providerId="ADAL" clId="{6F6D8026-9D7B-E249-B11F-152A018EB705}" dt="2021-04-01T03:28:06.414" v="241" actId="700"/>
          <ac:spMkLst>
            <pc:docMk/>
            <pc:sldMk cId="2643436877" sldId="291"/>
            <ac:spMk id="8" creationId="{64F3BE95-8644-0847-920A-B132ED155F7D}"/>
          </ac:spMkLst>
        </pc:spChg>
        <pc:spChg chg="add del mod">
          <ac:chgData name="#NG CHI HUI#" userId="a8074964-3c0e-453e-bf61-1d9101821b9c" providerId="ADAL" clId="{6F6D8026-9D7B-E249-B11F-152A018EB705}" dt="2021-04-01T03:45:04.429" v="681"/>
          <ac:spMkLst>
            <pc:docMk/>
            <pc:sldMk cId="2643436877" sldId="291"/>
            <ac:spMk id="9" creationId="{CC326206-9E37-5C4C-A075-B29F042CA772}"/>
          </ac:spMkLst>
        </pc:spChg>
        <pc:spChg chg="add del mod">
          <ac:chgData name="#NG CHI HUI#" userId="a8074964-3c0e-453e-bf61-1d9101821b9c" providerId="ADAL" clId="{6F6D8026-9D7B-E249-B11F-152A018EB705}" dt="2021-04-01T04:29:28.540" v="1145" actId="478"/>
          <ac:spMkLst>
            <pc:docMk/>
            <pc:sldMk cId="2643436877" sldId="291"/>
            <ac:spMk id="11" creationId="{09C3CB35-A8D1-D74B-B074-13AEF9BF37DC}"/>
          </ac:spMkLst>
        </pc:spChg>
        <pc:spChg chg="add del mod">
          <ac:chgData name="#NG CHI HUI#" userId="a8074964-3c0e-453e-bf61-1d9101821b9c" providerId="ADAL" clId="{6F6D8026-9D7B-E249-B11F-152A018EB705}" dt="2021-04-01T04:29:28.540" v="1145" actId="478"/>
          <ac:spMkLst>
            <pc:docMk/>
            <pc:sldMk cId="2643436877" sldId="291"/>
            <ac:spMk id="12" creationId="{38C7A0C2-6B08-B548-A988-E170FD876D93}"/>
          </ac:spMkLst>
        </pc:spChg>
        <pc:spChg chg="add del mod">
          <ac:chgData name="#NG CHI HUI#" userId="a8074964-3c0e-453e-bf61-1d9101821b9c" providerId="ADAL" clId="{6F6D8026-9D7B-E249-B11F-152A018EB705}" dt="2021-04-01T04:31:44.068" v="1158" actId="478"/>
          <ac:spMkLst>
            <pc:docMk/>
            <pc:sldMk cId="2643436877" sldId="291"/>
            <ac:spMk id="14" creationId="{0EAD15EF-A7A5-7041-835D-77F36B6C9A0A}"/>
          </ac:spMkLst>
        </pc:spChg>
        <pc:spChg chg="add del mod">
          <ac:chgData name="#NG CHI HUI#" userId="a8074964-3c0e-453e-bf61-1d9101821b9c" providerId="ADAL" clId="{6F6D8026-9D7B-E249-B11F-152A018EB705}" dt="2021-04-01T04:31:44.068" v="1158" actId="478"/>
          <ac:spMkLst>
            <pc:docMk/>
            <pc:sldMk cId="2643436877" sldId="291"/>
            <ac:spMk id="15" creationId="{F30741D0-3C47-384C-8684-E0E79870DA83}"/>
          </ac:spMkLst>
        </pc:spChg>
        <pc:spChg chg="add del mod">
          <ac:chgData name="#NG CHI HUI#" userId="a8074964-3c0e-453e-bf61-1d9101821b9c" providerId="ADAL" clId="{6F6D8026-9D7B-E249-B11F-152A018EB705}" dt="2021-04-01T04:31:44.068" v="1158" actId="478"/>
          <ac:spMkLst>
            <pc:docMk/>
            <pc:sldMk cId="2643436877" sldId="291"/>
            <ac:spMk id="16" creationId="{50183207-F1C1-8944-9F2A-84E7AF0AB4C7}"/>
          </ac:spMkLst>
        </pc:spChg>
        <pc:spChg chg="add del mod">
          <ac:chgData name="#NG CHI HUI#" userId="a8074964-3c0e-453e-bf61-1d9101821b9c" providerId="ADAL" clId="{6F6D8026-9D7B-E249-B11F-152A018EB705}" dt="2021-04-01T03:45:04.139" v="679" actId="478"/>
          <ac:spMkLst>
            <pc:docMk/>
            <pc:sldMk cId="2643436877" sldId="291"/>
            <ac:spMk id="16" creationId="{73ECA554-919A-134C-BB8E-5BBE976962E1}"/>
          </ac:spMkLst>
        </pc:spChg>
        <pc:spChg chg="add del mod">
          <ac:chgData name="#NG CHI HUI#" userId="a8074964-3c0e-453e-bf61-1d9101821b9c" providerId="ADAL" clId="{6F6D8026-9D7B-E249-B11F-152A018EB705}" dt="2021-04-01T04:34:25.611" v="1214" actId="21"/>
          <ac:spMkLst>
            <pc:docMk/>
            <pc:sldMk cId="2643436877" sldId="291"/>
            <ac:spMk id="17" creationId="{F658FE44-47BF-364E-9FDB-20A67936D37D}"/>
          </ac:spMkLst>
        </pc:spChg>
        <pc:spChg chg="add del mod">
          <ac:chgData name="#NG CHI HUI#" userId="a8074964-3c0e-453e-bf61-1d9101821b9c" providerId="ADAL" clId="{6F6D8026-9D7B-E249-B11F-152A018EB705}" dt="2021-04-01T04:29:53.515" v="1150" actId="478"/>
          <ac:spMkLst>
            <pc:docMk/>
            <pc:sldMk cId="2643436877" sldId="291"/>
            <ac:spMk id="18" creationId="{3283B24A-F741-4142-A369-51EFE9347E72}"/>
          </ac:spMkLst>
        </pc:spChg>
        <pc:spChg chg="add del mod">
          <ac:chgData name="#NG CHI HUI#" userId="a8074964-3c0e-453e-bf61-1d9101821b9c" providerId="ADAL" clId="{6F6D8026-9D7B-E249-B11F-152A018EB705}" dt="2021-04-01T04:31:44.068" v="1158" actId="478"/>
          <ac:spMkLst>
            <pc:docMk/>
            <pc:sldMk cId="2643436877" sldId="291"/>
            <ac:spMk id="19" creationId="{3EB616F1-0837-234B-A898-F78E22E516B0}"/>
          </ac:spMkLst>
        </pc:spChg>
        <pc:spChg chg="add del mod">
          <ac:chgData name="#NG CHI HUI#" userId="a8074964-3c0e-453e-bf61-1d9101821b9c" providerId="ADAL" clId="{6F6D8026-9D7B-E249-B11F-152A018EB705}" dt="2021-04-01T04:31:44.068" v="1158" actId="478"/>
          <ac:spMkLst>
            <pc:docMk/>
            <pc:sldMk cId="2643436877" sldId="291"/>
            <ac:spMk id="20" creationId="{9C22EB02-ABD0-F74C-A455-F178DD1D358C}"/>
          </ac:spMkLst>
        </pc:spChg>
        <pc:spChg chg="add del mod">
          <ac:chgData name="#NG CHI HUI#" userId="a8074964-3c0e-453e-bf61-1d9101821b9c" providerId="ADAL" clId="{6F6D8026-9D7B-E249-B11F-152A018EB705}" dt="2021-04-01T04:31:44.068" v="1158" actId="478"/>
          <ac:spMkLst>
            <pc:docMk/>
            <pc:sldMk cId="2643436877" sldId="291"/>
            <ac:spMk id="21" creationId="{E4531733-1F9A-6845-8F58-E3DAA836CE1A}"/>
          </ac:spMkLst>
        </pc:spChg>
        <pc:spChg chg="mod">
          <ac:chgData name="#NG CHI HUI#" userId="a8074964-3c0e-453e-bf61-1d9101821b9c" providerId="ADAL" clId="{6F6D8026-9D7B-E249-B11F-152A018EB705}" dt="2021-04-01T03:53:54.081" v="774" actId="114"/>
          <ac:spMkLst>
            <pc:docMk/>
            <pc:sldMk cId="2643436877" sldId="291"/>
            <ac:spMk id="22" creationId="{B7AFAC65-2273-44E2-A207-E9FA4CDA9969}"/>
          </ac:spMkLst>
        </pc:spChg>
        <pc:spChg chg="mod">
          <ac:chgData name="#NG CHI HUI#" userId="a8074964-3c0e-453e-bf61-1d9101821b9c" providerId="ADAL" clId="{6F6D8026-9D7B-E249-B11F-152A018EB705}" dt="2021-04-01T03:53:54.081" v="774" actId="114"/>
          <ac:spMkLst>
            <pc:docMk/>
            <pc:sldMk cId="2643436877" sldId="291"/>
            <ac:spMk id="23" creationId="{7527ED71-0959-4818-B0EF-ED2814E96691}"/>
          </ac:spMkLst>
        </pc:spChg>
        <pc:spChg chg="mod">
          <ac:chgData name="#NG CHI HUI#" userId="a8074964-3c0e-453e-bf61-1d9101821b9c" providerId="ADAL" clId="{6F6D8026-9D7B-E249-B11F-152A018EB705}" dt="2021-04-01T03:53:54.081" v="774" actId="114"/>
          <ac:spMkLst>
            <pc:docMk/>
            <pc:sldMk cId="2643436877" sldId="291"/>
            <ac:spMk id="24" creationId="{47A5C190-A185-416B-ADC7-2D612DE8F35A}"/>
          </ac:spMkLst>
        </pc:spChg>
        <pc:spChg chg="mod">
          <ac:chgData name="#NG CHI HUI#" userId="a8074964-3c0e-453e-bf61-1d9101821b9c" providerId="ADAL" clId="{6F6D8026-9D7B-E249-B11F-152A018EB705}" dt="2021-04-01T03:53:54.081" v="774" actId="114"/>
          <ac:spMkLst>
            <pc:docMk/>
            <pc:sldMk cId="2643436877" sldId="291"/>
            <ac:spMk id="25" creationId="{7567BAC2-23F2-4FC6-9D2A-699DA8FB25D6}"/>
          </ac:spMkLst>
        </pc:spChg>
        <pc:spChg chg="mod">
          <ac:chgData name="#NG CHI HUI#" userId="a8074964-3c0e-453e-bf61-1d9101821b9c" providerId="ADAL" clId="{6F6D8026-9D7B-E249-B11F-152A018EB705}" dt="2021-04-01T03:53:54.081" v="774" actId="114"/>
          <ac:spMkLst>
            <pc:docMk/>
            <pc:sldMk cId="2643436877" sldId="291"/>
            <ac:spMk id="26" creationId="{A19256EF-85F9-4D88-9442-C77FF3D8BD8F}"/>
          </ac:spMkLst>
        </pc:spChg>
        <pc:spChg chg="add del mod">
          <ac:chgData name="#NG CHI HUI#" userId="a8074964-3c0e-453e-bf61-1d9101821b9c" providerId="ADAL" clId="{6F6D8026-9D7B-E249-B11F-152A018EB705}" dt="2021-04-01T04:31:44.068" v="1158" actId="478"/>
          <ac:spMkLst>
            <pc:docMk/>
            <pc:sldMk cId="2643436877" sldId="291"/>
            <ac:spMk id="27" creationId="{3388268B-BE96-AC4E-8303-C8E7C8C4F085}"/>
          </ac:spMkLst>
        </pc:spChg>
        <pc:spChg chg="add del mod">
          <ac:chgData name="#NG CHI HUI#" userId="a8074964-3c0e-453e-bf61-1d9101821b9c" providerId="ADAL" clId="{6F6D8026-9D7B-E249-B11F-152A018EB705}" dt="2021-04-01T04:31:44.068" v="1158" actId="478"/>
          <ac:spMkLst>
            <pc:docMk/>
            <pc:sldMk cId="2643436877" sldId="291"/>
            <ac:spMk id="28" creationId="{400415F4-4426-3A4F-9BFA-17F4D24051E0}"/>
          </ac:spMkLst>
        </pc:spChg>
        <pc:spChg chg="add del mod ord">
          <ac:chgData name="#NG CHI HUI#" userId="a8074964-3c0e-453e-bf61-1d9101821b9c" providerId="ADAL" clId="{6F6D8026-9D7B-E249-B11F-152A018EB705}" dt="2021-04-01T04:26:25.732" v="1112" actId="478"/>
          <ac:spMkLst>
            <pc:docMk/>
            <pc:sldMk cId="2643436877" sldId="291"/>
            <ac:spMk id="29" creationId="{FA0694D4-5841-4416-8250-ECBCAC041A29}"/>
          </ac:spMkLst>
        </pc:spChg>
        <pc:spChg chg="add del mod">
          <ac:chgData name="#NG CHI HUI#" userId="a8074964-3c0e-453e-bf61-1d9101821b9c" providerId="ADAL" clId="{6F6D8026-9D7B-E249-B11F-152A018EB705}" dt="2021-04-01T04:31:44.068" v="1158" actId="478"/>
          <ac:spMkLst>
            <pc:docMk/>
            <pc:sldMk cId="2643436877" sldId="291"/>
            <ac:spMk id="30" creationId="{D5B6C6FF-EC7D-5B4A-B9C5-C6F33AF26A21}"/>
          </ac:spMkLst>
        </pc:spChg>
        <pc:spChg chg="add del mod">
          <ac:chgData name="#NG CHI HUI#" userId="a8074964-3c0e-453e-bf61-1d9101821b9c" providerId="ADAL" clId="{6F6D8026-9D7B-E249-B11F-152A018EB705}" dt="2021-04-01T04:29:53.515" v="1150" actId="478"/>
          <ac:spMkLst>
            <pc:docMk/>
            <pc:sldMk cId="2643436877" sldId="291"/>
            <ac:spMk id="31" creationId="{E316B70F-BB6A-8348-997D-A238237F4C26}"/>
          </ac:spMkLst>
        </pc:spChg>
        <pc:spChg chg="add del mod">
          <ac:chgData name="#NG CHI HUI#" userId="a8074964-3c0e-453e-bf61-1d9101821b9c" providerId="ADAL" clId="{6F6D8026-9D7B-E249-B11F-152A018EB705}" dt="2021-04-01T04:31:48.673" v="1160"/>
          <ac:spMkLst>
            <pc:docMk/>
            <pc:sldMk cId="2643436877" sldId="291"/>
            <ac:spMk id="33" creationId="{0B1F2856-1D16-8D43-95CB-CCA990150AF7}"/>
          </ac:spMkLst>
        </pc:spChg>
        <pc:spChg chg="add del mod">
          <ac:chgData name="#NG CHI HUI#" userId="a8074964-3c0e-453e-bf61-1d9101821b9c" providerId="ADAL" clId="{6F6D8026-9D7B-E249-B11F-152A018EB705}" dt="2021-04-01T04:31:48.673" v="1160"/>
          <ac:spMkLst>
            <pc:docMk/>
            <pc:sldMk cId="2643436877" sldId="291"/>
            <ac:spMk id="34" creationId="{5F0093C9-9E4E-B841-9F0D-1AEBD1DA752E}"/>
          </ac:spMkLst>
        </pc:spChg>
        <pc:spChg chg="del mod">
          <ac:chgData name="#NG CHI HUI#" userId="a8074964-3c0e-453e-bf61-1d9101821b9c" providerId="ADAL" clId="{6F6D8026-9D7B-E249-B11F-152A018EB705}" dt="2021-04-01T03:28:24.487" v="250"/>
          <ac:spMkLst>
            <pc:docMk/>
            <pc:sldMk cId="2643436877" sldId="291"/>
            <ac:spMk id="35" creationId="{0D56702B-4340-48C1-B7A4-53794FDA67D6}"/>
          </ac:spMkLst>
        </pc:spChg>
        <pc:spChg chg="add del mod">
          <ac:chgData name="#NG CHI HUI#" userId="a8074964-3c0e-453e-bf61-1d9101821b9c" providerId="ADAL" clId="{6F6D8026-9D7B-E249-B11F-152A018EB705}" dt="2021-04-01T04:31:48.673" v="1160"/>
          <ac:spMkLst>
            <pc:docMk/>
            <pc:sldMk cId="2643436877" sldId="291"/>
            <ac:spMk id="35" creationId="{FE5A3C63-37B3-D44D-B3A3-738AFC338041}"/>
          </ac:spMkLst>
        </pc:spChg>
        <pc:spChg chg="add del mod">
          <ac:chgData name="#NG CHI HUI#" userId="a8074964-3c0e-453e-bf61-1d9101821b9c" providerId="ADAL" clId="{6F6D8026-9D7B-E249-B11F-152A018EB705}" dt="2021-04-01T04:31:48.673" v="1160"/>
          <ac:spMkLst>
            <pc:docMk/>
            <pc:sldMk cId="2643436877" sldId="291"/>
            <ac:spMk id="36" creationId="{65E80FE8-5075-8641-9447-059034417190}"/>
          </ac:spMkLst>
        </pc:spChg>
        <pc:spChg chg="add del mod">
          <ac:chgData name="#NG CHI HUI#" userId="a8074964-3c0e-453e-bf61-1d9101821b9c" providerId="ADAL" clId="{6F6D8026-9D7B-E249-B11F-152A018EB705}" dt="2021-04-01T04:31:48.673" v="1160"/>
          <ac:spMkLst>
            <pc:docMk/>
            <pc:sldMk cId="2643436877" sldId="291"/>
            <ac:spMk id="37" creationId="{215026E9-5BC2-C24E-8DF5-49B4A89662A2}"/>
          </ac:spMkLst>
        </pc:spChg>
        <pc:spChg chg="add del mod">
          <ac:chgData name="#NG CHI HUI#" userId="a8074964-3c0e-453e-bf61-1d9101821b9c" providerId="ADAL" clId="{6F6D8026-9D7B-E249-B11F-152A018EB705}" dt="2021-04-01T04:31:48.673" v="1160"/>
          <ac:spMkLst>
            <pc:docMk/>
            <pc:sldMk cId="2643436877" sldId="291"/>
            <ac:spMk id="38" creationId="{4B261321-FD43-4A43-AA90-494DCBF9CE7E}"/>
          </ac:spMkLst>
        </pc:spChg>
        <pc:spChg chg="add del mod">
          <ac:chgData name="#NG CHI HUI#" userId="a8074964-3c0e-453e-bf61-1d9101821b9c" providerId="ADAL" clId="{6F6D8026-9D7B-E249-B11F-152A018EB705}" dt="2021-04-01T04:31:48.673" v="1160"/>
          <ac:spMkLst>
            <pc:docMk/>
            <pc:sldMk cId="2643436877" sldId="291"/>
            <ac:spMk id="39" creationId="{18C588F8-3CF4-FC4B-A363-987646ABA1EF}"/>
          </ac:spMkLst>
        </pc:spChg>
        <pc:spChg chg="add del mod">
          <ac:chgData name="#NG CHI HUI#" userId="a8074964-3c0e-453e-bf61-1d9101821b9c" providerId="ADAL" clId="{6F6D8026-9D7B-E249-B11F-152A018EB705}" dt="2021-04-01T04:31:48.673" v="1160"/>
          <ac:spMkLst>
            <pc:docMk/>
            <pc:sldMk cId="2643436877" sldId="291"/>
            <ac:spMk id="40" creationId="{F4745776-96C2-7F4E-9012-A56DA1BF2901}"/>
          </ac:spMkLst>
        </pc:spChg>
        <pc:spChg chg="add del mod">
          <ac:chgData name="#NG CHI HUI#" userId="a8074964-3c0e-453e-bf61-1d9101821b9c" providerId="ADAL" clId="{6F6D8026-9D7B-E249-B11F-152A018EB705}" dt="2021-04-01T04:31:48.673" v="1160"/>
          <ac:spMkLst>
            <pc:docMk/>
            <pc:sldMk cId="2643436877" sldId="291"/>
            <ac:spMk id="41" creationId="{E5E05F08-B7E0-C04F-A005-27A2C99F58CF}"/>
          </ac:spMkLst>
        </pc:spChg>
        <pc:spChg chg="add del mod">
          <ac:chgData name="#NG CHI HUI#" userId="a8074964-3c0e-453e-bf61-1d9101821b9c" providerId="ADAL" clId="{6F6D8026-9D7B-E249-B11F-152A018EB705}" dt="2021-04-01T04:31:48.673" v="1160"/>
          <ac:spMkLst>
            <pc:docMk/>
            <pc:sldMk cId="2643436877" sldId="291"/>
            <ac:spMk id="42" creationId="{FEDCA6A1-9EDA-6C45-97A6-F41BA5E53948}"/>
          </ac:spMkLst>
        </pc:spChg>
        <pc:spChg chg="add del mod">
          <ac:chgData name="#NG CHI HUI#" userId="a8074964-3c0e-453e-bf61-1d9101821b9c" providerId="ADAL" clId="{6F6D8026-9D7B-E249-B11F-152A018EB705}" dt="2021-04-01T04:31:48.673" v="1160"/>
          <ac:spMkLst>
            <pc:docMk/>
            <pc:sldMk cId="2643436877" sldId="291"/>
            <ac:spMk id="43" creationId="{5CA3E00C-55A6-3846-A218-FD0081FA5A61}"/>
          </ac:spMkLst>
        </pc:spChg>
        <pc:spChg chg="add del mod">
          <ac:chgData name="#NG CHI HUI#" userId="a8074964-3c0e-453e-bf61-1d9101821b9c" providerId="ADAL" clId="{6F6D8026-9D7B-E249-B11F-152A018EB705}" dt="2021-04-01T04:31:48.673" v="1160"/>
          <ac:spMkLst>
            <pc:docMk/>
            <pc:sldMk cId="2643436877" sldId="291"/>
            <ac:spMk id="44" creationId="{7C88DCCB-542A-BB44-9525-9DCB34DC8E52}"/>
          </ac:spMkLst>
        </pc:spChg>
        <pc:spChg chg="add del mod">
          <ac:chgData name="#NG CHI HUI#" userId="a8074964-3c0e-453e-bf61-1d9101821b9c" providerId="ADAL" clId="{6F6D8026-9D7B-E249-B11F-152A018EB705}" dt="2021-04-01T04:31:48.673" v="1160"/>
          <ac:spMkLst>
            <pc:docMk/>
            <pc:sldMk cId="2643436877" sldId="291"/>
            <ac:spMk id="45" creationId="{D3C222D7-5C6C-A947-B354-C00409F6EF65}"/>
          </ac:spMkLst>
        </pc:spChg>
        <pc:spChg chg="add del mod">
          <ac:chgData name="#NG CHI HUI#" userId="a8074964-3c0e-453e-bf61-1d9101821b9c" providerId="ADAL" clId="{6F6D8026-9D7B-E249-B11F-152A018EB705}" dt="2021-04-01T04:31:48.673" v="1160"/>
          <ac:spMkLst>
            <pc:docMk/>
            <pc:sldMk cId="2643436877" sldId="291"/>
            <ac:spMk id="46" creationId="{766D8801-FBE4-BF4F-A255-EAD732ED81B6}"/>
          </ac:spMkLst>
        </pc:spChg>
        <pc:spChg chg="add del mod">
          <ac:chgData name="#NG CHI HUI#" userId="a8074964-3c0e-453e-bf61-1d9101821b9c" providerId="ADAL" clId="{6F6D8026-9D7B-E249-B11F-152A018EB705}" dt="2021-04-01T04:31:51.927" v="1162"/>
          <ac:spMkLst>
            <pc:docMk/>
            <pc:sldMk cId="2643436877" sldId="291"/>
            <ac:spMk id="48" creationId="{D6C59796-6A4B-614F-9CB4-69688FC9590B}"/>
          </ac:spMkLst>
        </pc:spChg>
        <pc:spChg chg="add del mod">
          <ac:chgData name="#NG CHI HUI#" userId="a8074964-3c0e-453e-bf61-1d9101821b9c" providerId="ADAL" clId="{6F6D8026-9D7B-E249-B11F-152A018EB705}" dt="2021-04-01T04:31:51.927" v="1162"/>
          <ac:spMkLst>
            <pc:docMk/>
            <pc:sldMk cId="2643436877" sldId="291"/>
            <ac:spMk id="49" creationId="{7F4E81EB-C7FC-0F49-B6F9-40A03ACADA96}"/>
          </ac:spMkLst>
        </pc:spChg>
        <pc:spChg chg="add del mod">
          <ac:chgData name="#NG CHI HUI#" userId="a8074964-3c0e-453e-bf61-1d9101821b9c" providerId="ADAL" clId="{6F6D8026-9D7B-E249-B11F-152A018EB705}" dt="2021-04-01T04:31:51.927" v="1162"/>
          <ac:spMkLst>
            <pc:docMk/>
            <pc:sldMk cId="2643436877" sldId="291"/>
            <ac:spMk id="50" creationId="{22962897-6D0E-784F-9820-163FD7D80BEF}"/>
          </ac:spMkLst>
        </pc:spChg>
        <pc:spChg chg="add del mod">
          <ac:chgData name="#NG CHI HUI#" userId="a8074964-3c0e-453e-bf61-1d9101821b9c" providerId="ADAL" clId="{6F6D8026-9D7B-E249-B11F-152A018EB705}" dt="2021-04-01T04:31:51.927" v="1162"/>
          <ac:spMkLst>
            <pc:docMk/>
            <pc:sldMk cId="2643436877" sldId="291"/>
            <ac:spMk id="51" creationId="{8B5F3946-46A6-6940-AC68-BF17DBE501C1}"/>
          </ac:spMkLst>
        </pc:spChg>
        <pc:spChg chg="add del mod">
          <ac:chgData name="#NG CHI HUI#" userId="a8074964-3c0e-453e-bf61-1d9101821b9c" providerId="ADAL" clId="{6F6D8026-9D7B-E249-B11F-152A018EB705}" dt="2021-04-01T04:31:51.927" v="1162"/>
          <ac:spMkLst>
            <pc:docMk/>
            <pc:sldMk cId="2643436877" sldId="291"/>
            <ac:spMk id="52" creationId="{862ACA25-BAF6-434C-908A-814A32543A6F}"/>
          </ac:spMkLst>
        </pc:spChg>
        <pc:spChg chg="add del mod">
          <ac:chgData name="#NG CHI HUI#" userId="a8074964-3c0e-453e-bf61-1d9101821b9c" providerId="ADAL" clId="{6F6D8026-9D7B-E249-B11F-152A018EB705}" dt="2021-04-01T04:31:51.927" v="1162"/>
          <ac:spMkLst>
            <pc:docMk/>
            <pc:sldMk cId="2643436877" sldId="291"/>
            <ac:spMk id="53" creationId="{D97FAE11-0DA1-184D-B5C6-6DB681758276}"/>
          </ac:spMkLst>
        </pc:spChg>
        <pc:spChg chg="add del mod">
          <ac:chgData name="#NG CHI HUI#" userId="a8074964-3c0e-453e-bf61-1d9101821b9c" providerId="ADAL" clId="{6F6D8026-9D7B-E249-B11F-152A018EB705}" dt="2021-04-01T04:31:51.927" v="1162"/>
          <ac:spMkLst>
            <pc:docMk/>
            <pc:sldMk cId="2643436877" sldId="291"/>
            <ac:spMk id="54" creationId="{59EA3289-FC7E-864F-A957-FC7B25844DF9}"/>
          </ac:spMkLst>
        </pc:spChg>
        <pc:spChg chg="add del mod">
          <ac:chgData name="#NG CHI HUI#" userId="a8074964-3c0e-453e-bf61-1d9101821b9c" providerId="ADAL" clId="{6F6D8026-9D7B-E249-B11F-152A018EB705}" dt="2021-04-01T04:31:51.927" v="1162"/>
          <ac:spMkLst>
            <pc:docMk/>
            <pc:sldMk cId="2643436877" sldId="291"/>
            <ac:spMk id="55" creationId="{5D5C17A0-1D38-2941-9E17-7CD77FF246BE}"/>
          </ac:spMkLst>
        </pc:spChg>
        <pc:spChg chg="add del mod">
          <ac:chgData name="#NG CHI HUI#" userId="a8074964-3c0e-453e-bf61-1d9101821b9c" providerId="ADAL" clId="{6F6D8026-9D7B-E249-B11F-152A018EB705}" dt="2021-04-01T04:31:51.927" v="1162"/>
          <ac:spMkLst>
            <pc:docMk/>
            <pc:sldMk cId="2643436877" sldId="291"/>
            <ac:spMk id="56" creationId="{1F0A2346-B42C-B94D-B682-4731823DEC5D}"/>
          </ac:spMkLst>
        </pc:spChg>
        <pc:spChg chg="add del mod">
          <ac:chgData name="#NG CHI HUI#" userId="a8074964-3c0e-453e-bf61-1d9101821b9c" providerId="ADAL" clId="{6F6D8026-9D7B-E249-B11F-152A018EB705}" dt="2021-04-01T04:31:51.927" v="1162"/>
          <ac:spMkLst>
            <pc:docMk/>
            <pc:sldMk cId="2643436877" sldId="291"/>
            <ac:spMk id="57" creationId="{5F0300F6-09A9-1F4C-A333-25ACB03AE942}"/>
          </ac:spMkLst>
        </pc:spChg>
        <pc:spChg chg="add del mod">
          <ac:chgData name="#NG CHI HUI#" userId="a8074964-3c0e-453e-bf61-1d9101821b9c" providerId="ADAL" clId="{6F6D8026-9D7B-E249-B11F-152A018EB705}" dt="2021-04-01T04:31:51.927" v="1162"/>
          <ac:spMkLst>
            <pc:docMk/>
            <pc:sldMk cId="2643436877" sldId="291"/>
            <ac:spMk id="58" creationId="{4CBEDDD5-8F75-B24A-B885-6403BEB1A741}"/>
          </ac:spMkLst>
        </pc:spChg>
        <pc:spChg chg="add del mod">
          <ac:chgData name="#NG CHI HUI#" userId="a8074964-3c0e-453e-bf61-1d9101821b9c" providerId="ADAL" clId="{6F6D8026-9D7B-E249-B11F-152A018EB705}" dt="2021-04-01T04:31:51.927" v="1162"/>
          <ac:spMkLst>
            <pc:docMk/>
            <pc:sldMk cId="2643436877" sldId="291"/>
            <ac:spMk id="59" creationId="{17F1EA46-28D7-AC4B-88A3-11BD47AFB0C3}"/>
          </ac:spMkLst>
        </pc:spChg>
        <pc:spChg chg="add del mod">
          <ac:chgData name="#NG CHI HUI#" userId="a8074964-3c0e-453e-bf61-1d9101821b9c" providerId="ADAL" clId="{6F6D8026-9D7B-E249-B11F-152A018EB705}" dt="2021-04-01T04:31:51.927" v="1162"/>
          <ac:spMkLst>
            <pc:docMk/>
            <pc:sldMk cId="2643436877" sldId="291"/>
            <ac:spMk id="60" creationId="{63D90FA2-01DD-924A-988A-38AD79509F92}"/>
          </ac:spMkLst>
        </pc:spChg>
        <pc:spChg chg="add del mod">
          <ac:chgData name="#NG CHI HUI#" userId="a8074964-3c0e-453e-bf61-1d9101821b9c" providerId="ADAL" clId="{6F6D8026-9D7B-E249-B11F-152A018EB705}" dt="2021-04-01T04:31:51.927" v="1162"/>
          <ac:spMkLst>
            <pc:docMk/>
            <pc:sldMk cId="2643436877" sldId="291"/>
            <ac:spMk id="61" creationId="{C288C059-98C7-C045-9CD0-DBA7E2CF2F64}"/>
          </ac:spMkLst>
        </pc:spChg>
        <pc:spChg chg="add mod">
          <ac:chgData name="#NG CHI HUI#" userId="a8074964-3c0e-453e-bf61-1d9101821b9c" providerId="ADAL" clId="{6F6D8026-9D7B-E249-B11F-152A018EB705}" dt="2021-04-01T04:32:17.698" v="1166" actId="164"/>
          <ac:spMkLst>
            <pc:docMk/>
            <pc:sldMk cId="2643436877" sldId="291"/>
            <ac:spMk id="63" creationId="{B9AC8048-A990-E644-97E3-7D19020259D4}"/>
          </ac:spMkLst>
        </pc:spChg>
        <pc:spChg chg="add mod">
          <ac:chgData name="#NG CHI HUI#" userId="a8074964-3c0e-453e-bf61-1d9101821b9c" providerId="ADAL" clId="{6F6D8026-9D7B-E249-B11F-152A018EB705}" dt="2021-04-01T04:32:17.698" v="1166" actId="164"/>
          <ac:spMkLst>
            <pc:docMk/>
            <pc:sldMk cId="2643436877" sldId="291"/>
            <ac:spMk id="64" creationId="{9DDDD081-EF64-7B45-8CDB-EB1A3A286C6A}"/>
          </ac:spMkLst>
        </pc:spChg>
        <pc:spChg chg="add mod">
          <ac:chgData name="#NG CHI HUI#" userId="a8074964-3c0e-453e-bf61-1d9101821b9c" providerId="ADAL" clId="{6F6D8026-9D7B-E249-B11F-152A018EB705}" dt="2021-04-01T04:32:17.698" v="1166" actId="164"/>
          <ac:spMkLst>
            <pc:docMk/>
            <pc:sldMk cId="2643436877" sldId="291"/>
            <ac:spMk id="65" creationId="{002DD304-BB94-A145-985F-06F4670EB320}"/>
          </ac:spMkLst>
        </pc:spChg>
        <pc:spChg chg="add mod">
          <ac:chgData name="#NG CHI HUI#" userId="a8074964-3c0e-453e-bf61-1d9101821b9c" providerId="ADAL" clId="{6F6D8026-9D7B-E249-B11F-152A018EB705}" dt="2021-04-01T04:32:17.698" v="1166" actId="164"/>
          <ac:spMkLst>
            <pc:docMk/>
            <pc:sldMk cId="2643436877" sldId="291"/>
            <ac:spMk id="66" creationId="{A790F71E-DB4B-5E4D-B34B-AF8BA19E28C3}"/>
          </ac:spMkLst>
        </pc:spChg>
        <pc:spChg chg="add mod">
          <ac:chgData name="#NG CHI HUI#" userId="a8074964-3c0e-453e-bf61-1d9101821b9c" providerId="ADAL" clId="{6F6D8026-9D7B-E249-B11F-152A018EB705}" dt="2021-04-01T04:32:17.698" v="1166" actId="164"/>
          <ac:spMkLst>
            <pc:docMk/>
            <pc:sldMk cId="2643436877" sldId="291"/>
            <ac:spMk id="67" creationId="{95248B0A-568D-C545-89FB-5C8B4365B17B}"/>
          </ac:spMkLst>
        </pc:spChg>
        <pc:spChg chg="add mod">
          <ac:chgData name="#NG CHI HUI#" userId="a8074964-3c0e-453e-bf61-1d9101821b9c" providerId="ADAL" clId="{6F6D8026-9D7B-E249-B11F-152A018EB705}" dt="2021-04-01T04:32:17.698" v="1166" actId="164"/>
          <ac:spMkLst>
            <pc:docMk/>
            <pc:sldMk cId="2643436877" sldId="291"/>
            <ac:spMk id="68" creationId="{2D971658-CCBF-594B-87B9-B46C5C2DE54A}"/>
          </ac:spMkLst>
        </pc:spChg>
        <pc:spChg chg="add mod">
          <ac:chgData name="#NG CHI HUI#" userId="a8074964-3c0e-453e-bf61-1d9101821b9c" providerId="ADAL" clId="{6F6D8026-9D7B-E249-B11F-152A018EB705}" dt="2021-04-01T04:32:17.698" v="1166" actId="164"/>
          <ac:spMkLst>
            <pc:docMk/>
            <pc:sldMk cId="2643436877" sldId="291"/>
            <ac:spMk id="69" creationId="{4768723B-569B-6749-A91A-7DEAB0E55CA9}"/>
          </ac:spMkLst>
        </pc:spChg>
        <pc:spChg chg="add mod">
          <ac:chgData name="#NG CHI HUI#" userId="a8074964-3c0e-453e-bf61-1d9101821b9c" providerId="ADAL" clId="{6F6D8026-9D7B-E249-B11F-152A018EB705}" dt="2021-04-01T04:32:17.698" v="1166" actId="164"/>
          <ac:spMkLst>
            <pc:docMk/>
            <pc:sldMk cId="2643436877" sldId="291"/>
            <ac:spMk id="70" creationId="{C40BBD66-110F-2B40-9EB5-39E5456E8F98}"/>
          </ac:spMkLst>
        </pc:spChg>
        <pc:spChg chg="add mod">
          <ac:chgData name="#NG CHI HUI#" userId="a8074964-3c0e-453e-bf61-1d9101821b9c" providerId="ADAL" clId="{6F6D8026-9D7B-E249-B11F-152A018EB705}" dt="2021-04-01T04:32:17.698" v="1166" actId="164"/>
          <ac:spMkLst>
            <pc:docMk/>
            <pc:sldMk cId="2643436877" sldId="291"/>
            <ac:spMk id="71" creationId="{E96675AC-26BD-DE48-96C4-9C98EE99EB9E}"/>
          </ac:spMkLst>
        </pc:spChg>
        <pc:spChg chg="add mod">
          <ac:chgData name="#NG CHI HUI#" userId="a8074964-3c0e-453e-bf61-1d9101821b9c" providerId="ADAL" clId="{6F6D8026-9D7B-E249-B11F-152A018EB705}" dt="2021-04-01T04:32:17.698" v="1166" actId="164"/>
          <ac:spMkLst>
            <pc:docMk/>
            <pc:sldMk cId="2643436877" sldId="291"/>
            <ac:spMk id="72" creationId="{B0D5827B-F214-4B43-BE11-DDDAFCEB90C4}"/>
          </ac:spMkLst>
        </pc:spChg>
        <pc:spChg chg="add mod">
          <ac:chgData name="#NG CHI HUI#" userId="a8074964-3c0e-453e-bf61-1d9101821b9c" providerId="ADAL" clId="{6F6D8026-9D7B-E249-B11F-152A018EB705}" dt="2021-04-01T04:32:17.698" v="1166" actId="164"/>
          <ac:spMkLst>
            <pc:docMk/>
            <pc:sldMk cId="2643436877" sldId="291"/>
            <ac:spMk id="73" creationId="{3AF5E1F4-54EE-9C47-8485-5127455BF18D}"/>
          </ac:spMkLst>
        </pc:spChg>
        <pc:spChg chg="add mod">
          <ac:chgData name="#NG CHI HUI#" userId="a8074964-3c0e-453e-bf61-1d9101821b9c" providerId="ADAL" clId="{6F6D8026-9D7B-E249-B11F-152A018EB705}" dt="2021-04-01T04:32:17.698" v="1166" actId="164"/>
          <ac:spMkLst>
            <pc:docMk/>
            <pc:sldMk cId="2643436877" sldId="291"/>
            <ac:spMk id="74" creationId="{B67C6FA1-6082-F947-9170-BF3133931930}"/>
          </ac:spMkLst>
        </pc:spChg>
        <pc:spChg chg="add mod">
          <ac:chgData name="#NG CHI HUI#" userId="a8074964-3c0e-453e-bf61-1d9101821b9c" providerId="ADAL" clId="{6F6D8026-9D7B-E249-B11F-152A018EB705}" dt="2021-04-01T04:32:17.698" v="1166" actId="164"/>
          <ac:spMkLst>
            <pc:docMk/>
            <pc:sldMk cId="2643436877" sldId="291"/>
            <ac:spMk id="75" creationId="{38601DB5-321F-B04B-AA25-1E7605F44707}"/>
          </ac:spMkLst>
        </pc:spChg>
        <pc:spChg chg="add mod">
          <ac:chgData name="#NG CHI HUI#" userId="a8074964-3c0e-453e-bf61-1d9101821b9c" providerId="ADAL" clId="{6F6D8026-9D7B-E249-B11F-152A018EB705}" dt="2021-04-01T04:32:17.698" v="1166" actId="164"/>
          <ac:spMkLst>
            <pc:docMk/>
            <pc:sldMk cId="2643436877" sldId="291"/>
            <ac:spMk id="76" creationId="{A30AF7A1-F45B-BE43-A37B-CB81F4752B89}"/>
          </ac:spMkLst>
        </pc:spChg>
        <pc:spChg chg="mod">
          <ac:chgData name="#NG CHI HUI#" userId="a8074964-3c0e-453e-bf61-1d9101821b9c" providerId="ADAL" clId="{6F6D8026-9D7B-E249-B11F-152A018EB705}" dt="2021-04-01T04:33:29.683" v="1201"/>
          <ac:spMkLst>
            <pc:docMk/>
            <pc:sldMk cId="2643436877" sldId="291"/>
            <ac:spMk id="78" creationId="{6A284E55-6CBB-034E-AFAC-4C79CD846E51}"/>
          </ac:spMkLst>
        </pc:spChg>
        <pc:spChg chg="mod">
          <ac:chgData name="#NG CHI HUI#" userId="a8074964-3c0e-453e-bf61-1d9101821b9c" providerId="ADAL" clId="{6F6D8026-9D7B-E249-B11F-152A018EB705}" dt="2021-04-01T04:33:29.683" v="1201"/>
          <ac:spMkLst>
            <pc:docMk/>
            <pc:sldMk cId="2643436877" sldId="291"/>
            <ac:spMk id="79" creationId="{51A93592-F16F-5446-9509-F60CF6AA314C}"/>
          </ac:spMkLst>
        </pc:spChg>
        <pc:spChg chg="mod">
          <ac:chgData name="#NG CHI HUI#" userId="a8074964-3c0e-453e-bf61-1d9101821b9c" providerId="ADAL" clId="{6F6D8026-9D7B-E249-B11F-152A018EB705}" dt="2021-04-01T04:33:29.683" v="1201"/>
          <ac:spMkLst>
            <pc:docMk/>
            <pc:sldMk cId="2643436877" sldId="291"/>
            <ac:spMk id="80" creationId="{038FA709-513F-8945-B841-289BE82D0E2B}"/>
          </ac:spMkLst>
        </pc:spChg>
        <pc:spChg chg="mod">
          <ac:chgData name="#NG CHI HUI#" userId="a8074964-3c0e-453e-bf61-1d9101821b9c" providerId="ADAL" clId="{6F6D8026-9D7B-E249-B11F-152A018EB705}" dt="2021-04-01T04:33:29.683" v="1201"/>
          <ac:spMkLst>
            <pc:docMk/>
            <pc:sldMk cId="2643436877" sldId="291"/>
            <ac:spMk id="81" creationId="{C53D1D04-19C0-4040-A421-E8074474203A}"/>
          </ac:spMkLst>
        </pc:spChg>
        <pc:spChg chg="mod">
          <ac:chgData name="#NG CHI HUI#" userId="a8074964-3c0e-453e-bf61-1d9101821b9c" providerId="ADAL" clId="{6F6D8026-9D7B-E249-B11F-152A018EB705}" dt="2021-04-01T04:33:29.683" v="1201"/>
          <ac:spMkLst>
            <pc:docMk/>
            <pc:sldMk cId="2643436877" sldId="291"/>
            <ac:spMk id="82" creationId="{439D8DAF-1D47-D74A-A3C8-8B5FB3B3F66E}"/>
          </ac:spMkLst>
        </pc:spChg>
        <pc:grpChg chg="add del mod">
          <ac:chgData name="#NG CHI HUI#" userId="a8074964-3c0e-453e-bf61-1d9101821b9c" providerId="ADAL" clId="{6F6D8026-9D7B-E249-B11F-152A018EB705}" dt="2021-04-01T04:33:31.981" v="1203" actId="478"/>
          <ac:grpSpMkLst>
            <pc:docMk/>
            <pc:sldMk cId="2643436877" sldId="291"/>
            <ac:grpSpMk id="4" creationId="{A7FD716D-EE8D-3E4E-9D44-CD7D9C426455}"/>
          </ac:grpSpMkLst>
        </pc:grpChg>
        <pc:grpChg chg="add del mod">
          <ac:chgData name="#NG CHI HUI#" userId="a8074964-3c0e-453e-bf61-1d9101821b9c" providerId="ADAL" clId="{6F6D8026-9D7B-E249-B11F-152A018EB705}" dt="2021-04-01T04:33:32.775" v="1204" actId="21"/>
          <ac:grpSpMkLst>
            <pc:docMk/>
            <pc:sldMk cId="2643436877" sldId="291"/>
            <ac:grpSpMk id="5" creationId="{73BA5322-993C-4A42-A7FD-A46AABCDA3D8}"/>
          </ac:grpSpMkLst>
        </pc:grpChg>
        <pc:grpChg chg="add del mod">
          <ac:chgData name="#NG CHI HUI#" userId="a8074964-3c0e-453e-bf61-1d9101821b9c" providerId="ADAL" clId="{6F6D8026-9D7B-E249-B11F-152A018EB705}" dt="2021-04-01T04:33:30.681" v="1202"/>
          <ac:grpSpMkLst>
            <pc:docMk/>
            <pc:sldMk cId="2643436877" sldId="291"/>
            <ac:grpSpMk id="77" creationId="{9E5AFB05-922F-464B-BA06-EA27B537A291}"/>
          </ac:grpSpMkLst>
        </pc:grpChg>
        <pc:graphicFrameChg chg="add del mod modGraphic">
          <ac:chgData name="#NG CHI HUI#" userId="a8074964-3c0e-453e-bf61-1d9101821b9c" providerId="ADAL" clId="{6F6D8026-9D7B-E249-B11F-152A018EB705}" dt="2021-04-01T04:29:27.036" v="1144" actId="478"/>
          <ac:graphicFrameMkLst>
            <pc:docMk/>
            <pc:sldMk cId="2643436877" sldId="291"/>
            <ac:graphicFrameMk id="2" creationId="{05B17488-9BBC-D344-9AE1-D57C64FE3713}"/>
          </ac:graphicFrameMkLst>
        </pc:graphicFrameChg>
        <pc:cxnChg chg="add del mod">
          <ac:chgData name="#NG CHI HUI#" userId="a8074964-3c0e-453e-bf61-1d9101821b9c" providerId="ADAL" clId="{6F6D8026-9D7B-E249-B11F-152A018EB705}" dt="2021-04-01T04:29:56.086" v="1151" actId="478"/>
          <ac:cxnSpMkLst>
            <pc:docMk/>
            <pc:sldMk cId="2643436877" sldId="291"/>
            <ac:cxnSpMk id="13" creationId="{0C2B18D4-8560-CB4A-9733-B4E8C1312776}"/>
          </ac:cxnSpMkLst>
        </pc:cxnChg>
        <pc:cxnChg chg="add del mod">
          <ac:chgData name="#NG CHI HUI#" userId="a8074964-3c0e-453e-bf61-1d9101821b9c" providerId="ADAL" clId="{6F6D8026-9D7B-E249-B11F-152A018EB705}" dt="2021-04-01T04:31:48.673" v="1160"/>
          <ac:cxnSpMkLst>
            <pc:docMk/>
            <pc:sldMk cId="2643436877" sldId="291"/>
            <ac:cxnSpMk id="32" creationId="{D0A048BA-75EC-BF45-9B3D-34A5CB26D3D3}"/>
          </ac:cxnSpMkLst>
        </pc:cxnChg>
        <pc:cxnChg chg="add del mod">
          <ac:chgData name="#NG CHI HUI#" userId="a8074964-3c0e-453e-bf61-1d9101821b9c" providerId="ADAL" clId="{6F6D8026-9D7B-E249-B11F-152A018EB705}" dt="2021-04-01T04:31:51.927" v="1162"/>
          <ac:cxnSpMkLst>
            <pc:docMk/>
            <pc:sldMk cId="2643436877" sldId="291"/>
            <ac:cxnSpMk id="47" creationId="{89990905-9B28-114D-8139-6569A0C90DD4}"/>
          </ac:cxnSpMkLst>
        </pc:cxnChg>
        <pc:cxnChg chg="add mod">
          <ac:chgData name="#NG CHI HUI#" userId="a8074964-3c0e-453e-bf61-1d9101821b9c" providerId="ADAL" clId="{6F6D8026-9D7B-E249-B11F-152A018EB705}" dt="2021-04-01T04:32:17.698" v="1166" actId="164"/>
          <ac:cxnSpMkLst>
            <pc:docMk/>
            <pc:sldMk cId="2643436877" sldId="291"/>
            <ac:cxnSpMk id="62" creationId="{410E670D-57B5-E241-8C47-A75F031E1A0F}"/>
          </ac:cxnSpMkLst>
        </pc:cxnChg>
      </pc:sldChg>
      <pc:sldChg chg="delSp modSp del mod">
        <pc:chgData name="#NG CHI HUI#" userId="a8074964-3c0e-453e-bf61-1d9101821b9c" providerId="ADAL" clId="{6F6D8026-9D7B-E249-B11F-152A018EB705}" dt="2021-03-31T13:02:12.414" v="99" actId="2696"/>
        <pc:sldMkLst>
          <pc:docMk/>
          <pc:sldMk cId="2260433435" sldId="292"/>
        </pc:sldMkLst>
        <pc:spChg chg="mod">
          <ac:chgData name="#NG CHI HUI#" userId="a8074964-3c0e-453e-bf61-1d9101821b9c" providerId="ADAL" clId="{6F6D8026-9D7B-E249-B11F-152A018EB705}" dt="2021-03-31T08:34:23.944" v="0"/>
          <ac:spMkLst>
            <pc:docMk/>
            <pc:sldMk cId="2260433435" sldId="292"/>
            <ac:spMk id="2" creationId="{823EB9E2-021C-1244-9503-183478DC465B}"/>
          </ac:spMkLst>
        </pc:spChg>
        <pc:spChg chg="mod">
          <ac:chgData name="#NG CHI HUI#" userId="a8074964-3c0e-453e-bf61-1d9101821b9c" providerId="ADAL" clId="{6F6D8026-9D7B-E249-B11F-152A018EB705}" dt="2021-03-31T13:01:27.116" v="97" actId="1076"/>
          <ac:spMkLst>
            <pc:docMk/>
            <pc:sldMk cId="2260433435" sldId="292"/>
            <ac:spMk id="3" creationId="{06721A12-D44B-EB48-BDBC-8B1FF09BB002}"/>
          </ac:spMkLst>
        </pc:spChg>
        <pc:spChg chg="mod">
          <ac:chgData name="#NG CHI HUI#" userId="a8074964-3c0e-453e-bf61-1d9101821b9c" providerId="ADAL" clId="{6F6D8026-9D7B-E249-B11F-152A018EB705}" dt="2021-03-31T08:35:37.257" v="8"/>
          <ac:spMkLst>
            <pc:docMk/>
            <pc:sldMk cId="2260433435" sldId="292"/>
            <ac:spMk id="4" creationId="{689BD471-5244-5B4B-A3D1-6C5C61666AED}"/>
          </ac:spMkLst>
        </pc:spChg>
        <pc:graphicFrameChg chg="mod">
          <ac:chgData name="#NG CHI HUI#" userId="a8074964-3c0e-453e-bf61-1d9101821b9c" providerId="ADAL" clId="{6F6D8026-9D7B-E249-B11F-152A018EB705}" dt="2021-03-31T13:02:10.694" v="98" actId="1076"/>
          <ac:graphicFrameMkLst>
            <pc:docMk/>
            <pc:sldMk cId="2260433435" sldId="292"/>
            <ac:graphicFrameMk id="6" creationId="{253597E6-AE55-4F6C-9734-08BC860E589A}"/>
          </ac:graphicFrameMkLst>
        </pc:graphicFrameChg>
        <pc:picChg chg="del mod">
          <ac:chgData name="#NG CHI HUI#" userId="a8074964-3c0e-453e-bf61-1d9101821b9c" providerId="ADAL" clId="{6F6D8026-9D7B-E249-B11F-152A018EB705}" dt="2021-03-31T12:56:48.891" v="75" actId="478"/>
          <ac:picMkLst>
            <pc:docMk/>
            <pc:sldMk cId="2260433435" sldId="292"/>
            <ac:picMk id="11" creationId="{5F2F08EC-F435-4685-B544-3123EFC4F697}"/>
          </ac:picMkLst>
        </pc:picChg>
      </pc:sldChg>
      <pc:sldChg chg="addSp delSp modSp mod ord addCm delCm modCm">
        <pc:chgData name="#NG CHI HUI#" userId="a8074964-3c0e-453e-bf61-1d9101821b9c" providerId="ADAL" clId="{6F6D8026-9D7B-E249-B11F-152A018EB705}" dt="2021-04-08T04:58:46.963" v="28772" actId="14100"/>
        <pc:sldMkLst>
          <pc:docMk/>
          <pc:sldMk cId="2601123200" sldId="292"/>
        </pc:sldMkLst>
        <pc:spChg chg="mod">
          <ac:chgData name="#NG CHI HUI#" userId="a8074964-3c0e-453e-bf61-1d9101821b9c" providerId="ADAL" clId="{6F6D8026-9D7B-E249-B11F-152A018EB705}" dt="2021-04-08T04:56:04.178" v="28723" actId="2711"/>
          <ac:spMkLst>
            <pc:docMk/>
            <pc:sldMk cId="2601123200" sldId="292"/>
            <ac:spMk id="4" creationId="{A6B80C9B-BDD6-484B-B627-8F2573D6711D}"/>
          </ac:spMkLst>
        </pc:spChg>
        <pc:spChg chg="mod">
          <ac:chgData name="#NG CHI HUI#" userId="a8074964-3c0e-453e-bf61-1d9101821b9c" providerId="ADAL" clId="{6F6D8026-9D7B-E249-B11F-152A018EB705}" dt="2021-04-06T08:54:34.734" v="15229" actId="207"/>
          <ac:spMkLst>
            <pc:docMk/>
            <pc:sldMk cId="2601123200" sldId="292"/>
            <ac:spMk id="9" creationId="{AF79C11C-BB15-4F63-9BC8-F58120A9A196}"/>
          </ac:spMkLst>
        </pc:spChg>
        <pc:spChg chg="add del mod">
          <ac:chgData name="#NG CHI HUI#" userId="a8074964-3c0e-453e-bf61-1d9101821b9c" providerId="ADAL" clId="{6F6D8026-9D7B-E249-B11F-152A018EB705}" dt="2021-04-01T03:45:55.790" v="708" actId="478"/>
          <ac:spMkLst>
            <pc:docMk/>
            <pc:sldMk cId="2601123200" sldId="292"/>
            <ac:spMk id="10" creationId="{7EC8D97D-1832-A841-8EE8-754713FC4A54}"/>
          </ac:spMkLst>
        </pc:spChg>
        <pc:spChg chg="mod">
          <ac:chgData name="#NG CHI HUI#" userId="a8074964-3c0e-453e-bf61-1d9101821b9c" providerId="ADAL" clId="{6F6D8026-9D7B-E249-B11F-152A018EB705}" dt="2021-04-01T04:10:44.007" v="1035"/>
          <ac:spMkLst>
            <pc:docMk/>
            <pc:sldMk cId="2601123200" sldId="292"/>
            <ac:spMk id="11" creationId="{3A849D04-3C6F-4064-8A76-5A5DBFBDEAA1}"/>
          </ac:spMkLst>
        </pc:spChg>
        <pc:spChg chg="mod">
          <ac:chgData name="#NG CHI HUI#" userId="a8074964-3c0e-453e-bf61-1d9101821b9c" providerId="ADAL" clId="{6F6D8026-9D7B-E249-B11F-152A018EB705}" dt="2021-04-01T04:10:44.007" v="1035"/>
          <ac:spMkLst>
            <pc:docMk/>
            <pc:sldMk cId="2601123200" sldId="292"/>
            <ac:spMk id="12" creationId="{B57C5EFD-20DD-41DC-AB0C-9BE617D63BB5}"/>
          </ac:spMkLst>
        </pc:spChg>
        <pc:spChg chg="mod">
          <ac:chgData name="#NG CHI HUI#" userId="a8074964-3c0e-453e-bf61-1d9101821b9c" providerId="ADAL" clId="{6F6D8026-9D7B-E249-B11F-152A018EB705}" dt="2021-04-01T03:51:47.150" v="753" actId="164"/>
          <ac:spMkLst>
            <pc:docMk/>
            <pc:sldMk cId="2601123200" sldId="292"/>
            <ac:spMk id="13" creationId="{CE02CFAB-0760-4430-BF3F-FA51026C3CC2}"/>
          </ac:spMkLst>
        </pc:spChg>
        <pc:spChg chg="mod">
          <ac:chgData name="#NG CHI HUI#" userId="a8074964-3c0e-453e-bf61-1d9101821b9c" providerId="ADAL" clId="{6F6D8026-9D7B-E249-B11F-152A018EB705}" dt="2021-04-01T05:54:48.438" v="3677" actId="14100"/>
          <ac:spMkLst>
            <pc:docMk/>
            <pc:sldMk cId="2601123200" sldId="292"/>
            <ac:spMk id="14" creationId="{9AC682CE-FAA5-4667-9AB5-B223C223457C}"/>
          </ac:spMkLst>
        </pc:spChg>
        <pc:spChg chg="mod">
          <ac:chgData name="#NG CHI HUI#" userId="a8074964-3c0e-453e-bf61-1d9101821b9c" providerId="ADAL" clId="{6F6D8026-9D7B-E249-B11F-152A018EB705}" dt="2021-04-01T03:51:47.150" v="753" actId="164"/>
          <ac:spMkLst>
            <pc:docMk/>
            <pc:sldMk cId="2601123200" sldId="292"/>
            <ac:spMk id="15" creationId="{82198BF6-A6FC-453A-9B61-267C531975B8}"/>
          </ac:spMkLst>
        </pc:spChg>
        <pc:spChg chg="mod">
          <ac:chgData name="#NG CHI HUI#" userId="a8074964-3c0e-453e-bf61-1d9101821b9c" providerId="ADAL" clId="{6F6D8026-9D7B-E249-B11F-152A018EB705}" dt="2021-04-01T03:51:47.150" v="753" actId="164"/>
          <ac:spMkLst>
            <pc:docMk/>
            <pc:sldMk cId="2601123200" sldId="292"/>
            <ac:spMk id="16" creationId="{CD860F5B-C1F6-4C5B-96AA-EFDB984135A3}"/>
          </ac:spMkLst>
        </pc:spChg>
        <pc:spChg chg="mod">
          <ac:chgData name="#NG CHI HUI#" userId="a8074964-3c0e-453e-bf61-1d9101821b9c" providerId="ADAL" clId="{6F6D8026-9D7B-E249-B11F-152A018EB705}" dt="2021-04-01T03:51:47.150" v="753" actId="164"/>
          <ac:spMkLst>
            <pc:docMk/>
            <pc:sldMk cId="2601123200" sldId="292"/>
            <ac:spMk id="17" creationId="{F34F8AC3-5F52-4A3F-B778-0061F3AD89ED}"/>
          </ac:spMkLst>
        </pc:spChg>
        <pc:spChg chg="add mod">
          <ac:chgData name="#NG CHI HUI#" userId="a8074964-3c0e-453e-bf61-1d9101821b9c" providerId="ADAL" clId="{6F6D8026-9D7B-E249-B11F-152A018EB705}" dt="2021-04-02T07:00:14.584" v="10585" actId="20577"/>
          <ac:spMkLst>
            <pc:docMk/>
            <pc:sldMk cId="2601123200" sldId="292"/>
            <ac:spMk id="18" creationId="{42068098-A85E-BB42-B80E-1ACC0D6EDC72}"/>
          </ac:spMkLst>
        </pc:spChg>
        <pc:spChg chg="del">
          <ac:chgData name="#NG CHI HUI#" userId="a8074964-3c0e-453e-bf61-1d9101821b9c" providerId="ADAL" clId="{6F6D8026-9D7B-E249-B11F-152A018EB705}" dt="2021-04-01T03:29:44.448" v="277" actId="478"/>
          <ac:spMkLst>
            <pc:docMk/>
            <pc:sldMk cId="2601123200" sldId="292"/>
            <ac:spMk id="19" creationId="{DB1BC662-9D57-46A4-9558-CDF4BAE07395}"/>
          </ac:spMkLst>
        </pc:spChg>
        <pc:spChg chg="mod">
          <ac:chgData name="#NG CHI HUI#" userId="a8074964-3c0e-453e-bf61-1d9101821b9c" providerId="ADAL" clId="{6F6D8026-9D7B-E249-B11F-152A018EB705}" dt="2021-04-04T14:27:34.165" v="14970" actId="208"/>
          <ac:spMkLst>
            <pc:docMk/>
            <pc:sldMk cId="2601123200" sldId="292"/>
            <ac:spMk id="20" creationId="{E395D537-B9A1-4E1C-A8FB-243E24F08F38}"/>
          </ac:spMkLst>
        </pc:spChg>
        <pc:spChg chg="mod">
          <ac:chgData name="#NG CHI HUI#" userId="a8074964-3c0e-453e-bf61-1d9101821b9c" providerId="ADAL" clId="{6F6D8026-9D7B-E249-B11F-152A018EB705}" dt="2021-04-02T03:40:59.100" v="4231" actId="207"/>
          <ac:spMkLst>
            <pc:docMk/>
            <pc:sldMk cId="2601123200" sldId="292"/>
            <ac:spMk id="21" creationId="{282D7BB3-5FF4-48B5-A5F8-1A8085AF6BC1}"/>
          </ac:spMkLst>
        </pc:spChg>
        <pc:spChg chg="mod">
          <ac:chgData name="#NG CHI HUI#" userId="a8074964-3c0e-453e-bf61-1d9101821b9c" providerId="ADAL" clId="{6F6D8026-9D7B-E249-B11F-152A018EB705}" dt="2021-04-02T07:00:24.864" v="10588" actId="164"/>
          <ac:spMkLst>
            <pc:docMk/>
            <pc:sldMk cId="2601123200" sldId="292"/>
            <ac:spMk id="22" creationId="{E10D5B30-F67C-463B-94DB-77BCE509E2B2}"/>
          </ac:spMkLst>
        </pc:spChg>
        <pc:spChg chg="mod">
          <ac:chgData name="#NG CHI HUI#" userId="a8074964-3c0e-453e-bf61-1d9101821b9c" providerId="ADAL" clId="{6F6D8026-9D7B-E249-B11F-152A018EB705}" dt="2021-04-02T03:41:02.078" v="4232" actId="207"/>
          <ac:spMkLst>
            <pc:docMk/>
            <pc:sldMk cId="2601123200" sldId="292"/>
            <ac:spMk id="24" creationId="{23F0F8C9-A4AD-4DC4-A2C1-56DF9F0C7E6E}"/>
          </ac:spMkLst>
        </pc:spChg>
        <pc:spChg chg="mod">
          <ac:chgData name="#NG CHI HUI#" userId="a8074964-3c0e-453e-bf61-1d9101821b9c" providerId="ADAL" clId="{6F6D8026-9D7B-E249-B11F-152A018EB705}" dt="2021-04-02T03:41:02.078" v="4232" actId="207"/>
          <ac:spMkLst>
            <pc:docMk/>
            <pc:sldMk cId="2601123200" sldId="292"/>
            <ac:spMk id="25" creationId="{CA57AC46-B2BF-425D-B619-B2E0A795D858}"/>
          </ac:spMkLst>
        </pc:spChg>
        <pc:spChg chg="mod">
          <ac:chgData name="#NG CHI HUI#" userId="a8074964-3c0e-453e-bf61-1d9101821b9c" providerId="ADAL" clId="{6F6D8026-9D7B-E249-B11F-152A018EB705}" dt="2021-04-02T07:02:37.013" v="10620" actId="20577"/>
          <ac:spMkLst>
            <pc:docMk/>
            <pc:sldMk cId="2601123200" sldId="292"/>
            <ac:spMk id="27" creationId="{9A71D6BE-F1A1-674B-966F-71B7CA885BD4}"/>
          </ac:spMkLst>
        </pc:spChg>
        <pc:spChg chg="mod">
          <ac:chgData name="#NG CHI HUI#" userId="a8074964-3c0e-453e-bf61-1d9101821b9c" providerId="ADAL" clId="{6F6D8026-9D7B-E249-B11F-152A018EB705}" dt="2021-04-02T07:03:30.970" v="10676" actId="14100"/>
          <ac:spMkLst>
            <pc:docMk/>
            <pc:sldMk cId="2601123200" sldId="292"/>
            <ac:spMk id="29" creationId="{8B5D0DE6-A4F8-C04C-A339-574BD5991D69}"/>
          </ac:spMkLst>
        </pc:spChg>
        <pc:spChg chg="mod">
          <ac:chgData name="#NG CHI HUI#" userId="a8074964-3c0e-453e-bf61-1d9101821b9c" providerId="ADAL" clId="{6F6D8026-9D7B-E249-B11F-152A018EB705}" dt="2021-04-02T07:03:32.239" v="10679" actId="207"/>
          <ac:spMkLst>
            <pc:docMk/>
            <pc:sldMk cId="2601123200" sldId="292"/>
            <ac:spMk id="30" creationId="{56A92A77-EC34-8845-BF75-D769C3263C4F}"/>
          </ac:spMkLst>
        </pc:spChg>
        <pc:spChg chg="mod">
          <ac:chgData name="#NG CHI HUI#" userId="a8074964-3c0e-453e-bf61-1d9101821b9c" providerId="ADAL" clId="{6F6D8026-9D7B-E249-B11F-152A018EB705}" dt="2021-04-08T04:58:46.963" v="28772" actId="14100"/>
          <ac:spMkLst>
            <pc:docMk/>
            <pc:sldMk cId="2601123200" sldId="292"/>
            <ac:spMk id="32" creationId="{4C2C7E03-1A51-41B5-BEC9-CA1B569422B6}"/>
          </ac:spMkLst>
        </pc:spChg>
        <pc:spChg chg="mod">
          <ac:chgData name="#NG CHI HUI#" userId="a8074964-3c0e-453e-bf61-1d9101821b9c" providerId="ADAL" clId="{6F6D8026-9D7B-E249-B11F-152A018EB705}" dt="2021-04-02T07:03:41.836" v="10682"/>
          <ac:spMkLst>
            <pc:docMk/>
            <pc:sldMk cId="2601123200" sldId="292"/>
            <ac:spMk id="32" creationId="{E5F8DBE1-0BDD-CE4C-87C3-C3A7863878EF}"/>
          </ac:spMkLst>
        </pc:spChg>
        <pc:spChg chg="mod">
          <ac:chgData name="#NG CHI HUI#" userId="a8074964-3c0e-453e-bf61-1d9101821b9c" providerId="ADAL" clId="{6F6D8026-9D7B-E249-B11F-152A018EB705}" dt="2021-04-02T07:03:41.836" v="10682"/>
          <ac:spMkLst>
            <pc:docMk/>
            <pc:sldMk cId="2601123200" sldId="292"/>
            <ac:spMk id="34" creationId="{052581B6-2076-614D-A79A-FD21C27A9661}"/>
          </ac:spMkLst>
        </pc:spChg>
        <pc:spChg chg="mod">
          <ac:chgData name="#NG CHI HUI#" userId="a8074964-3c0e-453e-bf61-1d9101821b9c" providerId="ADAL" clId="{6F6D8026-9D7B-E249-B11F-152A018EB705}" dt="2021-04-02T07:03:41.836" v="10682"/>
          <ac:spMkLst>
            <pc:docMk/>
            <pc:sldMk cId="2601123200" sldId="292"/>
            <ac:spMk id="35" creationId="{2CA2F4A4-CD29-7642-9FE3-9329365BA730}"/>
          </ac:spMkLst>
        </pc:spChg>
        <pc:spChg chg="mod">
          <ac:chgData name="#NG CHI HUI#" userId="a8074964-3c0e-453e-bf61-1d9101821b9c" providerId="ADAL" clId="{6F6D8026-9D7B-E249-B11F-152A018EB705}" dt="2021-04-02T07:03:57.793" v="10688"/>
          <ac:spMkLst>
            <pc:docMk/>
            <pc:sldMk cId="2601123200" sldId="292"/>
            <ac:spMk id="37" creationId="{09FF9C29-8011-824E-8AF6-84123E129887}"/>
          </ac:spMkLst>
        </pc:spChg>
        <pc:spChg chg="mod">
          <ac:chgData name="#NG CHI HUI#" userId="a8074964-3c0e-453e-bf61-1d9101821b9c" providerId="ADAL" clId="{6F6D8026-9D7B-E249-B11F-152A018EB705}" dt="2021-04-02T07:03:57.793" v="10688"/>
          <ac:spMkLst>
            <pc:docMk/>
            <pc:sldMk cId="2601123200" sldId="292"/>
            <ac:spMk id="39" creationId="{58F2E835-285D-A745-9773-5A40E5083CCC}"/>
          </ac:spMkLst>
        </pc:spChg>
        <pc:spChg chg="mod">
          <ac:chgData name="#NG CHI HUI#" userId="a8074964-3c0e-453e-bf61-1d9101821b9c" providerId="ADAL" clId="{6F6D8026-9D7B-E249-B11F-152A018EB705}" dt="2021-04-02T07:03:57.793" v="10688"/>
          <ac:spMkLst>
            <pc:docMk/>
            <pc:sldMk cId="2601123200" sldId="292"/>
            <ac:spMk id="40" creationId="{25237100-BD8D-3C42-AD6C-B8A2DEDB89C7}"/>
          </ac:spMkLst>
        </pc:spChg>
        <pc:spChg chg="mod">
          <ac:chgData name="#NG CHI HUI#" userId="a8074964-3c0e-453e-bf61-1d9101821b9c" providerId="ADAL" clId="{6F6D8026-9D7B-E249-B11F-152A018EB705}" dt="2021-04-02T07:06:24.041" v="10796" actId="20577"/>
          <ac:spMkLst>
            <pc:docMk/>
            <pc:sldMk cId="2601123200" sldId="292"/>
            <ac:spMk id="42" creationId="{3F55C1C3-CB5D-EF4A-8E08-5E164C562037}"/>
          </ac:spMkLst>
        </pc:spChg>
        <pc:spChg chg="mod">
          <ac:chgData name="#NG CHI HUI#" userId="a8074964-3c0e-453e-bf61-1d9101821b9c" providerId="ADAL" clId="{6F6D8026-9D7B-E249-B11F-152A018EB705}" dt="2021-04-07T02:28:23.836" v="19071" actId="20577"/>
          <ac:spMkLst>
            <pc:docMk/>
            <pc:sldMk cId="2601123200" sldId="292"/>
            <ac:spMk id="44" creationId="{764BE632-1301-7A40-930E-459012B31035}"/>
          </ac:spMkLst>
        </pc:spChg>
        <pc:spChg chg="mod">
          <ac:chgData name="#NG CHI HUI#" userId="a8074964-3c0e-453e-bf61-1d9101821b9c" providerId="ADAL" clId="{6F6D8026-9D7B-E249-B11F-152A018EB705}" dt="2021-04-02T07:04:35.336" v="10728"/>
          <ac:spMkLst>
            <pc:docMk/>
            <pc:sldMk cId="2601123200" sldId="292"/>
            <ac:spMk id="45" creationId="{0D5E7E03-8D80-C141-931F-57AE0F08DBAF}"/>
          </ac:spMkLst>
        </pc:spChg>
        <pc:spChg chg="mod">
          <ac:chgData name="#NG CHI HUI#" userId="a8074964-3c0e-453e-bf61-1d9101821b9c" providerId="ADAL" clId="{6F6D8026-9D7B-E249-B11F-152A018EB705}" dt="2021-04-08T04:58:14.645" v="28770" actId="14100"/>
          <ac:spMkLst>
            <pc:docMk/>
            <pc:sldMk cId="2601123200" sldId="292"/>
            <ac:spMk id="47" creationId="{93F83174-569B-2E43-991B-A22977AFF209}"/>
          </ac:spMkLst>
        </pc:spChg>
        <pc:spChg chg="mod">
          <ac:chgData name="#NG CHI HUI#" userId="a8074964-3c0e-453e-bf61-1d9101821b9c" providerId="ADAL" clId="{6F6D8026-9D7B-E249-B11F-152A018EB705}" dt="2021-04-02T07:05:06.886" v="10759"/>
          <ac:spMkLst>
            <pc:docMk/>
            <pc:sldMk cId="2601123200" sldId="292"/>
            <ac:spMk id="49" creationId="{4E7BCFCD-CD14-6146-8B3F-9A4674E81023}"/>
          </ac:spMkLst>
        </pc:spChg>
        <pc:spChg chg="mod">
          <ac:chgData name="#NG CHI HUI#" userId="a8074964-3c0e-453e-bf61-1d9101821b9c" providerId="ADAL" clId="{6F6D8026-9D7B-E249-B11F-152A018EB705}" dt="2021-04-02T07:05:06.886" v="10759"/>
          <ac:spMkLst>
            <pc:docMk/>
            <pc:sldMk cId="2601123200" sldId="292"/>
            <ac:spMk id="50" creationId="{442AA72C-6173-1A45-AC5E-3B992B375732}"/>
          </ac:spMkLst>
        </pc:spChg>
        <pc:grpChg chg="add mod">
          <ac:chgData name="#NG CHI HUI#" userId="a8074964-3c0e-453e-bf61-1d9101821b9c" providerId="ADAL" clId="{6F6D8026-9D7B-E249-B11F-152A018EB705}" dt="2021-04-01T03:51:47.150" v="753" actId="164"/>
          <ac:grpSpMkLst>
            <pc:docMk/>
            <pc:sldMk cId="2601123200" sldId="292"/>
            <ac:grpSpMk id="2" creationId="{C5AB75A2-06DA-1D44-B8B0-FBC50CF58B0E}"/>
          </ac:grpSpMkLst>
        </pc:grpChg>
        <pc:grpChg chg="add del mod">
          <ac:chgData name="#NG CHI HUI#" userId="a8074964-3c0e-453e-bf61-1d9101821b9c" providerId="ADAL" clId="{6F6D8026-9D7B-E249-B11F-152A018EB705}" dt="2021-04-02T07:01:23.040" v="10597" actId="21"/>
          <ac:grpSpMkLst>
            <pc:docMk/>
            <pc:sldMk cId="2601123200" sldId="292"/>
            <ac:grpSpMk id="3" creationId="{AD078535-7460-484E-A98C-A89E6C06C555}"/>
          </ac:grpSpMkLst>
        </pc:grpChg>
        <pc:grpChg chg="add mod">
          <ac:chgData name="#NG CHI HUI#" userId="a8074964-3c0e-453e-bf61-1d9101821b9c" providerId="ADAL" clId="{6F6D8026-9D7B-E249-B11F-152A018EB705}" dt="2021-04-02T07:05:30.560" v="10763" actId="1076"/>
          <ac:grpSpMkLst>
            <pc:docMk/>
            <pc:sldMk cId="2601123200" sldId="292"/>
            <ac:grpSpMk id="5" creationId="{67B4131F-EB88-0142-8877-00822437E6D8}"/>
          </ac:grpSpMkLst>
        </pc:grpChg>
        <pc:grpChg chg="mod">
          <ac:chgData name="#NG CHI HUI#" userId="a8074964-3c0e-453e-bf61-1d9101821b9c" providerId="ADAL" clId="{6F6D8026-9D7B-E249-B11F-152A018EB705}" dt="2021-04-02T07:00:56.931" v="10590" actId="164"/>
          <ac:grpSpMkLst>
            <pc:docMk/>
            <pc:sldMk cId="2601123200" sldId="292"/>
            <ac:grpSpMk id="19" creationId="{2877098D-5CD8-49D9-87EC-A2C0D1911EF8}"/>
          </ac:grpSpMkLst>
        </pc:grpChg>
        <pc:grpChg chg="mod">
          <ac:chgData name="#NG CHI HUI#" userId="a8074964-3c0e-453e-bf61-1d9101821b9c" providerId="ADAL" clId="{6F6D8026-9D7B-E249-B11F-152A018EB705}" dt="2021-04-02T07:00:24.864" v="10588" actId="164"/>
          <ac:grpSpMkLst>
            <pc:docMk/>
            <pc:sldMk cId="2601123200" sldId="292"/>
            <ac:grpSpMk id="23" creationId="{982CE600-5EFE-43FC-8121-311196D7B9D7}"/>
          </ac:grpSpMkLst>
        </pc:grpChg>
        <pc:grpChg chg="add del mod">
          <ac:chgData name="#NG CHI HUI#" userId="a8074964-3c0e-453e-bf61-1d9101821b9c" providerId="ADAL" clId="{6F6D8026-9D7B-E249-B11F-152A018EB705}" dt="2021-04-02T07:03:53.689" v="10686" actId="478"/>
          <ac:grpSpMkLst>
            <pc:docMk/>
            <pc:sldMk cId="2601123200" sldId="292"/>
            <ac:grpSpMk id="26" creationId="{CC546468-3E17-DD43-AB2B-67A7216217FE}"/>
          </ac:grpSpMkLst>
        </pc:grpChg>
        <pc:grpChg chg="mod">
          <ac:chgData name="#NG CHI HUI#" userId="a8074964-3c0e-453e-bf61-1d9101821b9c" providerId="ADAL" clId="{6F6D8026-9D7B-E249-B11F-152A018EB705}" dt="2021-04-02T07:02:28.714" v="10611"/>
          <ac:grpSpMkLst>
            <pc:docMk/>
            <pc:sldMk cId="2601123200" sldId="292"/>
            <ac:grpSpMk id="28" creationId="{221E93C4-C5B7-2445-BEFF-37FCE2936548}"/>
          </ac:grpSpMkLst>
        </pc:grpChg>
        <pc:grpChg chg="add del mod">
          <ac:chgData name="#NG CHI HUI#" userId="a8074964-3c0e-453e-bf61-1d9101821b9c" providerId="ADAL" clId="{6F6D8026-9D7B-E249-B11F-152A018EB705}" dt="2021-04-02T07:03:55.082" v="10687" actId="478"/>
          <ac:grpSpMkLst>
            <pc:docMk/>
            <pc:sldMk cId="2601123200" sldId="292"/>
            <ac:grpSpMk id="31" creationId="{A5481D90-AFFE-8D44-8652-11FCB8002953}"/>
          </ac:grpSpMkLst>
        </pc:grpChg>
        <pc:grpChg chg="mod">
          <ac:chgData name="#NG CHI HUI#" userId="a8074964-3c0e-453e-bf61-1d9101821b9c" providerId="ADAL" clId="{6F6D8026-9D7B-E249-B11F-152A018EB705}" dt="2021-04-02T07:03:41.836" v="10682"/>
          <ac:grpSpMkLst>
            <pc:docMk/>
            <pc:sldMk cId="2601123200" sldId="292"/>
            <ac:grpSpMk id="33" creationId="{1EAA7E18-EEC2-E143-AFAF-824975B8F1C7}"/>
          </ac:grpSpMkLst>
        </pc:grpChg>
        <pc:grpChg chg="add del mod">
          <ac:chgData name="#NG CHI HUI#" userId="a8074964-3c0e-453e-bf61-1d9101821b9c" providerId="ADAL" clId="{6F6D8026-9D7B-E249-B11F-152A018EB705}" dt="2021-04-02T07:04:02.512" v="10689" actId="478"/>
          <ac:grpSpMkLst>
            <pc:docMk/>
            <pc:sldMk cId="2601123200" sldId="292"/>
            <ac:grpSpMk id="36" creationId="{17B1660B-C1FF-824F-AAF7-03707F709402}"/>
          </ac:grpSpMkLst>
        </pc:grpChg>
        <pc:grpChg chg="mod">
          <ac:chgData name="#NG CHI HUI#" userId="a8074964-3c0e-453e-bf61-1d9101821b9c" providerId="ADAL" clId="{6F6D8026-9D7B-E249-B11F-152A018EB705}" dt="2021-04-02T07:03:57.793" v="10688"/>
          <ac:grpSpMkLst>
            <pc:docMk/>
            <pc:sldMk cId="2601123200" sldId="292"/>
            <ac:grpSpMk id="38" creationId="{1A951D5B-6AD7-CB48-8F7A-34AFFD5BE3A8}"/>
          </ac:grpSpMkLst>
        </pc:grpChg>
        <pc:grpChg chg="add mod">
          <ac:chgData name="#NG CHI HUI#" userId="a8074964-3c0e-453e-bf61-1d9101821b9c" providerId="ADAL" clId="{6F6D8026-9D7B-E249-B11F-152A018EB705}" dt="2021-04-02T07:04:50.340" v="10731" actId="14100"/>
          <ac:grpSpMkLst>
            <pc:docMk/>
            <pc:sldMk cId="2601123200" sldId="292"/>
            <ac:grpSpMk id="41" creationId="{875E46BD-1B07-F249-9395-91F028CF1E71}"/>
          </ac:grpSpMkLst>
        </pc:grpChg>
        <pc:grpChg chg="mod">
          <ac:chgData name="#NG CHI HUI#" userId="a8074964-3c0e-453e-bf61-1d9101821b9c" providerId="ADAL" clId="{6F6D8026-9D7B-E249-B11F-152A018EB705}" dt="2021-04-02T07:04:35.336" v="10728"/>
          <ac:grpSpMkLst>
            <pc:docMk/>
            <pc:sldMk cId="2601123200" sldId="292"/>
            <ac:grpSpMk id="43" creationId="{7B749CB4-A98A-C645-A3CC-CCCF0AB1EC7F}"/>
          </ac:grpSpMkLst>
        </pc:grpChg>
        <pc:grpChg chg="add mod">
          <ac:chgData name="#NG CHI HUI#" userId="a8074964-3c0e-453e-bf61-1d9101821b9c" providerId="ADAL" clId="{6F6D8026-9D7B-E249-B11F-152A018EB705}" dt="2021-04-02T07:07:36.916" v="10920" actId="1076"/>
          <ac:grpSpMkLst>
            <pc:docMk/>
            <pc:sldMk cId="2601123200" sldId="292"/>
            <ac:grpSpMk id="46" creationId="{218DD020-08EB-1646-98FE-E3D071FEE34D}"/>
          </ac:grpSpMkLst>
        </pc:grpChg>
        <pc:grpChg chg="mod">
          <ac:chgData name="#NG CHI HUI#" userId="a8074964-3c0e-453e-bf61-1d9101821b9c" providerId="ADAL" clId="{6F6D8026-9D7B-E249-B11F-152A018EB705}" dt="2021-04-02T07:05:06.886" v="10759"/>
          <ac:grpSpMkLst>
            <pc:docMk/>
            <pc:sldMk cId="2601123200" sldId="292"/>
            <ac:grpSpMk id="48" creationId="{972527E3-905B-1B46-AB89-03E7D5F1D5BC}"/>
          </ac:grpSpMkLst>
        </pc:grpChg>
        <pc:picChg chg="add del">
          <ac:chgData name="#NG CHI HUI#" userId="a8074964-3c0e-453e-bf61-1d9101821b9c" providerId="ADAL" clId="{6F6D8026-9D7B-E249-B11F-152A018EB705}" dt="2021-04-01T05:55:14.472" v="3703"/>
          <ac:picMkLst>
            <pc:docMk/>
            <pc:sldMk cId="2601123200" sldId="292"/>
            <ac:picMk id="3" creationId="{D82F0CD2-A3FB-1B41-B2E5-9CD6CB81F953}"/>
          </ac:picMkLst>
        </pc:picChg>
      </pc:sldChg>
      <pc:sldChg chg="addSp delSp modSp del mod modNotesTx">
        <pc:chgData name="#NG CHI HUI#" userId="a8074964-3c0e-453e-bf61-1d9101821b9c" providerId="ADAL" clId="{6F6D8026-9D7B-E249-B11F-152A018EB705}" dt="2021-04-04T14:21:05.140" v="14914" actId="2696"/>
        <pc:sldMkLst>
          <pc:docMk/>
          <pc:sldMk cId="556704546" sldId="293"/>
        </pc:sldMkLst>
        <pc:spChg chg="add del mod">
          <ac:chgData name="#NG CHI HUI#" userId="a8074964-3c0e-453e-bf61-1d9101821b9c" providerId="ADAL" clId="{6F6D8026-9D7B-E249-B11F-152A018EB705}" dt="2021-04-02T03:33:52.717" v="4182"/>
          <ac:spMkLst>
            <pc:docMk/>
            <pc:sldMk cId="556704546" sldId="293"/>
            <ac:spMk id="2" creationId="{D0B50309-422E-504F-B0D6-B5C6B2FF360F}"/>
          </ac:spMkLst>
        </pc:spChg>
        <pc:spChg chg="add del mod">
          <ac:chgData name="#NG CHI HUI#" userId="a8074964-3c0e-453e-bf61-1d9101821b9c" providerId="ADAL" clId="{6F6D8026-9D7B-E249-B11F-152A018EB705}" dt="2021-04-01T06:01:14.055" v="3852"/>
          <ac:spMkLst>
            <pc:docMk/>
            <pc:sldMk cId="556704546" sldId="293"/>
            <ac:spMk id="3" creationId="{B68E2200-7A52-894D-A1CC-88B321AB36E3}"/>
          </ac:spMkLst>
        </pc:spChg>
        <pc:spChg chg="add del mod">
          <ac:chgData name="#NG CHI HUI#" userId="a8074964-3c0e-453e-bf61-1d9101821b9c" providerId="ADAL" clId="{6F6D8026-9D7B-E249-B11F-152A018EB705}" dt="2021-04-02T03:33:19.750" v="4173"/>
          <ac:spMkLst>
            <pc:docMk/>
            <pc:sldMk cId="556704546" sldId="293"/>
            <ac:spMk id="3" creationId="{C5A4F54B-768B-624C-8D64-34F35AA167B0}"/>
          </ac:spMkLst>
        </pc:spChg>
        <pc:spChg chg="add del mod">
          <ac:chgData name="#NG CHI HUI#" userId="a8074964-3c0e-453e-bf61-1d9101821b9c" providerId="ADAL" clId="{6F6D8026-9D7B-E249-B11F-152A018EB705}" dt="2021-04-02T03:33:32.672" v="4176"/>
          <ac:spMkLst>
            <pc:docMk/>
            <pc:sldMk cId="556704546" sldId="293"/>
            <ac:spMk id="4" creationId="{CF3BD10C-278D-274A-A115-6B4771B53BB3}"/>
          </ac:spMkLst>
        </pc:spChg>
        <pc:spChg chg="add del mod">
          <ac:chgData name="#NG CHI HUI#" userId="a8074964-3c0e-453e-bf61-1d9101821b9c" providerId="ADAL" clId="{6F6D8026-9D7B-E249-B11F-152A018EB705}" dt="2021-04-01T03:52:16.945" v="757" actId="478"/>
          <ac:spMkLst>
            <pc:docMk/>
            <pc:sldMk cId="556704546" sldId="293"/>
            <ac:spMk id="4" creationId="{F18BA35C-6962-B44B-8654-B14371562C4F}"/>
          </ac:spMkLst>
        </pc:spChg>
        <pc:spChg chg="add del mod">
          <ac:chgData name="#NG CHI HUI#" userId="a8074964-3c0e-453e-bf61-1d9101821b9c" providerId="ADAL" clId="{6F6D8026-9D7B-E249-B11F-152A018EB705}" dt="2021-04-02T03:33:55.302" v="4183" actId="478"/>
          <ac:spMkLst>
            <pc:docMk/>
            <pc:sldMk cId="556704546" sldId="293"/>
            <ac:spMk id="5" creationId="{290E47AE-1887-A043-83D6-155FC0678361}"/>
          </ac:spMkLst>
        </pc:spChg>
        <pc:spChg chg="add del mod">
          <ac:chgData name="#NG CHI HUI#" userId="a8074964-3c0e-453e-bf61-1d9101821b9c" providerId="ADAL" clId="{6F6D8026-9D7B-E249-B11F-152A018EB705}" dt="2021-04-02T03:34:22.753" v="4191"/>
          <ac:spMkLst>
            <pc:docMk/>
            <pc:sldMk cId="556704546" sldId="293"/>
            <ac:spMk id="6" creationId="{73219E14-24EF-1549-83EC-7D5E7EDC2BE8}"/>
          </ac:spMkLst>
        </pc:spChg>
        <pc:spChg chg="add del mod">
          <ac:chgData name="#NG CHI HUI#" userId="a8074964-3c0e-453e-bf61-1d9101821b9c" providerId="ADAL" clId="{6F6D8026-9D7B-E249-B11F-152A018EB705}" dt="2021-04-02T03:39:01.804" v="4208"/>
          <ac:spMkLst>
            <pc:docMk/>
            <pc:sldMk cId="556704546" sldId="293"/>
            <ac:spMk id="7" creationId="{B6DE111D-7357-0143-B885-836599088E09}"/>
          </ac:spMkLst>
        </pc:spChg>
        <pc:spChg chg="add del mod">
          <ac:chgData name="#NG CHI HUI#" userId="a8074964-3c0e-453e-bf61-1d9101821b9c" providerId="ADAL" clId="{6F6D8026-9D7B-E249-B11F-152A018EB705}" dt="2021-04-02T04:53:39.813" v="7790"/>
          <ac:spMkLst>
            <pc:docMk/>
            <pc:sldMk cId="556704546" sldId="293"/>
            <ac:spMk id="8" creationId="{F2776CA3-F3CD-A54D-9B52-B32CC1607382}"/>
          </ac:spMkLst>
        </pc:spChg>
        <pc:spChg chg="add del mod">
          <ac:chgData name="#NG CHI HUI#" userId="a8074964-3c0e-453e-bf61-1d9101821b9c" providerId="ADAL" clId="{6F6D8026-9D7B-E249-B11F-152A018EB705}" dt="2021-04-02T04:53:37.514" v="7787" actId="478"/>
          <ac:spMkLst>
            <pc:docMk/>
            <pc:sldMk cId="556704546" sldId="293"/>
            <ac:spMk id="10" creationId="{06A8D783-D3C5-A741-90CA-CD57D8052E95}"/>
          </ac:spMkLst>
        </pc:spChg>
        <pc:spChg chg="add del mod">
          <ac:chgData name="#NG CHI HUI#" userId="a8074964-3c0e-453e-bf61-1d9101821b9c" providerId="ADAL" clId="{6F6D8026-9D7B-E249-B11F-152A018EB705}" dt="2021-04-01T03:45:43.064" v="701" actId="478"/>
          <ac:spMkLst>
            <pc:docMk/>
            <pc:sldMk cId="556704546" sldId="293"/>
            <ac:spMk id="10" creationId="{F44781FD-8587-A245-B477-1A367EBEA8EA}"/>
          </ac:spMkLst>
        </pc:spChg>
        <pc:spChg chg="del mod">
          <ac:chgData name="#NG CHI HUI#" userId="a8074964-3c0e-453e-bf61-1d9101821b9c" providerId="ADAL" clId="{6F6D8026-9D7B-E249-B11F-152A018EB705}" dt="2021-04-01T05:49:09.716" v="3534" actId="478"/>
          <ac:spMkLst>
            <pc:docMk/>
            <pc:sldMk cId="556704546" sldId="293"/>
            <ac:spMk id="11" creationId="{3A849D04-3C6F-4064-8A76-5A5DBFBDEAA1}"/>
          </ac:spMkLst>
        </pc:spChg>
        <pc:spChg chg="add del mod">
          <ac:chgData name="#NG CHI HUI#" userId="a8074964-3c0e-453e-bf61-1d9101821b9c" providerId="ADAL" clId="{6F6D8026-9D7B-E249-B11F-152A018EB705}" dt="2021-04-02T05:14:42.403" v="7908" actId="478"/>
          <ac:spMkLst>
            <pc:docMk/>
            <pc:sldMk cId="556704546" sldId="293"/>
            <ac:spMk id="11" creationId="{80A69CD1-7351-E448-8708-2DC0DA2D0C20}"/>
          </ac:spMkLst>
        </pc:spChg>
        <pc:spChg chg="add del mod">
          <ac:chgData name="#NG CHI HUI#" userId="a8074964-3c0e-453e-bf61-1d9101821b9c" providerId="ADAL" clId="{6F6D8026-9D7B-E249-B11F-152A018EB705}" dt="2021-04-02T05:19:51.183" v="8024"/>
          <ac:spMkLst>
            <pc:docMk/>
            <pc:sldMk cId="556704546" sldId="293"/>
            <ac:spMk id="12" creationId="{435AF8F9-1FA0-AD4D-A4D6-2D537CA81CCA}"/>
          </ac:spMkLst>
        </pc:spChg>
        <pc:spChg chg="del mod">
          <ac:chgData name="#NG CHI HUI#" userId="a8074964-3c0e-453e-bf61-1d9101821b9c" providerId="ADAL" clId="{6F6D8026-9D7B-E249-B11F-152A018EB705}" dt="2021-04-01T05:49:11.438" v="3535" actId="478"/>
          <ac:spMkLst>
            <pc:docMk/>
            <pc:sldMk cId="556704546" sldId="293"/>
            <ac:spMk id="12" creationId="{B57C5EFD-20DD-41DC-AB0C-9BE617D63BB5}"/>
          </ac:spMkLst>
        </pc:spChg>
        <pc:spChg chg="add del mod">
          <ac:chgData name="#NG CHI HUI#" userId="a8074964-3c0e-453e-bf61-1d9101821b9c" providerId="ADAL" clId="{6F6D8026-9D7B-E249-B11F-152A018EB705}" dt="2021-04-02T06:46:42.984" v="10216" actId="478"/>
          <ac:spMkLst>
            <pc:docMk/>
            <pc:sldMk cId="556704546" sldId="293"/>
            <ac:spMk id="13" creationId="{66F62E62-19EB-3144-BFF5-2555E9781CFE}"/>
          </ac:spMkLst>
        </pc:spChg>
        <pc:spChg chg="mod">
          <ac:chgData name="#NG CHI HUI#" userId="a8074964-3c0e-453e-bf61-1d9101821b9c" providerId="ADAL" clId="{6F6D8026-9D7B-E249-B11F-152A018EB705}" dt="2021-04-01T03:51:24.089" v="751" actId="164"/>
          <ac:spMkLst>
            <pc:docMk/>
            <pc:sldMk cId="556704546" sldId="293"/>
            <ac:spMk id="13" creationId="{CE02CFAB-0760-4430-BF3F-FA51026C3CC2}"/>
          </ac:spMkLst>
        </pc:spChg>
        <pc:spChg chg="mod">
          <ac:chgData name="#NG CHI HUI#" userId="a8074964-3c0e-453e-bf61-1d9101821b9c" providerId="ADAL" clId="{6F6D8026-9D7B-E249-B11F-152A018EB705}" dt="2021-04-01T03:51:24.089" v="751" actId="164"/>
          <ac:spMkLst>
            <pc:docMk/>
            <pc:sldMk cId="556704546" sldId="293"/>
            <ac:spMk id="14" creationId="{9AC682CE-FAA5-4667-9AB5-B223C223457C}"/>
          </ac:spMkLst>
        </pc:spChg>
        <pc:spChg chg="mod">
          <ac:chgData name="#NG CHI HUI#" userId="a8074964-3c0e-453e-bf61-1d9101821b9c" providerId="ADAL" clId="{6F6D8026-9D7B-E249-B11F-152A018EB705}" dt="2021-04-01T03:51:24.089" v="751" actId="164"/>
          <ac:spMkLst>
            <pc:docMk/>
            <pc:sldMk cId="556704546" sldId="293"/>
            <ac:spMk id="15" creationId="{82198BF6-A6FC-453A-9B61-267C531975B8}"/>
          </ac:spMkLst>
        </pc:spChg>
        <pc:spChg chg="mod">
          <ac:chgData name="#NG CHI HUI#" userId="a8074964-3c0e-453e-bf61-1d9101821b9c" providerId="ADAL" clId="{6F6D8026-9D7B-E249-B11F-152A018EB705}" dt="2021-04-01T03:51:24.089" v="751" actId="164"/>
          <ac:spMkLst>
            <pc:docMk/>
            <pc:sldMk cId="556704546" sldId="293"/>
            <ac:spMk id="16" creationId="{CD860F5B-C1F6-4C5B-96AA-EFDB984135A3}"/>
          </ac:spMkLst>
        </pc:spChg>
        <pc:spChg chg="mod">
          <ac:chgData name="#NG CHI HUI#" userId="a8074964-3c0e-453e-bf61-1d9101821b9c" providerId="ADAL" clId="{6F6D8026-9D7B-E249-B11F-152A018EB705}" dt="2021-04-01T03:51:24.089" v="751" actId="164"/>
          <ac:spMkLst>
            <pc:docMk/>
            <pc:sldMk cId="556704546" sldId="293"/>
            <ac:spMk id="17" creationId="{F34F8AC3-5F52-4A3F-B778-0061F3AD89ED}"/>
          </ac:spMkLst>
        </pc:spChg>
        <pc:spChg chg="add del mod">
          <ac:chgData name="#NG CHI HUI#" userId="a8074964-3c0e-453e-bf61-1d9101821b9c" providerId="ADAL" clId="{6F6D8026-9D7B-E249-B11F-152A018EB705}" dt="2021-04-01T05:49:07.465" v="3533"/>
          <ac:spMkLst>
            <pc:docMk/>
            <pc:sldMk cId="556704546" sldId="293"/>
            <ac:spMk id="18" creationId="{931395C9-8450-D74F-820C-4297D832F84C}"/>
          </ac:spMkLst>
        </pc:spChg>
        <pc:spChg chg="add del mod">
          <ac:chgData name="#NG CHI HUI#" userId="a8074964-3c0e-453e-bf61-1d9101821b9c" providerId="ADAL" clId="{6F6D8026-9D7B-E249-B11F-152A018EB705}" dt="2021-04-01T03:52:10.507" v="754" actId="478"/>
          <ac:spMkLst>
            <pc:docMk/>
            <pc:sldMk cId="556704546" sldId="293"/>
            <ac:spMk id="18" creationId="{B96D5463-9C06-8E40-BBC0-C24F9FA037BE}"/>
          </ac:spMkLst>
        </pc:spChg>
        <pc:spChg chg="add del mod">
          <ac:chgData name="#NG CHI HUI#" userId="a8074964-3c0e-453e-bf61-1d9101821b9c" providerId="ADAL" clId="{6F6D8026-9D7B-E249-B11F-152A018EB705}" dt="2021-04-01T05:49:07.465" v="3533"/>
          <ac:spMkLst>
            <pc:docMk/>
            <pc:sldMk cId="556704546" sldId="293"/>
            <ac:spMk id="19" creationId="{88DE38C1-8247-574D-834E-92F6C2123CB4}"/>
          </ac:spMkLst>
        </pc:spChg>
        <pc:spChg chg="del mod">
          <ac:chgData name="#NG CHI HUI#" userId="a8074964-3c0e-453e-bf61-1d9101821b9c" providerId="ADAL" clId="{6F6D8026-9D7B-E249-B11F-152A018EB705}" dt="2021-04-01T03:29:31.606" v="273" actId="478"/>
          <ac:spMkLst>
            <pc:docMk/>
            <pc:sldMk cId="556704546" sldId="293"/>
            <ac:spMk id="19" creationId="{DB1BC662-9D57-46A4-9558-CDF4BAE07395}"/>
          </ac:spMkLst>
        </pc:spChg>
        <pc:spChg chg="add del mod">
          <ac:chgData name="#NG CHI HUI#" userId="a8074964-3c0e-453e-bf61-1d9101821b9c" providerId="ADAL" clId="{6F6D8026-9D7B-E249-B11F-152A018EB705}" dt="2021-04-01T03:52:11.989" v="756"/>
          <ac:spMkLst>
            <pc:docMk/>
            <pc:sldMk cId="556704546" sldId="293"/>
            <ac:spMk id="20" creationId="{6536D278-C821-0643-8A74-E62E5A2866EE}"/>
          </ac:spMkLst>
        </pc:spChg>
        <pc:spChg chg="add del mod">
          <ac:chgData name="#NG CHI HUI#" userId="a8074964-3c0e-453e-bf61-1d9101821b9c" providerId="ADAL" clId="{6F6D8026-9D7B-E249-B11F-152A018EB705}" dt="2021-04-01T05:49:07.465" v="3533"/>
          <ac:spMkLst>
            <pc:docMk/>
            <pc:sldMk cId="556704546" sldId="293"/>
            <ac:spMk id="20" creationId="{A22D454C-EB09-3448-8A05-29A18096164F}"/>
          </ac:spMkLst>
        </pc:spChg>
        <pc:spChg chg="add del mod">
          <ac:chgData name="#NG CHI HUI#" userId="a8074964-3c0e-453e-bf61-1d9101821b9c" providerId="ADAL" clId="{6F6D8026-9D7B-E249-B11F-152A018EB705}" dt="2021-04-02T04:53:29.866" v="7783" actId="478"/>
          <ac:spMkLst>
            <pc:docMk/>
            <pc:sldMk cId="556704546" sldId="293"/>
            <ac:spMk id="21" creationId="{A99E46B0-AA59-464E-8DC4-C3E90817334D}"/>
          </ac:spMkLst>
        </pc:spChg>
        <pc:spChg chg="add del mod">
          <ac:chgData name="#NG CHI HUI#" userId="a8074964-3c0e-453e-bf61-1d9101821b9c" providerId="ADAL" clId="{6F6D8026-9D7B-E249-B11F-152A018EB705}" dt="2021-04-01T05:49:07.465" v="3533"/>
          <ac:spMkLst>
            <pc:docMk/>
            <pc:sldMk cId="556704546" sldId="293"/>
            <ac:spMk id="22" creationId="{7F2C7D4B-44BE-7E47-BC4B-9B5D7A462901}"/>
          </ac:spMkLst>
        </pc:spChg>
        <pc:spChg chg="add del mod">
          <ac:chgData name="#NG CHI HUI#" userId="a8074964-3c0e-453e-bf61-1d9101821b9c" providerId="ADAL" clId="{6F6D8026-9D7B-E249-B11F-152A018EB705}" dt="2021-04-01T05:49:07.465" v="3533"/>
          <ac:spMkLst>
            <pc:docMk/>
            <pc:sldMk cId="556704546" sldId="293"/>
            <ac:spMk id="23" creationId="{6F8E1C38-EE00-EC4E-8A12-FA0085C171B7}"/>
          </ac:spMkLst>
        </pc:spChg>
        <pc:spChg chg="add del mod">
          <ac:chgData name="#NG CHI HUI#" userId="a8074964-3c0e-453e-bf61-1d9101821b9c" providerId="ADAL" clId="{6F6D8026-9D7B-E249-B11F-152A018EB705}" dt="2021-04-01T05:49:07.465" v="3533"/>
          <ac:spMkLst>
            <pc:docMk/>
            <pc:sldMk cId="556704546" sldId="293"/>
            <ac:spMk id="25" creationId="{C4148F0C-459F-854F-B47C-7743E0D44DE5}"/>
          </ac:spMkLst>
        </pc:spChg>
        <pc:spChg chg="add del mod">
          <ac:chgData name="#NG CHI HUI#" userId="a8074964-3c0e-453e-bf61-1d9101821b9c" providerId="ADAL" clId="{6F6D8026-9D7B-E249-B11F-152A018EB705}" dt="2021-04-02T04:53:39.668" v="7788" actId="478"/>
          <ac:spMkLst>
            <pc:docMk/>
            <pc:sldMk cId="556704546" sldId="293"/>
            <ac:spMk id="25" creationId="{CDD367E2-016D-E046-A917-3798DDC86BC7}"/>
          </ac:spMkLst>
        </pc:spChg>
        <pc:spChg chg="add mod">
          <ac:chgData name="#NG CHI HUI#" userId="a8074964-3c0e-453e-bf61-1d9101821b9c" providerId="ADAL" clId="{6F6D8026-9D7B-E249-B11F-152A018EB705}" dt="2021-04-02T04:53:40.112" v="7791"/>
          <ac:spMkLst>
            <pc:docMk/>
            <pc:sldMk cId="556704546" sldId="293"/>
            <ac:spMk id="26" creationId="{8B926511-1302-ED44-A92F-EE5B97D059B2}"/>
          </ac:spMkLst>
        </pc:spChg>
        <pc:spChg chg="add del mod">
          <ac:chgData name="#NG CHI HUI#" userId="a8074964-3c0e-453e-bf61-1d9101821b9c" providerId="ADAL" clId="{6F6D8026-9D7B-E249-B11F-152A018EB705}" dt="2021-04-01T05:49:07.465" v="3533"/>
          <ac:spMkLst>
            <pc:docMk/>
            <pc:sldMk cId="556704546" sldId="293"/>
            <ac:spMk id="27" creationId="{35546F2D-EDCE-CD4C-BF8F-657B96C677D0}"/>
          </ac:spMkLst>
        </pc:spChg>
        <pc:spChg chg="add mod">
          <ac:chgData name="#NG CHI HUI#" userId="a8074964-3c0e-453e-bf61-1d9101821b9c" providerId="ADAL" clId="{6F6D8026-9D7B-E249-B11F-152A018EB705}" dt="2021-04-04T14:20:30.967" v="14905" actId="21"/>
          <ac:spMkLst>
            <pc:docMk/>
            <pc:sldMk cId="556704546" sldId="293"/>
            <ac:spMk id="28" creationId="{6C143F21-2FE7-E043-BDCA-F3CE9DFF2415}"/>
          </ac:spMkLst>
        </pc:spChg>
        <pc:spChg chg="add del mod">
          <ac:chgData name="#NG CHI HUI#" userId="a8074964-3c0e-453e-bf61-1d9101821b9c" providerId="ADAL" clId="{6F6D8026-9D7B-E249-B11F-152A018EB705}" dt="2021-04-01T05:49:07.465" v="3533"/>
          <ac:spMkLst>
            <pc:docMk/>
            <pc:sldMk cId="556704546" sldId="293"/>
            <ac:spMk id="28" creationId="{70865029-527D-7C43-9D3A-7CB510E8F6F1}"/>
          </ac:spMkLst>
        </pc:spChg>
        <pc:spChg chg="add del mod">
          <ac:chgData name="#NG CHI HUI#" userId="a8074964-3c0e-453e-bf61-1d9101821b9c" providerId="ADAL" clId="{6F6D8026-9D7B-E249-B11F-152A018EB705}" dt="2021-04-01T05:49:07.465" v="3533"/>
          <ac:spMkLst>
            <pc:docMk/>
            <pc:sldMk cId="556704546" sldId="293"/>
            <ac:spMk id="29" creationId="{8127BED1-8105-7249-BEEB-C9A3F03F3436}"/>
          </ac:spMkLst>
        </pc:spChg>
        <pc:spChg chg="add del mod">
          <ac:chgData name="#NG CHI HUI#" userId="a8074964-3c0e-453e-bf61-1d9101821b9c" providerId="ADAL" clId="{6F6D8026-9D7B-E249-B11F-152A018EB705}" dt="2021-04-01T05:49:07.465" v="3533"/>
          <ac:spMkLst>
            <pc:docMk/>
            <pc:sldMk cId="556704546" sldId="293"/>
            <ac:spMk id="30" creationId="{D86A707E-DBC3-A64C-BB39-923F70F7A6BE}"/>
          </ac:spMkLst>
        </pc:spChg>
        <pc:spChg chg="add del mod">
          <ac:chgData name="#NG CHI HUI#" userId="a8074964-3c0e-453e-bf61-1d9101821b9c" providerId="ADAL" clId="{6F6D8026-9D7B-E249-B11F-152A018EB705}" dt="2021-04-01T05:49:07.465" v="3533"/>
          <ac:spMkLst>
            <pc:docMk/>
            <pc:sldMk cId="556704546" sldId="293"/>
            <ac:spMk id="31" creationId="{F9173D40-5257-534D-81D7-D86FF5D30FB1}"/>
          </ac:spMkLst>
        </pc:spChg>
        <pc:spChg chg="add del mod">
          <ac:chgData name="#NG CHI HUI#" userId="a8074964-3c0e-453e-bf61-1d9101821b9c" providerId="ADAL" clId="{6F6D8026-9D7B-E249-B11F-152A018EB705}" dt="2021-04-01T05:49:07.465" v="3533"/>
          <ac:spMkLst>
            <pc:docMk/>
            <pc:sldMk cId="556704546" sldId="293"/>
            <ac:spMk id="32" creationId="{6B8DD2D8-CB39-7F48-993C-EFFB33417811}"/>
          </ac:spMkLst>
        </pc:spChg>
        <pc:spChg chg="add mod">
          <ac:chgData name="#NG CHI HUI#" userId="a8074964-3c0e-453e-bf61-1d9101821b9c" providerId="ADAL" clId="{6F6D8026-9D7B-E249-B11F-152A018EB705}" dt="2021-04-02T07:14:56.278" v="11233" actId="20577"/>
          <ac:spMkLst>
            <pc:docMk/>
            <pc:sldMk cId="556704546" sldId="293"/>
            <ac:spMk id="32" creationId="{AADAECC2-8038-0F41-80FC-1B3789E72DD1}"/>
          </ac:spMkLst>
        </pc:spChg>
        <pc:spChg chg="add del mod">
          <ac:chgData name="#NG CHI HUI#" userId="a8074964-3c0e-453e-bf61-1d9101821b9c" providerId="ADAL" clId="{6F6D8026-9D7B-E249-B11F-152A018EB705}" dt="2021-04-01T05:49:07.465" v="3533"/>
          <ac:spMkLst>
            <pc:docMk/>
            <pc:sldMk cId="556704546" sldId="293"/>
            <ac:spMk id="38" creationId="{70252816-1F59-E640-9746-057DE254A896}"/>
          </ac:spMkLst>
        </pc:spChg>
        <pc:spChg chg="add del mod">
          <ac:chgData name="#NG CHI HUI#" userId="a8074964-3c0e-453e-bf61-1d9101821b9c" providerId="ADAL" clId="{6F6D8026-9D7B-E249-B11F-152A018EB705}" dt="2021-04-01T05:49:07.465" v="3533"/>
          <ac:spMkLst>
            <pc:docMk/>
            <pc:sldMk cId="556704546" sldId="293"/>
            <ac:spMk id="39" creationId="{7B832309-238A-E24B-94FB-C929E8639C48}"/>
          </ac:spMkLst>
        </pc:spChg>
        <pc:spChg chg="add del mod">
          <ac:chgData name="#NG CHI HUI#" userId="a8074964-3c0e-453e-bf61-1d9101821b9c" providerId="ADAL" clId="{6F6D8026-9D7B-E249-B11F-152A018EB705}" dt="2021-04-01T05:49:07.465" v="3533"/>
          <ac:spMkLst>
            <pc:docMk/>
            <pc:sldMk cId="556704546" sldId="293"/>
            <ac:spMk id="40" creationId="{84E5CA19-FB29-104B-B50D-CA158A279865}"/>
          </ac:spMkLst>
        </pc:spChg>
        <pc:spChg chg="add del mod">
          <ac:chgData name="#NG CHI HUI#" userId="a8074964-3c0e-453e-bf61-1d9101821b9c" providerId="ADAL" clId="{6F6D8026-9D7B-E249-B11F-152A018EB705}" dt="2021-04-01T05:49:07.465" v="3533"/>
          <ac:spMkLst>
            <pc:docMk/>
            <pc:sldMk cId="556704546" sldId="293"/>
            <ac:spMk id="42" creationId="{80E6C33E-3A8D-7549-A53B-85CDD9B7983D}"/>
          </ac:spMkLst>
        </pc:spChg>
        <pc:spChg chg="add del mod">
          <ac:chgData name="#NG CHI HUI#" userId="a8074964-3c0e-453e-bf61-1d9101821b9c" providerId="ADAL" clId="{6F6D8026-9D7B-E249-B11F-152A018EB705}" dt="2021-04-01T05:49:07.465" v="3533"/>
          <ac:spMkLst>
            <pc:docMk/>
            <pc:sldMk cId="556704546" sldId="293"/>
            <ac:spMk id="44" creationId="{A0930F54-108A-7641-B26B-1B2B56997CDC}"/>
          </ac:spMkLst>
        </pc:spChg>
        <pc:spChg chg="add del mod">
          <ac:chgData name="#NG CHI HUI#" userId="a8074964-3c0e-453e-bf61-1d9101821b9c" providerId="ADAL" clId="{6F6D8026-9D7B-E249-B11F-152A018EB705}" dt="2021-04-01T05:49:07.465" v="3533"/>
          <ac:spMkLst>
            <pc:docMk/>
            <pc:sldMk cId="556704546" sldId="293"/>
            <ac:spMk id="45" creationId="{F3D2DE9F-10DA-394C-ABAF-1DB72AC9097F}"/>
          </ac:spMkLst>
        </pc:spChg>
        <pc:spChg chg="add del mod">
          <ac:chgData name="#NG CHI HUI#" userId="a8074964-3c0e-453e-bf61-1d9101821b9c" providerId="ADAL" clId="{6F6D8026-9D7B-E249-B11F-152A018EB705}" dt="2021-04-01T05:49:07.465" v="3533"/>
          <ac:spMkLst>
            <pc:docMk/>
            <pc:sldMk cId="556704546" sldId="293"/>
            <ac:spMk id="46" creationId="{1456917F-F7AB-2F45-BBB3-F059089D1C58}"/>
          </ac:spMkLst>
        </pc:spChg>
        <pc:spChg chg="add del mod">
          <ac:chgData name="#NG CHI HUI#" userId="a8074964-3c0e-453e-bf61-1d9101821b9c" providerId="ADAL" clId="{6F6D8026-9D7B-E249-B11F-152A018EB705}" dt="2021-04-01T05:49:07.465" v="3533"/>
          <ac:spMkLst>
            <pc:docMk/>
            <pc:sldMk cId="556704546" sldId="293"/>
            <ac:spMk id="47" creationId="{B5DC2519-97E4-F140-800D-7EC06EEAEA97}"/>
          </ac:spMkLst>
        </pc:spChg>
        <pc:spChg chg="add del mod">
          <ac:chgData name="#NG CHI HUI#" userId="a8074964-3c0e-453e-bf61-1d9101821b9c" providerId="ADAL" clId="{6F6D8026-9D7B-E249-B11F-152A018EB705}" dt="2021-04-01T05:49:07.465" v="3533"/>
          <ac:spMkLst>
            <pc:docMk/>
            <pc:sldMk cId="556704546" sldId="293"/>
            <ac:spMk id="48" creationId="{87500A3B-67B1-2F46-9D99-F79DC2CA543C}"/>
          </ac:spMkLst>
        </pc:spChg>
        <pc:spChg chg="add del mod">
          <ac:chgData name="#NG CHI HUI#" userId="a8074964-3c0e-453e-bf61-1d9101821b9c" providerId="ADAL" clId="{6F6D8026-9D7B-E249-B11F-152A018EB705}" dt="2021-04-01T05:49:07.465" v="3533"/>
          <ac:spMkLst>
            <pc:docMk/>
            <pc:sldMk cId="556704546" sldId="293"/>
            <ac:spMk id="49" creationId="{A25D606F-DCCB-5D44-8DC3-5F0E2F0CC59E}"/>
          </ac:spMkLst>
        </pc:spChg>
        <pc:spChg chg="add del mod">
          <ac:chgData name="#NG CHI HUI#" userId="a8074964-3c0e-453e-bf61-1d9101821b9c" providerId="ADAL" clId="{6F6D8026-9D7B-E249-B11F-152A018EB705}" dt="2021-04-01T05:49:07.465" v="3533"/>
          <ac:spMkLst>
            <pc:docMk/>
            <pc:sldMk cId="556704546" sldId="293"/>
            <ac:spMk id="50" creationId="{F5540F31-C8E5-B34C-A30B-CFB94EB92AEF}"/>
          </ac:spMkLst>
        </pc:spChg>
        <pc:spChg chg="add del mod">
          <ac:chgData name="#NG CHI HUI#" userId="a8074964-3c0e-453e-bf61-1d9101821b9c" providerId="ADAL" clId="{6F6D8026-9D7B-E249-B11F-152A018EB705}" dt="2021-04-01T05:49:07.465" v="3533"/>
          <ac:spMkLst>
            <pc:docMk/>
            <pc:sldMk cId="556704546" sldId="293"/>
            <ac:spMk id="52" creationId="{213081D7-6CAC-F641-B1CE-6C7AA0832F85}"/>
          </ac:spMkLst>
        </pc:spChg>
        <pc:spChg chg="add del mod">
          <ac:chgData name="#NG CHI HUI#" userId="a8074964-3c0e-453e-bf61-1d9101821b9c" providerId="ADAL" clId="{6F6D8026-9D7B-E249-B11F-152A018EB705}" dt="2021-04-01T05:49:07.465" v="3533"/>
          <ac:spMkLst>
            <pc:docMk/>
            <pc:sldMk cId="556704546" sldId="293"/>
            <ac:spMk id="53" creationId="{5293E628-FC70-214B-B420-F2F43D1CE869}"/>
          </ac:spMkLst>
        </pc:spChg>
        <pc:spChg chg="add del mod">
          <ac:chgData name="#NG CHI HUI#" userId="a8074964-3c0e-453e-bf61-1d9101821b9c" providerId="ADAL" clId="{6F6D8026-9D7B-E249-B11F-152A018EB705}" dt="2021-04-01T05:49:58.428" v="3554" actId="478"/>
          <ac:spMkLst>
            <pc:docMk/>
            <pc:sldMk cId="556704546" sldId="293"/>
            <ac:spMk id="54" creationId="{9FE1DBE1-C487-844F-9E21-C5FD77B23903}"/>
          </ac:spMkLst>
        </pc:spChg>
        <pc:spChg chg="add del mod">
          <ac:chgData name="#NG CHI HUI#" userId="a8074964-3c0e-453e-bf61-1d9101821b9c" providerId="ADAL" clId="{6F6D8026-9D7B-E249-B11F-152A018EB705}" dt="2021-04-02T04:48:04.227" v="7630" actId="478"/>
          <ac:spMkLst>
            <pc:docMk/>
            <pc:sldMk cId="556704546" sldId="293"/>
            <ac:spMk id="55" creationId="{DE97E642-A830-3248-8241-2E33C5C297B2}"/>
          </ac:spMkLst>
        </pc:spChg>
        <pc:spChg chg="add mod">
          <ac:chgData name="#NG CHI HUI#" userId="a8074964-3c0e-453e-bf61-1d9101821b9c" providerId="ADAL" clId="{6F6D8026-9D7B-E249-B11F-152A018EB705}" dt="2021-04-04T14:19:50.813" v="14890" actId="21"/>
          <ac:spMkLst>
            <pc:docMk/>
            <pc:sldMk cId="556704546" sldId="293"/>
            <ac:spMk id="56" creationId="{72CC1E8B-5B97-7940-BDC5-9566D05811AE}"/>
          </ac:spMkLst>
        </pc:spChg>
        <pc:spChg chg="add del mod">
          <ac:chgData name="#NG CHI HUI#" userId="a8074964-3c0e-453e-bf61-1d9101821b9c" providerId="ADAL" clId="{6F6D8026-9D7B-E249-B11F-152A018EB705}" dt="2021-04-02T04:48:04.227" v="7630" actId="478"/>
          <ac:spMkLst>
            <pc:docMk/>
            <pc:sldMk cId="556704546" sldId="293"/>
            <ac:spMk id="57" creationId="{A0E74007-6F1C-D144-AF41-6C3EE63E440F}"/>
          </ac:spMkLst>
        </pc:spChg>
        <pc:spChg chg="add del mod">
          <ac:chgData name="#NG CHI HUI#" userId="a8074964-3c0e-453e-bf61-1d9101821b9c" providerId="ADAL" clId="{6F6D8026-9D7B-E249-B11F-152A018EB705}" dt="2021-04-01T05:49:28.802" v="3539" actId="478"/>
          <ac:spMkLst>
            <pc:docMk/>
            <pc:sldMk cId="556704546" sldId="293"/>
            <ac:spMk id="58" creationId="{165C6164-B177-9841-836D-BC1C7A571FA5}"/>
          </ac:spMkLst>
        </pc:spChg>
        <pc:spChg chg="add del mod">
          <ac:chgData name="#NG CHI HUI#" userId="a8074964-3c0e-453e-bf61-1d9101821b9c" providerId="ADAL" clId="{6F6D8026-9D7B-E249-B11F-152A018EB705}" dt="2021-04-01T05:49:34.319" v="3543" actId="478"/>
          <ac:spMkLst>
            <pc:docMk/>
            <pc:sldMk cId="556704546" sldId="293"/>
            <ac:spMk id="60" creationId="{9C2905C7-F2E0-8048-B69D-7C9B24883A65}"/>
          </ac:spMkLst>
        </pc:spChg>
        <pc:spChg chg="add del mod">
          <ac:chgData name="#NG CHI HUI#" userId="a8074964-3c0e-453e-bf61-1d9101821b9c" providerId="ADAL" clId="{6F6D8026-9D7B-E249-B11F-152A018EB705}" dt="2021-04-01T05:49:28.802" v="3539" actId="478"/>
          <ac:spMkLst>
            <pc:docMk/>
            <pc:sldMk cId="556704546" sldId="293"/>
            <ac:spMk id="62" creationId="{80A870FB-0BAF-AE4E-9D86-A0D63FD60BE7}"/>
          </ac:spMkLst>
        </pc:spChg>
        <pc:spChg chg="add del mod">
          <ac:chgData name="#NG CHI HUI#" userId="a8074964-3c0e-453e-bf61-1d9101821b9c" providerId="ADAL" clId="{6F6D8026-9D7B-E249-B11F-152A018EB705}" dt="2021-04-01T05:49:32.858" v="3542" actId="478"/>
          <ac:spMkLst>
            <pc:docMk/>
            <pc:sldMk cId="556704546" sldId="293"/>
            <ac:spMk id="63" creationId="{B7CDA886-574E-FD48-8DF4-C60CAC49B3BD}"/>
          </ac:spMkLst>
        </pc:spChg>
        <pc:spChg chg="add del mod">
          <ac:chgData name="#NG CHI HUI#" userId="a8074964-3c0e-453e-bf61-1d9101821b9c" providerId="ADAL" clId="{6F6D8026-9D7B-E249-B11F-152A018EB705}" dt="2021-04-01T05:49:28.802" v="3539" actId="478"/>
          <ac:spMkLst>
            <pc:docMk/>
            <pc:sldMk cId="556704546" sldId="293"/>
            <ac:spMk id="64" creationId="{78C8472F-AECC-6B4C-B0DC-2F87E10D8A9F}"/>
          </ac:spMkLst>
        </pc:spChg>
        <pc:spChg chg="add del mod">
          <ac:chgData name="#NG CHI HUI#" userId="a8074964-3c0e-453e-bf61-1d9101821b9c" providerId="ADAL" clId="{6F6D8026-9D7B-E249-B11F-152A018EB705}" dt="2021-04-01T05:49:48.735" v="3548" actId="478"/>
          <ac:spMkLst>
            <pc:docMk/>
            <pc:sldMk cId="556704546" sldId="293"/>
            <ac:spMk id="65" creationId="{BE723755-3BD3-C746-BAC8-90D6552189BD}"/>
          </ac:spMkLst>
        </pc:spChg>
        <pc:spChg chg="add del mod">
          <ac:chgData name="#NG CHI HUI#" userId="a8074964-3c0e-453e-bf61-1d9101821b9c" providerId="ADAL" clId="{6F6D8026-9D7B-E249-B11F-152A018EB705}" dt="2021-04-01T05:50:05.730" v="3558" actId="478"/>
          <ac:spMkLst>
            <pc:docMk/>
            <pc:sldMk cId="556704546" sldId="293"/>
            <ac:spMk id="66" creationId="{0F8BD273-3ECC-9C42-9208-D721E13655B1}"/>
          </ac:spMkLst>
        </pc:spChg>
        <pc:spChg chg="add del mod">
          <ac:chgData name="#NG CHI HUI#" userId="a8074964-3c0e-453e-bf61-1d9101821b9c" providerId="ADAL" clId="{6F6D8026-9D7B-E249-B11F-152A018EB705}" dt="2021-04-01T05:50:13.617" v="3563" actId="478"/>
          <ac:spMkLst>
            <pc:docMk/>
            <pc:sldMk cId="556704546" sldId="293"/>
            <ac:spMk id="67" creationId="{2E52213B-4B6F-B14A-88A8-9D184A8BBA06}"/>
          </ac:spMkLst>
        </pc:spChg>
        <pc:spChg chg="add del mod">
          <ac:chgData name="#NG CHI HUI#" userId="a8074964-3c0e-453e-bf61-1d9101821b9c" providerId="ADAL" clId="{6F6D8026-9D7B-E249-B11F-152A018EB705}" dt="2021-04-01T05:50:10.529" v="3561" actId="478"/>
          <ac:spMkLst>
            <pc:docMk/>
            <pc:sldMk cId="556704546" sldId="293"/>
            <ac:spMk id="73" creationId="{52BA7522-509B-6E46-9009-E6FC8C94AA02}"/>
          </ac:spMkLst>
        </pc:spChg>
        <pc:spChg chg="add del mod">
          <ac:chgData name="#NG CHI HUI#" userId="a8074964-3c0e-453e-bf61-1d9101821b9c" providerId="ADAL" clId="{6F6D8026-9D7B-E249-B11F-152A018EB705}" dt="2021-04-01T05:50:08.738" v="3560" actId="478"/>
          <ac:spMkLst>
            <pc:docMk/>
            <pc:sldMk cId="556704546" sldId="293"/>
            <ac:spMk id="74" creationId="{136534E8-2AB9-8948-B982-D5BFC13CBCB8}"/>
          </ac:spMkLst>
        </pc:spChg>
        <pc:spChg chg="add del mod">
          <ac:chgData name="#NG CHI HUI#" userId="a8074964-3c0e-453e-bf61-1d9101821b9c" providerId="ADAL" clId="{6F6D8026-9D7B-E249-B11F-152A018EB705}" dt="2021-04-01T05:49:36.920" v="3544" actId="478"/>
          <ac:spMkLst>
            <pc:docMk/>
            <pc:sldMk cId="556704546" sldId="293"/>
            <ac:spMk id="75" creationId="{1E5C0121-FFB0-2044-9A73-ED0F85CE3B0A}"/>
          </ac:spMkLst>
        </pc:spChg>
        <pc:spChg chg="add del mod">
          <ac:chgData name="#NG CHI HUI#" userId="a8074964-3c0e-453e-bf61-1d9101821b9c" providerId="ADAL" clId="{6F6D8026-9D7B-E249-B11F-152A018EB705}" dt="2021-04-01T05:50:02.045" v="3556" actId="478"/>
          <ac:spMkLst>
            <pc:docMk/>
            <pc:sldMk cId="556704546" sldId="293"/>
            <ac:spMk id="77" creationId="{6EF7E14F-0151-4A4E-9658-E66D1D84F5C0}"/>
          </ac:spMkLst>
        </pc:spChg>
        <pc:spChg chg="add del mod">
          <ac:chgData name="#NG CHI HUI#" userId="a8074964-3c0e-453e-bf61-1d9101821b9c" providerId="ADAL" clId="{6F6D8026-9D7B-E249-B11F-152A018EB705}" dt="2021-04-01T05:50:00.231" v="3555" actId="478"/>
          <ac:spMkLst>
            <pc:docMk/>
            <pc:sldMk cId="556704546" sldId="293"/>
            <ac:spMk id="79" creationId="{F1913901-EA3D-D54B-8B47-C20C8F9495F0}"/>
          </ac:spMkLst>
        </pc:spChg>
        <pc:spChg chg="add del mod">
          <ac:chgData name="#NG CHI HUI#" userId="a8074964-3c0e-453e-bf61-1d9101821b9c" providerId="ADAL" clId="{6F6D8026-9D7B-E249-B11F-152A018EB705}" dt="2021-04-01T05:51:08.964" v="3570" actId="478"/>
          <ac:spMkLst>
            <pc:docMk/>
            <pc:sldMk cId="556704546" sldId="293"/>
            <ac:spMk id="80" creationId="{6F41080F-77FC-D04D-8439-F91B1B6932F8}"/>
          </ac:spMkLst>
        </pc:spChg>
        <pc:spChg chg="add del mod">
          <ac:chgData name="#NG CHI HUI#" userId="a8074964-3c0e-453e-bf61-1d9101821b9c" providerId="ADAL" clId="{6F6D8026-9D7B-E249-B11F-152A018EB705}" dt="2021-04-01T05:50:27.870" v="3565" actId="478"/>
          <ac:spMkLst>
            <pc:docMk/>
            <pc:sldMk cId="556704546" sldId="293"/>
            <ac:spMk id="81" creationId="{5BEDA72D-C2EC-7F4A-8A8C-03A185D83632}"/>
          </ac:spMkLst>
        </pc:spChg>
        <pc:spChg chg="add del mod">
          <ac:chgData name="#NG CHI HUI#" userId="a8074964-3c0e-453e-bf61-1d9101821b9c" providerId="ADAL" clId="{6F6D8026-9D7B-E249-B11F-152A018EB705}" dt="2021-04-01T05:50:27.870" v="3565" actId="478"/>
          <ac:spMkLst>
            <pc:docMk/>
            <pc:sldMk cId="556704546" sldId="293"/>
            <ac:spMk id="82" creationId="{29F4CDC2-1FAA-8D44-B8C0-F962E231CCA1}"/>
          </ac:spMkLst>
        </pc:spChg>
        <pc:spChg chg="add del mod">
          <ac:chgData name="#NG CHI HUI#" userId="a8074964-3c0e-453e-bf61-1d9101821b9c" providerId="ADAL" clId="{6F6D8026-9D7B-E249-B11F-152A018EB705}" dt="2021-04-01T05:50:27.870" v="3565" actId="478"/>
          <ac:spMkLst>
            <pc:docMk/>
            <pc:sldMk cId="556704546" sldId="293"/>
            <ac:spMk id="83" creationId="{FAB95C3A-7879-CE47-AC60-B7314AF75D64}"/>
          </ac:spMkLst>
        </pc:spChg>
        <pc:spChg chg="add del mod">
          <ac:chgData name="#NG CHI HUI#" userId="a8074964-3c0e-453e-bf61-1d9101821b9c" providerId="ADAL" clId="{6F6D8026-9D7B-E249-B11F-152A018EB705}" dt="2021-04-01T05:50:27.870" v="3565" actId="478"/>
          <ac:spMkLst>
            <pc:docMk/>
            <pc:sldMk cId="556704546" sldId="293"/>
            <ac:spMk id="84" creationId="{2FCCC40A-969E-8C4C-8319-00AE34DE026D}"/>
          </ac:spMkLst>
        </pc:spChg>
        <pc:spChg chg="add del mod">
          <ac:chgData name="#NG CHI HUI#" userId="a8074964-3c0e-453e-bf61-1d9101821b9c" providerId="ADAL" clId="{6F6D8026-9D7B-E249-B11F-152A018EB705}" dt="2021-04-01T05:50:27.870" v="3565" actId="478"/>
          <ac:spMkLst>
            <pc:docMk/>
            <pc:sldMk cId="556704546" sldId="293"/>
            <ac:spMk id="85" creationId="{87F7C03D-A59E-C544-9209-48D06D64FF47}"/>
          </ac:spMkLst>
        </pc:spChg>
        <pc:spChg chg="add del mod">
          <ac:chgData name="#NG CHI HUI#" userId="a8074964-3c0e-453e-bf61-1d9101821b9c" providerId="ADAL" clId="{6F6D8026-9D7B-E249-B11F-152A018EB705}" dt="2021-04-01T05:49:54.331" v="3551" actId="478"/>
          <ac:spMkLst>
            <pc:docMk/>
            <pc:sldMk cId="556704546" sldId="293"/>
            <ac:spMk id="87" creationId="{4CEAE20E-5611-3943-8ED7-3E2919C1D616}"/>
          </ac:spMkLst>
        </pc:spChg>
        <pc:spChg chg="add del mod">
          <ac:chgData name="#NG CHI HUI#" userId="a8074964-3c0e-453e-bf61-1d9101821b9c" providerId="ADAL" clId="{6F6D8026-9D7B-E249-B11F-152A018EB705}" dt="2021-04-01T05:49:50.635" v="3549" actId="478"/>
          <ac:spMkLst>
            <pc:docMk/>
            <pc:sldMk cId="556704546" sldId="293"/>
            <ac:spMk id="88" creationId="{5346085B-2AD8-0549-885C-36246335AFD5}"/>
          </ac:spMkLst>
        </pc:spChg>
        <pc:spChg chg="add del mod">
          <ac:chgData name="#NG CHI HUI#" userId="a8074964-3c0e-453e-bf61-1d9101821b9c" providerId="ADAL" clId="{6F6D8026-9D7B-E249-B11F-152A018EB705}" dt="2021-04-01T05:56:12.660" v="3705" actId="478"/>
          <ac:spMkLst>
            <pc:docMk/>
            <pc:sldMk cId="556704546" sldId="293"/>
            <ac:spMk id="89" creationId="{97FC8448-6473-6448-9093-B7A1436F21E9}"/>
          </ac:spMkLst>
        </pc:spChg>
        <pc:spChg chg="add del mod">
          <ac:chgData name="#NG CHI HUI#" userId="a8074964-3c0e-453e-bf61-1d9101821b9c" providerId="ADAL" clId="{6F6D8026-9D7B-E249-B11F-152A018EB705}" dt="2021-04-01T05:56:12.660" v="3705" actId="478"/>
          <ac:spMkLst>
            <pc:docMk/>
            <pc:sldMk cId="556704546" sldId="293"/>
            <ac:spMk id="90" creationId="{DA747CD9-55C0-794B-9EAD-961386882F17}"/>
          </ac:spMkLst>
        </pc:spChg>
        <pc:spChg chg="add del mod">
          <ac:chgData name="#NG CHI HUI#" userId="a8074964-3c0e-453e-bf61-1d9101821b9c" providerId="ADAL" clId="{6F6D8026-9D7B-E249-B11F-152A018EB705}" dt="2021-04-01T05:56:12.660" v="3705" actId="478"/>
          <ac:spMkLst>
            <pc:docMk/>
            <pc:sldMk cId="556704546" sldId="293"/>
            <ac:spMk id="91" creationId="{46035404-842A-AB4C-9F1B-7F42D9C10F9D}"/>
          </ac:spMkLst>
        </pc:spChg>
        <pc:spChg chg="add del mod">
          <ac:chgData name="#NG CHI HUI#" userId="a8074964-3c0e-453e-bf61-1d9101821b9c" providerId="ADAL" clId="{6F6D8026-9D7B-E249-B11F-152A018EB705}" dt="2021-04-01T05:56:12.660" v="3705" actId="478"/>
          <ac:spMkLst>
            <pc:docMk/>
            <pc:sldMk cId="556704546" sldId="293"/>
            <ac:spMk id="92" creationId="{649A8CE2-2796-BF40-82EE-6CDD0659D10B}"/>
          </ac:spMkLst>
        </pc:spChg>
        <pc:spChg chg="add del mod">
          <ac:chgData name="#NG CHI HUI#" userId="a8074964-3c0e-453e-bf61-1d9101821b9c" providerId="ADAL" clId="{6F6D8026-9D7B-E249-B11F-152A018EB705}" dt="2021-04-01T05:56:12.660" v="3705" actId="478"/>
          <ac:spMkLst>
            <pc:docMk/>
            <pc:sldMk cId="556704546" sldId="293"/>
            <ac:spMk id="93" creationId="{7E172FED-1F06-4A46-8329-14DFB30ADA81}"/>
          </ac:spMkLst>
        </pc:spChg>
        <pc:spChg chg="add del mod">
          <ac:chgData name="#NG CHI HUI#" userId="a8074964-3c0e-453e-bf61-1d9101821b9c" providerId="ADAL" clId="{6F6D8026-9D7B-E249-B11F-152A018EB705}" dt="2021-04-02T04:53:01.829" v="7767" actId="478"/>
          <ac:spMkLst>
            <pc:docMk/>
            <pc:sldMk cId="556704546" sldId="293"/>
            <ac:spMk id="94" creationId="{D3F13D19-1DE5-7A46-9AC0-634A2E9EB23F}"/>
          </ac:spMkLst>
        </pc:spChg>
        <pc:spChg chg="mod">
          <ac:chgData name="#NG CHI HUI#" userId="a8074964-3c0e-453e-bf61-1d9101821b9c" providerId="ADAL" clId="{6F6D8026-9D7B-E249-B11F-152A018EB705}" dt="2021-04-01T06:04:20.892" v="4013" actId="207"/>
          <ac:spMkLst>
            <pc:docMk/>
            <pc:sldMk cId="556704546" sldId="293"/>
            <ac:spMk id="96" creationId="{A34C4B49-1AE2-8F4A-BE24-CFD57E588079}"/>
          </ac:spMkLst>
        </pc:spChg>
        <pc:spChg chg="mod">
          <ac:chgData name="#NG CHI HUI#" userId="a8074964-3c0e-453e-bf61-1d9101821b9c" providerId="ADAL" clId="{6F6D8026-9D7B-E249-B11F-152A018EB705}" dt="2021-04-01T06:04:20.892" v="4013" actId="207"/>
          <ac:spMkLst>
            <pc:docMk/>
            <pc:sldMk cId="556704546" sldId="293"/>
            <ac:spMk id="97" creationId="{60FC8223-8C01-2A47-ADF7-550414391015}"/>
          </ac:spMkLst>
        </pc:spChg>
        <pc:spChg chg="mod">
          <ac:chgData name="#NG CHI HUI#" userId="a8074964-3c0e-453e-bf61-1d9101821b9c" providerId="ADAL" clId="{6F6D8026-9D7B-E249-B11F-152A018EB705}" dt="2021-04-01T06:04:20.892" v="4013" actId="207"/>
          <ac:spMkLst>
            <pc:docMk/>
            <pc:sldMk cId="556704546" sldId="293"/>
            <ac:spMk id="98" creationId="{B271A6BB-FB26-4E4E-9465-97C153E59BB9}"/>
          </ac:spMkLst>
        </pc:spChg>
        <pc:spChg chg="mod">
          <ac:chgData name="#NG CHI HUI#" userId="a8074964-3c0e-453e-bf61-1d9101821b9c" providerId="ADAL" clId="{6F6D8026-9D7B-E249-B11F-152A018EB705}" dt="2021-04-01T06:04:20.892" v="4013" actId="207"/>
          <ac:spMkLst>
            <pc:docMk/>
            <pc:sldMk cId="556704546" sldId="293"/>
            <ac:spMk id="99" creationId="{F88D9FBD-5450-214F-A82D-53AD6E628049}"/>
          </ac:spMkLst>
        </pc:spChg>
        <pc:spChg chg="mod">
          <ac:chgData name="#NG CHI HUI#" userId="a8074964-3c0e-453e-bf61-1d9101821b9c" providerId="ADAL" clId="{6F6D8026-9D7B-E249-B11F-152A018EB705}" dt="2021-04-01T06:04:20.892" v="4013" actId="207"/>
          <ac:spMkLst>
            <pc:docMk/>
            <pc:sldMk cId="556704546" sldId="293"/>
            <ac:spMk id="100" creationId="{8DE8D000-7B57-3149-ABE8-A832BF6A4461}"/>
          </ac:spMkLst>
        </pc:spChg>
        <pc:spChg chg="add del mod">
          <ac:chgData name="#NG CHI HUI#" userId="a8074964-3c0e-453e-bf61-1d9101821b9c" providerId="ADAL" clId="{6F6D8026-9D7B-E249-B11F-152A018EB705}" dt="2021-04-02T04:48:06.363" v="7631" actId="478"/>
          <ac:spMkLst>
            <pc:docMk/>
            <pc:sldMk cId="556704546" sldId="293"/>
            <ac:spMk id="101" creationId="{00B34E71-0525-DE4F-A730-497430FBC7C5}"/>
          </ac:spMkLst>
        </pc:spChg>
        <pc:spChg chg="add mod">
          <ac:chgData name="#NG CHI HUI#" userId="a8074964-3c0e-453e-bf61-1d9101821b9c" providerId="ADAL" clId="{6F6D8026-9D7B-E249-B11F-152A018EB705}" dt="2021-04-04T13:17:13.530" v="14386" actId="1076"/>
          <ac:spMkLst>
            <pc:docMk/>
            <pc:sldMk cId="556704546" sldId="293"/>
            <ac:spMk id="102" creationId="{501CEDA4-5D0A-BE44-816E-DD225EBE6535}"/>
          </ac:spMkLst>
        </pc:spChg>
        <pc:spChg chg="add del mod">
          <ac:chgData name="#NG CHI HUI#" userId="a8074964-3c0e-453e-bf61-1d9101821b9c" providerId="ADAL" clId="{6F6D8026-9D7B-E249-B11F-152A018EB705}" dt="2021-04-02T04:48:06.363" v="7631" actId="478"/>
          <ac:spMkLst>
            <pc:docMk/>
            <pc:sldMk cId="556704546" sldId="293"/>
            <ac:spMk id="103" creationId="{C690845D-58FC-4847-9BA0-14B4702E9C97}"/>
          </ac:spMkLst>
        </pc:spChg>
        <pc:grpChg chg="add del mod">
          <ac:chgData name="#NG CHI HUI#" userId="a8074964-3c0e-453e-bf61-1d9101821b9c" providerId="ADAL" clId="{6F6D8026-9D7B-E249-B11F-152A018EB705}" dt="2021-04-01T05:50:57.111" v="3567" actId="478"/>
          <ac:grpSpMkLst>
            <pc:docMk/>
            <pc:sldMk cId="556704546" sldId="293"/>
            <ac:grpSpMk id="2" creationId="{8E4DD595-770F-7249-907B-CABC772E8F86}"/>
          </ac:grpSpMkLst>
        </pc:grpChg>
        <pc:grpChg chg="add del mod">
          <ac:chgData name="#NG CHI HUI#" userId="a8074964-3c0e-453e-bf61-1d9101821b9c" providerId="ADAL" clId="{6F6D8026-9D7B-E249-B11F-152A018EB705}" dt="2021-04-01T05:49:07.465" v="3533"/>
          <ac:grpSpMkLst>
            <pc:docMk/>
            <pc:sldMk cId="556704546" sldId="293"/>
            <ac:grpSpMk id="33" creationId="{19B4267B-FEE2-2748-90BC-835914C69C55}"/>
          </ac:grpSpMkLst>
        </pc:grpChg>
        <pc:grpChg chg="mod">
          <ac:chgData name="#NG CHI HUI#" userId="a8074964-3c0e-453e-bf61-1d9101821b9c" providerId="ADAL" clId="{6F6D8026-9D7B-E249-B11F-152A018EB705}" dt="2021-04-01T05:49:05.815" v="3532"/>
          <ac:grpSpMkLst>
            <pc:docMk/>
            <pc:sldMk cId="556704546" sldId="293"/>
            <ac:grpSpMk id="35" creationId="{9E60C22A-1B80-3D4A-882E-33B05A66C194}"/>
          </ac:grpSpMkLst>
        </pc:grpChg>
        <pc:grpChg chg="add del mod">
          <ac:chgData name="#NG CHI HUI#" userId="a8074964-3c0e-453e-bf61-1d9101821b9c" providerId="ADAL" clId="{6F6D8026-9D7B-E249-B11F-152A018EB705}" dt="2021-04-01T05:50:07.047" v="3559" actId="478"/>
          <ac:grpSpMkLst>
            <pc:docMk/>
            <pc:sldMk cId="556704546" sldId="293"/>
            <ac:grpSpMk id="68" creationId="{39E53472-60BF-0949-965D-8FCFB44A0627}"/>
          </ac:grpSpMkLst>
        </pc:grpChg>
        <pc:grpChg chg="mod">
          <ac:chgData name="#NG CHI HUI#" userId="a8074964-3c0e-453e-bf61-1d9101821b9c" providerId="ADAL" clId="{6F6D8026-9D7B-E249-B11F-152A018EB705}" dt="2021-04-01T05:49:18.876" v="3538" actId="14100"/>
          <ac:grpSpMkLst>
            <pc:docMk/>
            <pc:sldMk cId="556704546" sldId="293"/>
            <ac:grpSpMk id="70" creationId="{B24D5663-08CD-A247-BC0E-4B9B685E10D7}"/>
          </ac:grpSpMkLst>
        </pc:grpChg>
        <pc:grpChg chg="add mod">
          <ac:chgData name="#NG CHI HUI#" userId="a8074964-3c0e-453e-bf61-1d9101821b9c" providerId="ADAL" clId="{6F6D8026-9D7B-E249-B11F-152A018EB705}" dt="2021-04-01T05:56:13.106" v="3706"/>
          <ac:grpSpMkLst>
            <pc:docMk/>
            <pc:sldMk cId="556704546" sldId="293"/>
            <ac:grpSpMk id="95" creationId="{503B0B52-A3F1-F944-BC29-85FDC25D69C4}"/>
          </ac:grpSpMkLst>
        </pc:grpChg>
        <pc:picChg chg="add del mod">
          <ac:chgData name="#NG CHI HUI#" userId="a8074964-3c0e-453e-bf61-1d9101821b9c" providerId="ADAL" clId="{6F6D8026-9D7B-E249-B11F-152A018EB705}" dt="2021-04-01T05:49:07.465" v="3533"/>
          <ac:picMkLst>
            <pc:docMk/>
            <pc:sldMk cId="556704546" sldId="293"/>
            <ac:picMk id="24" creationId="{B034CAFA-CC77-2C4E-B519-57F06BCE552F}"/>
          </ac:picMkLst>
        </pc:picChg>
        <pc:picChg chg="add del mod">
          <ac:chgData name="#NG CHI HUI#" userId="a8074964-3c0e-453e-bf61-1d9101821b9c" providerId="ADAL" clId="{6F6D8026-9D7B-E249-B11F-152A018EB705}" dt="2021-04-01T05:49:07.465" v="3533"/>
          <ac:picMkLst>
            <pc:docMk/>
            <pc:sldMk cId="556704546" sldId="293"/>
            <ac:picMk id="26" creationId="{9BD63D21-760B-104D-AA51-ECBD1C0ADF6E}"/>
          </ac:picMkLst>
        </pc:picChg>
        <pc:picChg chg="mod">
          <ac:chgData name="#NG CHI HUI#" userId="a8074964-3c0e-453e-bf61-1d9101821b9c" providerId="ADAL" clId="{6F6D8026-9D7B-E249-B11F-152A018EB705}" dt="2021-04-01T05:49:05.815" v="3532"/>
          <ac:picMkLst>
            <pc:docMk/>
            <pc:sldMk cId="556704546" sldId="293"/>
            <ac:picMk id="34" creationId="{FB3FB297-F5C5-CC47-A920-6D94472B112C}"/>
          </ac:picMkLst>
        </pc:picChg>
        <pc:picChg chg="mod">
          <ac:chgData name="#NG CHI HUI#" userId="a8074964-3c0e-453e-bf61-1d9101821b9c" providerId="ADAL" clId="{6F6D8026-9D7B-E249-B11F-152A018EB705}" dt="2021-04-01T05:49:05.815" v="3532"/>
          <ac:picMkLst>
            <pc:docMk/>
            <pc:sldMk cId="556704546" sldId="293"/>
            <ac:picMk id="36" creationId="{6E45CD05-7245-A549-93BF-B197D03D1650}"/>
          </ac:picMkLst>
        </pc:picChg>
        <pc:picChg chg="mod">
          <ac:chgData name="#NG CHI HUI#" userId="a8074964-3c0e-453e-bf61-1d9101821b9c" providerId="ADAL" clId="{6F6D8026-9D7B-E249-B11F-152A018EB705}" dt="2021-04-01T05:49:05.815" v="3532"/>
          <ac:picMkLst>
            <pc:docMk/>
            <pc:sldMk cId="556704546" sldId="293"/>
            <ac:picMk id="37" creationId="{1146B59E-18BF-F54E-9D07-17E7F338E1C8}"/>
          </ac:picMkLst>
        </pc:picChg>
        <pc:picChg chg="add del mod">
          <ac:chgData name="#NG CHI HUI#" userId="a8074964-3c0e-453e-bf61-1d9101821b9c" providerId="ADAL" clId="{6F6D8026-9D7B-E249-B11F-152A018EB705}" dt="2021-04-01T05:49:07.465" v="3533"/>
          <ac:picMkLst>
            <pc:docMk/>
            <pc:sldMk cId="556704546" sldId="293"/>
            <ac:picMk id="41" creationId="{23D1B884-3185-3846-AA74-62289ACB9B75}"/>
          </ac:picMkLst>
        </pc:picChg>
        <pc:picChg chg="add del mod">
          <ac:chgData name="#NG CHI HUI#" userId="a8074964-3c0e-453e-bf61-1d9101821b9c" providerId="ADAL" clId="{6F6D8026-9D7B-E249-B11F-152A018EB705}" dt="2021-04-01T05:49:07.465" v="3533"/>
          <ac:picMkLst>
            <pc:docMk/>
            <pc:sldMk cId="556704546" sldId="293"/>
            <ac:picMk id="43" creationId="{CE4EDDCB-1E06-0F46-A9A3-24CD1D357D48}"/>
          </ac:picMkLst>
        </pc:picChg>
        <pc:picChg chg="add del mod">
          <ac:chgData name="#NG CHI HUI#" userId="a8074964-3c0e-453e-bf61-1d9101821b9c" providerId="ADAL" clId="{6F6D8026-9D7B-E249-B11F-152A018EB705}" dt="2021-04-01T05:49:07.465" v="3533"/>
          <ac:picMkLst>
            <pc:docMk/>
            <pc:sldMk cId="556704546" sldId="293"/>
            <ac:picMk id="51" creationId="{627A21A8-2E49-5E4B-848B-7A735B02F9CF}"/>
          </ac:picMkLst>
        </pc:picChg>
        <pc:picChg chg="add del mod">
          <ac:chgData name="#NG CHI HUI#" userId="a8074964-3c0e-453e-bf61-1d9101821b9c" providerId="ADAL" clId="{6F6D8026-9D7B-E249-B11F-152A018EB705}" dt="2021-04-01T05:49:38.392" v="3545" actId="478"/>
          <ac:picMkLst>
            <pc:docMk/>
            <pc:sldMk cId="556704546" sldId="293"/>
            <ac:picMk id="59" creationId="{F49CC6BB-6EDE-804F-A12D-1E33B418A4F3}"/>
          </ac:picMkLst>
        </pc:picChg>
        <pc:picChg chg="add del mod">
          <ac:chgData name="#NG CHI HUI#" userId="a8074964-3c0e-453e-bf61-1d9101821b9c" providerId="ADAL" clId="{6F6D8026-9D7B-E249-B11F-152A018EB705}" dt="2021-04-01T05:49:28.802" v="3539" actId="478"/>
          <ac:picMkLst>
            <pc:docMk/>
            <pc:sldMk cId="556704546" sldId="293"/>
            <ac:picMk id="61" creationId="{F3AFD86B-52B4-B643-A2A8-26F3F22ADFAB}"/>
          </ac:picMkLst>
        </pc:picChg>
        <pc:picChg chg="mod">
          <ac:chgData name="#NG CHI HUI#" userId="a8074964-3c0e-453e-bf61-1d9101821b9c" providerId="ADAL" clId="{6F6D8026-9D7B-E249-B11F-152A018EB705}" dt="2021-04-01T05:49:18.876" v="3538" actId="14100"/>
          <ac:picMkLst>
            <pc:docMk/>
            <pc:sldMk cId="556704546" sldId="293"/>
            <ac:picMk id="69" creationId="{03BA9A40-B696-2D43-8DC1-6F444F037F23}"/>
          </ac:picMkLst>
        </pc:picChg>
        <pc:picChg chg="mod">
          <ac:chgData name="#NG CHI HUI#" userId="a8074964-3c0e-453e-bf61-1d9101821b9c" providerId="ADAL" clId="{6F6D8026-9D7B-E249-B11F-152A018EB705}" dt="2021-04-01T05:49:18.876" v="3538" actId="14100"/>
          <ac:picMkLst>
            <pc:docMk/>
            <pc:sldMk cId="556704546" sldId="293"/>
            <ac:picMk id="71" creationId="{FA736FA9-95F0-144B-82F8-A7FF59A5D6E1}"/>
          </ac:picMkLst>
        </pc:picChg>
        <pc:picChg chg="mod">
          <ac:chgData name="#NG CHI HUI#" userId="a8074964-3c0e-453e-bf61-1d9101821b9c" providerId="ADAL" clId="{6F6D8026-9D7B-E249-B11F-152A018EB705}" dt="2021-04-01T05:49:18.876" v="3538" actId="14100"/>
          <ac:picMkLst>
            <pc:docMk/>
            <pc:sldMk cId="556704546" sldId="293"/>
            <ac:picMk id="72" creationId="{F9BF3EBD-DBF7-3F41-8CFA-B1033843784A}"/>
          </ac:picMkLst>
        </pc:picChg>
        <pc:picChg chg="add del mod">
          <ac:chgData name="#NG CHI HUI#" userId="a8074964-3c0e-453e-bf61-1d9101821b9c" providerId="ADAL" clId="{6F6D8026-9D7B-E249-B11F-152A018EB705}" dt="2021-04-01T05:50:03.490" v="3557" actId="478"/>
          <ac:picMkLst>
            <pc:docMk/>
            <pc:sldMk cId="556704546" sldId="293"/>
            <ac:picMk id="76" creationId="{D5CEB160-0188-6D48-8040-9E688E576606}"/>
          </ac:picMkLst>
        </pc:picChg>
        <pc:picChg chg="add del mod">
          <ac:chgData name="#NG CHI HUI#" userId="a8074964-3c0e-453e-bf61-1d9101821b9c" providerId="ADAL" clId="{6F6D8026-9D7B-E249-B11F-152A018EB705}" dt="2021-04-01T05:50:11.757" v="3562" actId="478"/>
          <ac:picMkLst>
            <pc:docMk/>
            <pc:sldMk cId="556704546" sldId="293"/>
            <ac:picMk id="78" creationId="{CF1A614F-1BFA-2745-856F-10D7602BE34F}"/>
          </ac:picMkLst>
        </pc:picChg>
        <pc:picChg chg="add del mod">
          <ac:chgData name="#NG CHI HUI#" userId="a8074964-3c0e-453e-bf61-1d9101821b9c" providerId="ADAL" clId="{6F6D8026-9D7B-E249-B11F-152A018EB705}" dt="2021-04-01T05:49:46.343" v="3546" actId="478"/>
          <ac:picMkLst>
            <pc:docMk/>
            <pc:sldMk cId="556704546" sldId="293"/>
            <ac:picMk id="86" creationId="{AB593EF4-3B33-A74A-8603-05F844C22A32}"/>
          </ac:picMkLst>
        </pc:picChg>
        <pc:cxnChg chg="add del mod">
          <ac:chgData name="#NG CHI HUI#" userId="a8074964-3c0e-453e-bf61-1d9101821b9c" providerId="ADAL" clId="{6F6D8026-9D7B-E249-B11F-152A018EB705}" dt="2021-04-02T04:55:51.282" v="7876" actId="478"/>
          <ac:cxnSpMkLst>
            <pc:docMk/>
            <pc:sldMk cId="556704546" sldId="293"/>
            <ac:cxnSpMk id="27" creationId="{61746037-68EC-0B4A-82D5-EAF662E9AD1F}"/>
          </ac:cxnSpMkLst>
        </pc:cxnChg>
      </pc:sldChg>
      <pc:sldChg chg="addSp delSp modSp del mod">
        <pc:chgData name="#NG CHI HUI#" userId="a8074964-3c0e-453e-bf61-1d9101821b9c" providerId="ADAL" clId="{6F6D8026-9D7B-E249-B11F-152A018EB705}" dt="2021-04-01T05:50:51.010" v="3566" actId="2696"/>
        <pc:sldMkLst>
          <pc:docMk/>
          <pc:sldMk cId="1337452392" sldId="294"/>
        </pc:sldMkLst>
        <pc:spChg chg="add del mod">
          <ac:chgData name="#NG CHI HUI#" userId="a8074964-3c0e-453e-bf61-1d9101821b9c" providerId="ADAL" clId="{6F6D8026-9D7B-E249-B11F-152A018EB705}" dt="2021-04-01T03:45:49.547" v="704" actId="478"/>
          <ac:spMkLst>
            <pc:docMk/>
            <pc:sldMk cId="1337452392" sldId="294"/>
            <ac:spMk id="10" creationId="{AAD08B3F-C258-B043-AA09-F33023B05EF9}"/>
          </ac:spMkLst>
        </pc:spChg>
        <pc:spChg chg="mod">
          <ac:chgData name="#NG CHI HUI#" userId="a8074964-3c0e-453e-bf61-1d9101821b9c" providerId="ADAL" clId="{6F6D8026-9D7B-E249-B11F-152A018EB705}" dt="2021-04-01T04:10:44.007" v="1035"/>
          <ac:spMkLst>
            <pc:docMk/>
            <pc:sldMk cId="1337452392" sldId="294"/>
            <ac:spMk id="11" creationId="{3A849D04-3C6F-4064-8A76-5A5DBFBDEAA1}"/>
          </ac:spMkLst>
        </pc:spChg>
        <pc:spChg chg="mod">
          <ac:chgData name="#NG CHI HUI#" userId="a8074964-3c0e-453e-bf61-1d9101821b9c" providerId="ADAL" clId="{6F6D8026-9D7B-E249-B11F-152A018EB705}" dt="2021-04-01T04:10:44.007" v="1035"/>
          <ac:spMkLst>
            <pc:docMk/>
            <pc:sldMk cId="1337452392" sldId="294"/>
            <ac:spMk id="12" creationId="{B57C5EFD-20DD-41DC-AB0C-9BE617D63BB5}"/>
          </ac:spMkLst>
        </pc:spChg>
        <pc:spChg chg="mod">
          <ac:chgData name="#NG CHI HUI#" userId="a8074964-3c0e-453e-bf61-1d9101821b9c" providerId="ADAL" clId="{6F6D8026-9D7B-E249-B11F-152A018EB705}" dt="2021-04-01T03:51:39.496" v="752" actId="164"/>
          <ac:spMkLst>
            <pc:docMk/>
            <pc:sldMk cId="1337452392" sldId="294"/>
            <ac:spMk id="13" creationId="{CE02CFAB-0760-4430-BF3F-FA51026C3CC2}"/>
          </ac:spMkLst>
        </pc:spChg>
        <pc:spChg chg="mod">
          <ac:chgData name="#NG CHI HUI#" userId="a8074964-3c0e-453e-bf61-1d9101821b9c" providerId="ADAL" clId="{6F6D8026-9D7B-E249-B11F-152A018EB705}" dt="2021-04-01T03:51:39.496" v="752" actId="164"/>
          <ac:spMkLst>
            <pc:docMk/>
            <pc:sldMk cId="1337452392" sldId="294"/>
            <ac:spMk id="14" creationId="{9AC682CE-FAA5-4667-9AB5-B223C223457C}"/>
          </ac:spMkLst>
        </pc:spChg>
        <pc:spChg chg="mod">
          <ac:chgData name="#NG CHI HUI#" userId="a8074964-3c0e-453e-bf61-1d9101821b9c" providerId="ADAL" clId="{6F6D8026-9D7B-E249-B11F-152A018EB705}" dt="2021-04-01T03:51:39.496" v="752" actId="164"/>
          <ac:spMkLst>
            <pc:docMk/>
            <pc:sldMk cId="1337452392" sldId="294"/>
            <ac:spMk id="15" creationId="{82198BF6-A6FC-453A-9B61-267C531975B8}"/>
          </ac:spMkLst>
        </pc:spChg>
        <pc:spChg chg="mod">
          <ac:chgData name="#NG CHI HUI#" userId="a8074964-3c0e-453e-bf61-1d9101821b9c" providerId="ADAL" clId="{6F6D8026-9D7B-E249-B11F-152A018EB705}" dt="2021-04-01T03:51:39.496" v="752" actId="164"/>
          <ac:spMkLst>
            <pc:docMk/>
            <pc:sldMk cId="1337452392" sldId="294"/>
            <ac:spMk id="16" creationId="{CD860F5B-C1F6-4C5B-96AA-EFDB984135A3}"/>
          </ac:spMkLst>
        </pc:spChg>
        <pc:spChg chg="mod">
          <ac:chgData name="#NG CHI HUI#" userId="a8074964-3c0e-453e-bf61-1d9101821b9c" providerId="ADAL" clId="{6F6D8026-9D7B-E249-B11F-152A018EB705}" dt="2021-04-01T03:51:39.496" v="752" actId="164"/>
          <ac:spMkLst>
            <pc:docMk/>
            <pc:sldMk cId="1337452392" sldId="294"/>
            <ac:spMk id="17" creationId="{F34F8AC3-5F52-4A3F-B778-0061F3AD89ED}"/>
          </ac:spMkLst>
        </pc:spChg>
        <pc:spChg chg="add mod">
          <ac:chgData name="#NG CHI HUI#" userId="a8074964-3c0e-453e-bf61-1d9101821b9c" providerId="ADAL" clId="{6F6D8026-9D7B-E249-B11F-152A018EB705}" dt="2021-04-01T03:48:01.682" v="729" actId="2711"/>
          <ac:spMkLst>
            <pc:docMk/>
            <pc:sldMk cId="1337452392" sldId="294"/>
            <ac:spMk id="18" creationId="{18545318-701E-1346-BF0D-27CD2D5353D2}"/>
          </ac:spMkLst>
        </pc:spChg>
        <pc:spChg chg="del">
          <ac:chgData name="#NG CHI HUI#" userId="a8074964-3c0e-453e-bf61-1d9101821b9c" providerId="ADAL" clId="{6F6D8026-9D7B-E249-B11F-152A018EB705}" dt="2021-04-01T03:29:39.662" v="275" actId="478"/>
          <ac:spMkLst>
            <pc:docMk/>
            <pc:sldMk cId="1337452392" sldId="294"/>
            <ac:spMk id="19" creationId="{DB1BC662-9D57-46A4-9558-CDF4BAE07395}"/>
          </ac:spMkLst>
        </pc:spChg>
        <pc:grpChg chg="add mod">
          <ac:chgData name="#NG CHI HUI#" userId="a8074964-3c0e-453e-bf61-1d9101821b9c" providerId="ADAL" clId="{6F6D8026-9D7B-E249-B11F-152A018EB705}" dt="2021-04-01T03:51:39.496" v="752" actId="164"/>
          <ac:grpSpMkLst>
            <pc:docMk/>
            <pc:sldMk cId="1337452392" sldId="294"/>
            <ac:grpSpMk id="2" creationId="{2145A8E0-FE20-E44D-860F-7D501E45B64F}"/>
          </ac:grpSpMkLst>
        </pc:grpChg>
      </pc:sldChg>
      <pc:sldChg chg="new del">
        <pc:chgData name="#NG CHI HUI#" userId="a8074964-3c0e-453e-bf61-1d9101821b9c" providerId="ADAL" clId="{6F6D8026-9D7B-E249-B11F-152A018EB705}" dt="2021-04-01T03:40:46.734" v="586" actId="2696"/>
        <pc:sldMkLst>
          <pc:docMk/>
          <pc:sldMk cId="909723606" sldId="295"/>
        </pc:sldMkLst>
      </pc:sldChg>
      <pc:sldChg chg="addSp delSp modSp new mod ord">
        <pc:chgData name="#NG CHI HUI#" userId="a8074964-3c0e-453e-bf61-1d9101821b9c" providerId="ADAL" clId="{6F6D8026-9D7B-E249-B11F-152A018EB705}" dt="2021-04-02T07:17:56.471" v="11264" actId="20577"/>
        <pc:sldMkLst>
          <pc:docMk/>
          <pc:sldMk cId="1090400752" sldId="295"/>
        </pc:sldMkLst>
        <pc:spChg chg="del">
          <ac:chgData name="#NG CHI HUI#" userId="a8074964-3c0e-453e-bf61-1d9101821b9c" providerId="ADAL" clId="{6F6D8026-9D7B-E249-B11F-152A018EB705}" dt="2021-04-01T05:09:41.707" v="2752" actId="478"/>
          <ac:spMkLst>
            <pc:docMk/>
            <pc:sldMk cId="1090400752" sldId="295"/>
            <ac:spMk id="2" creationId="{FC6C338C-7AB6-B24F-A66B-FF28B34BB3F5}"/>
          </ac:spMkLst>
        </pc:spChg>
        <pc:spChg chg="del">
          <ac:chgData name="#NG CHI HUI#" userId="a8074964-3c0e-453e-bf61-1d9101821b9c" providerId="ADAL" clId="{6F6D8026-9D7B-E249-B11F-152A018EB705}" dt="2021-04-01T05:09:43.395" v="2753" actId="478"/>
          <ac:spMkLst>
            <pc:docMk/>
            <pc:sldMk cId="1090400752" sldId="295"/>
            <ac:spMk id="3" creationId="{FAC7DD26-7B94-DA47-9B5E-6975CB9E0533}"/>
          </ac:spMkLst>
        </pc:spChg>
        <pc:spChg chg="mod">
          <ac:chgData name="#NG CHI HUI#" userId="a8074964-3c0e-453e-bf61-1d9101821b9c" providerId="ADAL" clId="{6F6D8026-9D7B-E249-B11F-152A018EB705}" dt="2021-04-01T04:25:59.874" v="1111" actId="27636"/>
          <ac:spMkLst>
            <pc:docMk/>
            <pc:sldMk cId="1090400752" sldId="295"/>
            <ac:spMk id="4" creationId="{51952E97-1892-014E-AED4-7D779D9D9E0E}"/>
          </ac:spMkLst>
        </pc:spChg>
        <pc:spChg chg="mod">
          <ac:chgData name="#NG CHI HUI#" userId="a8074964-3c0e-453e-bf61-1d9101821b9c" providerId="ADAL" clId="{6F6D8026-9D7B-E249-B11F-152A018EB705}" dt="2021-04-01T04:32:26.681" v="1170"/>
          <ac:spMkLst>
            <pc:docMk/>
            <pc:sldMk cId="1090400752" sldId="295"/>
            <ac:spMk id="6" creationId="{FF33E687-8916-554E-8462-5C53AC4BE246}"/>
          </ac:spMkLst>
        </pc:spChg>
        <pc:spChg chg="mod">
          <ac:chgData name="#NG CHI HUI#" userId="a8074964-3c0e-453e-bf61-1d9101821b9c" providerId="ADAL" clId="{6F6D8026-9D7B-E249-B11F-152A018EB705}" dt="2021-04-01T04:32:26.681" v="1170"/>
          <ac:spMkLst>
            <pc:docMk/>
            <pc:sldMk cId="1090400752" sldId="295"/>
            <ac:spMk id="7" creationId="{29606288-6725-5544-8DA2-D554BF0232DA}"/>
          </ac:spMkLst>
        </pc:spChg>
        <pc:spChg chg="mod">
          <ac:chgData name="#NG CHI HUI#" userId="a8074964-3c0e-453e-bf61-1d9101821b9c" providerId="ADAL" clId="{6F6D8026-9D7B-E249-B11F-152A018EB705}" dt="2021-04-01T04:32:26.681" v="1170"/>
          <ac:spMkLst>
            <pc:docMk/>
            <pc:sldMk cId="1090400752" sldId="295"/>
            <ac:spMk id="8" creationId="{68C7CFF4-2FD6-1D43-A8E1-AADDB9690E72}"/>
          </ac:spMkLst>
        </pc:spChg>
        <pc:spChg chg="mod">
          <ac:chgData name="#NG CHI HUI#" userId="a8074964-3c0e-453e-bf61-1d9101821b9c" providerId="ADAL" clId="{6F6D8026-9D7B-E249-B11F-152A018EB705}" dt="2021-04-01T04:32:26.681" v="1170"/>
          <ac:spMkLst>
            <pc:docMk/>
            <pc:sldMk cId="1090400752" sldId="295"/>
            <ac:spMk id="9" creationId="{455687AE-8C03-334F-B933-35BD8A0D60AA}"/>
          </ac:spMkLst>
        </pc:spChg>
        <pc:spChg chg="mod">
          <ac:chgData name="#NG CHI HUI#" userId="a8074964-3c0e-453e-bf61-1d9101821b9c" providerId="ADAL" clId="{6F6D8026-9D7B-E249-B11F-152A018EB705}" dt="2021-04-01T04:32:26.681" v="1170"/>
          <ac:spMkLst>
            <pc:docMk/>
            <pc:sldMk cId="1090400752" sldId="295"/>
            <ac:spMk id="10" creationId="{DFA81D73-20DD-D04B-9509-704466B2404F}"/>
          </ac:spMkLst>
        </pc:spChg>
        <pc:spChg chg="add del mod">
          <ac:chgData name="#NG CHI HUI#" userId="a8074964-3c0e-453e-bf61-1d9101821b9c" providerId="ADAL" clId="{6F6D8026-9D7B-E249-B11F-152A018EB705}" dt="2021-04-01T05:09:46.559" v="2755"/>
          <ac:spMkLst>
            <pc:docMk/>
            <pc:sldMk cId="1090400752" sldId="295"/>
            <ac:spMk id="11" creationId="{21AC7B72-04A0-604D-9D5F-D9A0D1BEB4CD}"/>
          </ac:spMkLst>
        </pc:spChg>
        <pc:spChg chg="add del mod">
          <ac:chgData name="#NG CHI HUI#" userId="a8074964-3c0e-453e-bf61-1d9101821b9c" providerId="ADAL" clId="{6F6D8026-9D7B-E249-B11F-152A018EB705}" dt="2021-04-01T05:09:46.559" v="2755"/>
          <ac:spMkLst>
            <pc:docMk/>
            <pc:sldMk cId="1090400752" sldId="295"/>
            <ac:spMk id="12" creationId="{269E5773-179E-AD4E-825E-7BCE8F9AC8AA}"/>
          </ac:spMkLst>
        </pc:spChg>
        <pc:spChg chg="add del mod">
          <ac:chgData name="#NG CHI HUI#" userId="a8074964-3c0e-453e-bf61-1d9101821b9c" providerId="ADAL" clId="{6F6D8026-9D7B-E249-B11F-152A018EB705}" dt="2021-04-01T05:09:46.559" v="2755"/>
          <ac:spMkLst>
            <pc:docMk/>
            <pc:sldMk cId="1090400752" sldId="295"/>
            <ac:spMk id="13" creationId="{C23B8688-B3C5-2145-BB9C-7E5153CD950D}"/>
          </ac:spMkLst>
        </pc:spChg>
        <pc:spChg chg="add del mod">
          <ac:chgData name="#NG CHI HUI#" userId="a8074964-3c0e-453e-bf61-1d9101821b9c" providerId="ADAL" clId="{6F6D8026-9D7B-E249-B11F-152A018EB705}" dt="2021-04-01T05:09:46.559" v="2755"/>
          <ac:spMkLst>
            <pc:docMk/>
            <pc:sldMk cId="1090400752" sldId="295"/>
            <ac:spMk id="14" creationId="{3A1FA42B-C850-7949-A855-E9D34A031328}"/>
          </ac:spMkLst>
        </pc:spChg>
        <pc:spChg chg="add del mod">
          <ac:chgData name="#NG CHI HUI#" userId="a8074964-3c0e-453e-bf61-1d9101821b9c" providerId="ADAL" clId="{6F6D8026-9D7B-E249-B11F-152A018EB705}" dt="2021-04-01T05:09:46.559" v="2755"/>
          <ac:spMkLst>
            <pc:docMk/>
            <pc:sldMk cId="1090400752" sldId="295"/>
            <ac:spMk id="15" creationId="{14B8C960-F2F9-454D-B82C-65E1DACDC60D}"/>
          </ac:spMkLst>
        </pc:spChg>
        <pc:spChg chg="add del mod">
          <ac:chgData name="#NG CHI HUI#" userId="a8074964-3c0e-453e-bf61-1d9101821b9c" providerId="ADAL" clId="{6F6D8026-9D7B-E249-B11F-152A018EB705}" dt="2021-04-01T05:09:46.559" v="2755"/>
          <ac:spMkLst>
            <pc:docMk/>
            <pc:sldMk cId="1090400752" sldId="295"/>
            <ac:spMk id="16" creationId="{DB7F1EEC-FB85-5249-A474-5D59E97ABD35}"/>
          </ac:spMkLst>
        </pc:spChg>
        <pc:spChg chg="add del mod">
          <ac:chgData name="#NG CHI HUI#" userId="a8074964-3c0e-453e-bf61-1d9101821b9c" providerId="ADAL" clId="{6F6D8026-9D7B-E249-B11F-152A018EB705}" dt="2021-04-01T05:09:46.559" v="2755"/>
          <ac:spMkLst>
            <pc:docMk/>
            <pc:sldMk cId="1090400752" sldId="295"/>
            <ac:spMk id="17" creationId="{73F00966-DA7B-E04A-B3AB-FD6807ED5D6F}"/>
          </ac:spMkLst>
        </pc:spChg>
        <pc:spChg chg="add del mod">
          <ac:chgData name="#NG CHI HUI#" userId="a8074964-3c0e-453e-bf61-1d9101821b9c" providerId="ADAL" clId="{6F6D8026-9D7B-E249-B11F-152A018EB705}" dt="2021-04-01T05:09:46.559" v="2755"/>
          <ac:spMkLst>
            <pc:docMk/>
            <pc:sldMk cId="1090400752" sldId="295"/>
            <ac:spMk id="18" creationId="{F01F7C14-9049-044D-9D96-1208231C8542}"/>
          </ac:spMkLst>
        </pc:spChg>
        <pc:spChg chg="add del mod">
          <ac:chgData name="#NG CHI HUI#" userId="a8074964-3c0e-453e-bf61-1d9101821b9c" providerId="ADAL" clId="{6F6D8026-9D7B-E249-B11F-152A018EB705}" dt="2021-04-01T05:09:46.559" v="2755"/>
          <ac:spMkLst>
            <pc:docMk/>
            <pc:sldMk cId="1090400752" sldId="295"/>
            <ac:spMk id="19" creationId="{B64E38C3-1AFB-7749-9B01-168C22348DAE}"/>
          </ac:spMkLst>
        </pc:spChg>
        <pc:spChg chg="add del mod">
          <ac:chgData name="#NG CHI HUI#" userId="a8074964-3c0e-453e-bf61-1d9101821b9c" providerId="ADAL" clId="{6F6D8026-9D7B-E249-B11F-152A018EB705}" dt="2021-04-01T05:09:46.559" v="2755"/>
          <ac:spMkLst>
            <pc:docMk/>
            <pc:sldMk cId="1090400752" sldId="295"/>
            <ac:spMk id="20" creationId="{E8879D55-BFC1-A145-8F3A-C0CFF119889B}"/>
          </ac:spMkLst>
        </pc:spChg>
        <pc:spChg chg="add del mod">
          <ac:chgData name="#NG CHI HUI#" userId="a8074964-3c0e-453e-bf61-1d9101821b9c" providerId="ADAL" clId="{6F6D8026-9D7B-E249-B11F-152A018EB705}" dt="2021-04-01T05:09:46.559" v="2755"/>
          <ac:spMkLst>
            <pc:docMk/>
            <pc:sldMk cId="1090400752" sldId="295"/>
            <ac:spMk id="21" creationId="{2EF60CA1-30E3-3149-A258-9906BACF54E0}"/>
          </ac:spMkLst>
        </pc:spChg>
        <pc:spChg chg="add mod">
          <ac:chgData name="#NG CHI HUI#" userId="a8074964-3c0e-453e-bf61-1d9101821b9c" providerId="ADAL" clId="{6F6D8026-9D7B-E249-B11F-152A018EB705}" dt="2021-04-01T05:16:15.015" v="2896" actId="20577"/>
          <ac:spMkLst>
            <pc:docMk/>
            <pc:sldMk cId="1090400752" sldId="295"/>
            <ac:spMk id="22" creationId="{90258D07-8807-0A46-A9E2-897A1990AEC9}"/>
          </ac:spMkLst>
        </pc:spChg>
        <pc:spChg chg="add mod">
          <ac:chgData name="#NG CHI HUI#" userId="a8074964-3c0e-453e-bf61-1d9101821b9c" providerId="ADAL" clId="{6F6D8026-9D7B-E249-B11F-152A018EB705}" dt="2021-04-01T05:23:36.813" v="2985" actId="14100"/>
          <ac:spMkLst>
            <pc:docMk/>
            <pc:sldMk cId="1090400752" sldId="295"/>
            <ac:spMk id="23" creationId="{26F42180-A7D9-CF41-AD07-82FFA20C5909}"/>
          </ac:spMkLst>
        </pc:spChg>
        <pc:spChg chg="add mod">
          <ac:chgData name="#NG CHI HUI#" userId="a8074964-3c0e-453e-bf61-1d9101821b9c" providerId="ADAL" clId="{6F6D8026-9D7B-E249-B11F-152A018EB705}" dt="2021-04-01T05:16:16.968" v="2907" actId="20577"/>
          <ac:spMkLst>
            <pc:docMk/>
            <pc:sldMk cId="1090400752" sldId="295"/>
            <ac:spMk id="24" creationId="{FA764A4D-F92F-6F40-9FD5-9C8BB2144552}"/>
          </ac:spMkLst>
        </pc:spChg>
        <pc:spChg chg="add mod">
          <ac:chgData name="#NG CHI HUI#" userId="a8074964-3c0e-453e-bf61-1d9101821b9c" providerId="ADAL" clId="{6F6D8026-9D7B-E249-B11F-152A018EB705}" dt="2021-04-01T05:16:19.201" v="2914" actId="20577"/>
          <ac:spMkLst>
            <pc:docMk/>
            <pc:sldMk cId="1090400752" sldId="295"/>
            <ac:spMk id="25" creationId="{40ED1D80-02CA-CC47-BE72-3213BC6ADC30}"/>
          </ac:spMkLst>
        </pc:spChg>
        <pc:spChg chg="add mod">
          <ac:chgData name="#NG CHI HUI#" userId="a8074964-3c0e-453e-bf61-1d9101821b9c" providerId="ADAL" clId="{6F6D8026-9D7B-E249-B11F-152A018EB705}" dt="2021-04-01T05:16:21.629" v="2922" actId="20577"/>
          <ac:spMkLst>
            <pc:docMk/>
            <pc:sldMk cId="1090400752" sldId="295"/>
            <ac:spMk id="26" creationId="{08B7F34A-79A6-DF49-85AC-2B70329477E0}"/>
          </ac:spMkLst>
        </pc:spChg>
        <pc:spChg chg="add mod">
          <ac:chgData name="#NG CHI HUI#" userId="a8074964-3c0e-453e-bf61-1d9101821b9c" providerId="ADAL" clId="{6F6D8026-9D7B-E249-B11F-152A018EB705}" dt="2021-04-01T05:16:24.382" v="2926" actId="20577"/>
          <ac:spMkLst>
            <pc:docMk/>
            <pc:sldMk cId="1090400752" sldId="295"/>
            <ac:spMk id="27" creationId="{5689D1F9-B4AB-114F-80FF-0F4FF3E6AFE0}"/>
          </ac:spMkLst>
        </pc:spChg>
        <pc:spChg chg="add mod">
          <ac:chgData name="#NG CHI HUI#" userId="a8074964-3c0e-453e-bf61-1d9101821b9c" providerId="ADAL" clId="{6F6D8026-9D7B-E249-B11F-152A018EB705}" dt="2021-04-01T05:44:35.733" v="3425" actId="20577"/>
          <ac:spMkLst>
            <pc:docMk/>
            <pc:sldMk cId="1090400752" sldId="295"/>
            <ac:spMk id="28" creationId="{DD7CC46B-B90D-9647-A1D4-67AD9BFD6E34}"/>
          </ac:spMkLst>
        </pc:spChg>
        <pc:spChg chg="add mod">
          <ac:chgData name="#NG CHI HUI#" userId="a8074964-3c0e-453e-bf61-1d9101821b9c" providerId="ADAL" clId="{6F6D8026-9D7B-E249-B11F-152A018EB705}" dt="2021-04-02T07:17:56.471" v="11264" actId="20577"/>
          <ac:spMkLst>
            <pc:docMk/>
            <pc:sldMk cId="1090400752" sldId="295"/>
            <ac:spMk id="29" creationId="{03ED0D47-AD61-F74E-9D66-1EEE5EBC6700}"/>
          </ac:spMkLst>
        </pc:spChg>
        <pc:spChg chg="add mod">
          <ac:chgData name="#NG CHI HUI#" userId="a8074964-3c0e-453e-bf61-1d9101821b9c" providerId="ADAL" clId="{6F6D8026-9D7B-E249-B11F-152A018EB705}" dt="2021-04-01T05:15:58.401" v="2886" actId="1035"/>
          <ac:spMkLst>
            <pc:docMk/>
            <pc:sldMk cId="1090400752" sldId="295"/>
            <ac:spMk id="30" creationId="{ACF3FA2F-8888-4B40-ADD5-E93854308A2A}"/>
          </ac:spMkLst>
        </pc:spChg>
        <pc:spChg chg="add mod">
          <ac:chgData name="#NG CHI HUI#" userId="a8074964-3c0e-453e-bf61-1d9101821b9c" providerId="ADAL" clId="{6F6D8026-9D7B-E249-B11F-152A018EB705}" dt="2021-04-02T07:17:33.038" v="11240" actId="20577"/>
          <ac:spMkLst>
            <pc:docMk/>
            <pc:sldMk cId="1090400752" sldId="295"/>
            <ac:spMk id="31" creationId="{4D57A4E6-8029-5C4B-97A8-19203F716A56}"/>
          </ac:spMkLst>
        </pc:spChg>
        <pc:spChg chg="add mod">
          <ac:chgData name="#NG CHI HUI#" userId="a8074964-3c0e-453e-bf61-1d9101821b9c" providerId="ADAL" clId="{6F6D8026-9D7B-E249-B11F-152A018EB705}" dt="2021-04-01T05:15:58.401" v="2886" actId="1035"/>
          <ac:spMkLst>
            <pc:docMk/>
            <pc:sldMk cId="1090400752" sldId="295"/>
            <ac:spMk id="32" creationId="{5F6EAF3E-4C41-2C4B-B001-94B2F50B64B3}"/>
          </ac:spMkLst>
        </pc:spChg>
        <pc:grpChg chg="add del mod">
          <ac:chgData name="#NG CHI HUI#" userId="a8074964-3c0e-453e-bf61-1d9101821b9c" providerId="ADAL" clId="{6F6D8026-9D7B-E249-B11F-152A018EB705}" dt="2021-04-01T04:33:24.332" v="1199"/>
          <ac:grpSpMkLst>
            <pc:docMk/>
            <pc:sldMk cId="1090400752" sldId="295"/>
            <ac:grpSpMk id="5" creationId="{BED12F27-E0D0-364B-A157-576AAA153D60}"/>
          </ac:grpSpMkLst>
        </pc:grpChg>
      </pc:sldChg>
      <pc:sldChg chg="del">
        <pc:chgData name="#NG CHI HUI#" userId="a8074964-3c0e-453e-bf61-1d9101821b9c" providerId="ADAL" clId="{6F6D8026-9D7B-E249-B11F-152A018EB705}" dt="2021-04-01T03:40:39.858" v="584" actId="2696"/>
        <pc:sldMkLst>
          <pc:docMk/>
          <pc:sldMk cId="3011247755" sldId="295"/>
        </pc:sldMkLst>
      </pc:sldChg>
      <pc:sldChg chg="new del">
        <pc:chgData name="#NG CHI HUI#" userId="a8074964-3c0e-453e-bf61-1d9101821b9c" providerId="ADAL" clId="{6F6D8026-9D7B-E249-B11F-152A018EB705}" dt="2021-04-01T03:46:02.028" v="709" actId="2696"/>
        <pc:sldMkLst>
          <pc:docMk/>
          <pc:sldMk cId="4226592963" sldId="295"/>
        </pc:sldMkLst>
      </pc:sldChg>
      <pc:sldChg chg="addSp delSp modSp new del mod">
        <pc:chgData name="#NG CHI HUI#" userId="a8074964-3c0e-453e-bf61-1d9101821b9c" providerId="ADAL" clId="{6F6D8026-9D7B-E249-B11F-152A018EB705}" dt="2021-04-01T03:20:49.507" v="142" actId="2696"/>
        <pc:sldMkLst>
          <pc:docMk/>
          <pc:sldMk cId="742370460" sldId="296"/>
        </pc:sldMkLst>
        <pc:spChg chg="del mod">
          <ac:chgData name="#NG CHI HUI#" userId="a8074964-3c0e-453e-bf61-1d9101821b9c" providerId="ADAL" clId="{6F6D8026-9D7B-E249-B11F-152A018EB705}" dt="2021-04-01T03:20:47.561" v="141" actId="478"/>
          <ac:spMkLst>
            <pc:docMk/>
            <pc:sldMk cId="742370460" sldId="296"/>
            <ac:spMk id="4" creationId="{D4AF746D-4D2A-A341-88C3-9EF25110E5CB}"/>
          </ac:spMkLst>
        </pc:spChg>
        <pc:spChg chg="add mod">
          <ac:chgData name="#NG CHI HUI#" userId="a8074964-3c0e-453e-bf61-1d9101821b9c" providerId="ADAL" clId="{6F6D8026-9D7B-E249-B11F-152A018EB705}" dt="2021-04-01T03:20:47.561" v="141" actId="478"/>
          <ac:spMkLst>
            <pc:docMk/>
            <pc:sldMk cId="742370460" sldId="296"/>
            <ac:spMk id="6" creationId="{A7C57850-D6AE-DC4C-9091-F4D1CAFDA56A}"/>
          </ac:spMkLst>
        </pc:spChg>
      </pc:sldChg>
      <pc:sldChg chg="new del">
        <pc:chgData name="#NG CHI HUI#" userId="a8074964-3c0e-453e-bf61-1d9101821b9c" providerId="ADAL" clId="{6F6D8026-9D7B-E249-B11F-152A018EB705}" dt="2021-04-01T03:18:36.605" v="118" actId="2696"/>
        <pc:sldMkLst>
          <pc:docMk/>
          <pc:sldMk cId="2016864167" sldId="296"/>
        </pc:sldMkLst>
      </pc:sldChg>
      <pc:sldChg chg="new del">
        <pc:chgData name="#NG CHI HUI#" userId="a8074964-3c0e-453e-bf61-1d9101821b9c" providerId="ADAL" clId="{6F6D8026-9D7B-E249-B11F-152A018EB705}" dt="2021-04-01T03:18:03.945" v="116" actId="2696"/>
        <pc:sldMkLst>
          <pc:docMk/>
          <pc:sldMk cId="3036185813" sldId="296"/>
        </pc:sldMkLst>
      </pc:sldChg>
      <pc:sldChg chg="new del">
        <pc:chgData name="#NG CHI HUI#" userId="a8074964-3c0e-453e-bf61-1d9101821b9c" providerId="ADAL" clId="{6F6D8026-9D7B-E249-B11F-152A018EB705}" dt="2021-04-01T03:19:57.461" v="132" actId="2696"/>
        <pc:sldMkLst>
          <pc:docMk/>
          <pc:sldMk cId="3542142368" sldId="296"/>
        </pc:sldMkLst>
      </pc:sldChg>
      <pc:sldChg chg="addSp delSp modSp new del">
        <pc:chgData name="#NG CHI HUI#" userId="a8074964-3c0e-453e-bf61-1d9101821b9c" providerId="ADAL" clId="{6F6D8026-9D7B-E249-B11F-152A018EB705}" dt="2021-04-01T03:29:50.015" v="279" actId="2696"/>
        <pc:sldMkLst>
          <pc:docMk/>
          <pc:sldMk cId="4211101966" sldId="296"/>
        </pc:sldMkLst>
        <pc:spChg chg="del">
          <ac:chgData name="#NG CHI HUI#" userId="a8074964-3c0e-453e-bf61-1d9101821b9c" providerId="ADAL" clId="{6F6D8026-9D7B-E249-B11F-152A018EB705}" dt="2021-04-01T03:28:13.355" v="243"/>
          <ac:spMkLst>
            <pc:docMk/>
            <pc:sldMk cId="4211101966" sldId="296"/>
            <ac:spMk id="4" creationId="{77A6CE0F-00F3-9245-B946-C8F966B8FC32}"/>
          </ac:spMkLst>
        </pc:spChg>
        <pc:spChg chg="add mod">
          <ac:chgData name="#NG CHI HUI#" userId="a8074964-3c0e-453e-bf61-1d9101821b9c" providerId="ADAL" clId="{6F6D8026-9D7B-E249-B11F-152A018EB705}" dt="2021-04-01T03:28:13.355" v="243"/>
          <ac:spMkLst>
            <pc:docMk/>
            <pc:sldMk cId="4211101966" sldId="296"/>
            <ac:spMk id="5" creationId="{645712A9-130D-5346-9382-171CAE9049BE}"/>
          </ac:spMkLst>
        </pc:spChg>
      </pc:sldChg>
      <pc:sldChg chg="add del">
        <pc:chgData name="#NG CHI HUI#" userId="a8074964-3c0e-453e-bf61-1d9101821b9c" providerId="ADAL" clId="{6F6D8026-9D7B-E249-B11F-152A018EB705}" dt="2021-04-06T11:32:19.750" v="18720" actId="2696"/>
        <pc:sldMkLst>
          <pc:docMk/>
          <pc:sldMk cId="3630691930" sldId="335"/>
        </pc:sldMkLst>
      </pc:sldChg>
      <pc:sldChg chg="addSp delSp modSp add mod delAnim modAnim">
        <pc:chgData name="#NG CHI HUI#" userId="a8074964-3c0e-453e-bf61-1d9101821b9c" providerId="ADAL" clId="{6F6D8026-9D7B-E249-B11F-152A018EB705}" dt="2021-04-02T04:54:17.408" v="7802"/>
        <pc:sldMkLst>
          <pc:docMk/>
          <pc:sldMk cId="4030539935" sldId="336"/>
        </pc:sldMkLst>
        <pc:spChg chg="del">
          <ac:chgData name="#NG CHI HUI#" userId="a8074964-3c0e-453e-bf61-1d9101821b9c" providerId="ADAL" clId="{6F6D8026-9D7B-E249-B11F-152A018EB705}" dt="2021-04-01T04:34:01.214" v="1206" actId="478"/>
          <ac:spMkLst>
            <pc:docMk/>
            <pc:sldMk cId="4030539935" sldId="336"/>
            <ac:spMk id="2" creationId="{D9798FB8-01A2-4224-9E2D-A13183D083C4}"/>
          </ac:spMkLst>
        </pc:spChg>
        <pc:spChg chg="add del mod">
          <ac:chgData name="#NG CHI HUI#" userId="a8074964-3c0e-453e-bf61-1d9101821b9c" providerId="ADAL" clId="{6F6D8026-9D7B-E249-B11F-152A018EB705}" dt="2021-04-01T05:06:51.047" v="2677"/>
          <ac:spMkLst>
            <pc:docMk/>
            <pc:sldMk cId="4030539935" sldId="336"/>
            <ac:spMk id="3" creationId="{5F7B3E40-D396-F744-9992-6CE2D5846E19}"/>
          </ac:spMkLst>
        </pc:spChg>
        <pc:spChg chg="mod">
          <ac:chgData name="#NG CHI HUI#" userId="a8074964-3c0e-453e-bf61-1d9101821b9c" providerId="ADAL" clId="{6F6D8026-9D7B-E249-B11F-152A018EB705}" dt="2021-04-01T04:46:39.188" v="1573" actId="207"/>
          <ac:spMkLst>
            <pc:docMk/>
            <pc:sldMk cId="4030539935" sldId="336"/>
            <ac:spMk id="7" creationId="{EAFC9E84-867D-CF4D-A381-9CFC6ABD618F}"/>
          </ac:spMkLst>
        </pc:spChg>
        <pc:spChg chg="mod">
          <ac:chgData name="#NG CHI HUI#" userId="a8074964-3c0e-453e-bf61-1d9101821b9c" providerId="ADAL" clId="{6F6D8026-9D7B-E249-B11F-152A018EB705}" dt="2021-04-01T05:01:07.672" v="2405" actId="1035"/>
          <ac:spMkLst>
            <pc:docMk/>
            <pc:sldMk cId="4030539935" sldId="336"/>
            <ac:spMk id="8" creationId="{E3DA4024-18F0-8546-82EA-085EB170428B}"/>
          </ac:spMkLst>
        </pc:spChg>
        <pc:spChg chg="mod">
          <ac:chgData name="#NG CHI HUI#" userId="a8074964-3c0e-453e-bf61-1d9101821b9c" providerId="ADAL" clId="{6F6D8026-9D7B-E249-B11F-152A018EB705}" dt="2021-04-01T04:47:59.787" v="1596" actId="207"/>
          <ac:spMkLst>
            <pc:docMk/>
            <pc:sldMk cId="4030539935" sldId="336"/>
            <ac:spMk id="9" creationId="{AD38E96B-5486-944D-B3B9-2D6871A33773}"/>
          </ac:spMkLst>
        </pc:spChg>
        <pc:spChg chg="mod">
          <ac:chgData name="#NG CHI HUI#" userId="a8074964-3c0e-453e-bf61-1d9101821b9c" providerId="ADAL" clId="{6F6D8026-9D7B-E249-B11F-152A018EB705}" dt="2021-04-01T04:48:04.762" v="1597" actId="207"/>
          <ac:spMkLst>
            <pc:docMk/>
            <pc:sldMk cId="4030539935" sldId="336"/>
            <ac:spMk id="10" creationId="{246B4DD4-9B35-BE44-8215-D3748D62EC20}"/>
          </ac:spMkLst>
        </pc:spChg>
        <pc:spChg chg="del">
          <ac:chgData name="#NG CHI HUI#" userId="a8074964-3c0e-453e-bf61-1d9101821b9c" providerId="ADAL" clId="{6F6D8026-9D7B-E249-B11F-152A018EB705}" dt="2021-04-01T04:34:10.644" v="1209" actId="478"/>
          <ac:spMkLst>
            <pc:docMk/>
            <pc:sldMk cId="4030539935" sldId="336"/>
            <ac:spMk id="13" creationId="{FA3B46E0-ACB8-5741-A58A-D3B7C2C238BB}"/>
          </ac:spMkLst>
        </pc:spChg>
        <pc:spChg chg="mod">
          <ac:chgData name="#NG CHI HUI#" userId="a8074964-3c0e-453e-bf61-1d9101821b9c" providerId="ADAL" clId="{6F6D8026-9D7B-E249-B11F-152A018EB705}" dt="2021-04-01T05:06:15.590" v="2673" actId="207"/>
          <ac:spMkLst>
            <pc:docMk/>
            <pc:sldMk cId="4030539935" sldId="336"/>
            <ac:spMk id="14" creationId="{A43DCBFF-83FE-8443-A93A-07CE5C05BB22}"/>
          </ac:spMkLst>
        </pc:spChg>
        <pc:spChg chg="mod">
          <ac:chgData name="#NG CHI HUI#" userId="a8074964-3c0e-453e-bf61-1d9101821b9c" providerId="ADAL" clId="{6F6D8026-9D7B-E249-B11F-152A018EB705}" dt="2021-04-01T04:57:17.441" v="2337" actId="1036"/>
          <ac:spMkLst>
            <pc:docMk/>
            <pc:sldMk cId="4030539935" sldId="336"/>
            <ac:spMk id="15" creationId="{E64B8CE6-D4A8-AD4F-A689-54F98A0E4669}"/>
          </ac:spMkLst>
        </pc:spChg>
        <pc:spChg chg="del">
          <ac:chgData name="#NG CHI HUI#" userId="a8074964-3c0e-453e-bf61-1d9101821b9c" providerId="ADAL" clId="{6F6D8026-9D7B-E249-B11F-152A018EB705}" dt="2021-04-01T04:43:16.100" v="1469" actId="478"/>
          <ac:spMkLst>
            <pc:docMk/>
            <pc:sldMk cId="4030539935" sldId="336"/>
            <ac:spMk id="16" creationId="{6B9C20EA-F0A2-3D48-B6C3-D51A84EBC52A}"/>
          </ac:spMkLst>
        </pc:spChg>
        <pc:spChg chg="del">
          <ac:chgData name="#NG CHI HUI#" userId="a8074964-3c0e-453e-bf61-1d9101821b9c" providerId="ADAL" clId="{6F6D8026-9D7B-E249-B11F-152A018EB705}" dt="2021-04-01T05:19:47.163" v="2959" actId="478"/>
          <ac:spMkLst>
            <pc:docMk/>
            <pc:sldMk cId="4030539935" sldId="336"/>
            <ac:spMk id="17" creationId="{7C636B77-A90F-8340-A9F1-54E4515731CB}"/>
          </ac:spMkLst>
        </pc:spChg>
        <pc:spChg chg="add del mod">
          <ac:chgData name="#NG CHI HUI#" userId="a8074964-3c0e-453e-bf61-1d9101821b9c" providerId="ADAL" clId="{6F6D8026-9D7B-E249-B11F-152A018EB705}" dt="2021-04-01T04:34:08.566" v="1208"/>
          <ac:spMkLst>
            <pc:docMk/>
            <pc:sldMk cId="4030539935" sldId="336"/>
            <ac:spMk id="20" creationId="{A9D13932-AC82-3044-BC84-29626716B33F}"/>
          </ac:spMkLst>
        </pc:spChg>
        <pc:spChg chg="add del mod">
          <ac:chgData name="#NG CHI HUI#" userId="a8074964-3c0e-453e-bf61-1d9101821b9c" providerId="ADAL" clId="{6F6D8026-9D7B-E249-B11F-152A018EB705}" dt="2021-04-01T04:34:15.651" v="1211"/>
          <ac:spMkLst>
            <pc:docMk/>
            <pc:sldMk cId="4030539935" sldId="336"/>
            <ac:spMk id="21" creationId="{8D1A9115-1D20-844C-89FE-3CD4C0B34F26}"/>
          </ac:spMkLst>
        </pc:spChg>
        <pc:spChg chg="add mod">
          <ac:chgData name="#NG CHI HUI#" userId="a8074964-3c0e-453e-bf61-1d9101821b9c" providerId="ADAL" clId="{6F6D8026-9D7B-E249-B11F-152A018EB705}" dt="2021-04-01T04:34:40.557" v="1221" actId="242"/>
          <ac:spMkLst>
            <pc:docMk/>
            <pc:sldMk cId="4030539935" sldId="336"/>
            <ac:spMk id="22" creationId="{CD8E66BB-0426-AD48-A249-3209D2F81422}"/>
          </ac:spMkLst>
        </pc:spChg>
        <pc:spChg chg="mod">
          <ac:chgData name="#NG CHI HUI#" userId="a8074964-3c0e-453e-bf61-1d9101821b9c" providerId="ADAL" clId="{6F6D8026-9D7B-E249-B11F-152A018EB705}" dt="2021-04-01T05:06:53.860" v="2679" actId="20577"/>
          <ac:spMkLst>
            <pc:docMk/>
            <pc:sldMk cId="4030539935" sldId="336"/>
            <ac:spMk id="23" creationId="{C39C885B-8C47-4D93-B08D-370DC54926D5}"/>
          </ac:spMkLst>
        </pc:spChg>
        <pc:spChg chg="mod">
          <ac:chgData name="#NG CHI HUI#" userId="a8074964-3c0e-453e-bf61-1d9101821b9c" providerId="ADAL" clId="{6F6D8026-9D7B-E249-B11F-152A018EB705}" dt="2021-04-01T05:07:04.823" v="2691" actId="20577"/>
          <ac:spMkLst>
            <pc:docMk/>
            <pc:sldMk cId="4030539935" sldId="336"/>
            <ac:spMk id="24" creationId="{3D5F8161-223B-4727-A55C-0BA3F3624BDE}"/>
          </ac:spMkLst>
        </pc:spChg>
        <pc:spChg chg="mod">
          <ac:chgData name="#NG CHI HUI#" userId="a8074964-3c0e-453e-bf61-1d9101821b9c" providerId="ADAL" clId="{6F6D8026-9D7B-E249-B11F-152A018EB705}" dt="2021-04-01T05:18:51.402" v="2958" actId="20577"/>
          <ac:spMkLst>
            <pc:docMk/>
            <pc:sldMk cId="4030539935" sldId="336"/>
            <ac:spMk id="25" creationId="{8694E50E-79B9-430F-BD66-EB0AE4A486CF}"/>
          </ac:spMkLst>
        </pc:spChg>
        <pc:spChg chg="mod">
          <ac:chgData name="#NG CHI HUI#" userId="a8074964-3c0e-453e-bf61-1d9101821b9c" providerId="ADAL" clId="{6F6D8026-9D7B-E249-B11F-152A018EB705}" dt="2021-04-01T05:07:35.727" v="2727" actId="20577"/>
          <ac:spMkLst>
            <pc:docMk/>
            <pc:sldMk cId="4030539935" sldId="336"/>
            <ac:spMk id="26" creationId="{41CF413A-13D5-4C62-8D17-8A2E3CA6A274}"/>
          </ac:spMkLst>
        </pc:spChg>
        <pc:spChg chg="mod">
          <ac:chgData name="#NG CHI HUI#" userId="a8074964-3c0e-453e-bf61-1d9101821b9c" providerId="ADAL" clId="{6F6D8026-9D7B-E249-B11F-152A018EB705}" dt="2021-04-02T04:54:05.824" v="7801"/>
          <ac:spMkLst>
            <pc:docMk/>
            <pc:sldMk cId="4030539935" sldId="336"/>
            <ac:spMk id="27" creationId="{993668DE-CE5F-45C4-B14D-C4BCB6D561E0}"/>
          </ac:spMkLst>
        </pc:spChg>
        <pc:spChg chg="mod">
          <ac:chgData name="#NG CHI HUI#" userId="a8074964-3c0e-453e-bf61-1d9101821b9c" providerId="ADAL" clId="{6F6D8026-9D7B-E249-B11F-152A018EB705}" dt="2021-04-01T05:07:48.092" v="2731" actId="20577"/>
          <ac:spMkLst>
            <pc:docMk/>
            <pc:sldMk cId="4030539935" sldId="336"/>
            <ac:spMk id="28" creationId="{5695C6FD-A957-4BA7-AB12-132E944502F3}"/>
          </ac:spMkLst>
        </pc:spChg>
        <pc:spChg chg="del mod">
          <ac:chgData name="#NG CHI HUI#" userId="a8074964-3c0e-453e-bf61-1d9101821b9c" providerId="ADAL" clId="{6F6D8026-9D7B-E249-B11F-152A018EB705}" dt="2021-04-01T04:43:16.100" v="1469" actId="478"/>
          <ac:spMkLst>
            <pc:docMk/>
            <pc:sldMk cId="4030539935" sldId="336"/>
            <ac:spMk id="29" creationId="{B3BEF9AB-32F4-43FF-B18E-496324859990}"/>
          </ac:spMkLst>
        </pc:spChg>
        <pc:spChg chg="add mod">
          <ac:chgData name="#NG CHI HUI#" userId="a8074964-3c0e-453e-bf61-1d9101821b9c" providerId="ADAL" clId="{6F6D8026-9D7B-E249-B11F-152A018EB705}" dt="2021-04-01T04:57:17.441" v="2337" actId="1036"/>
          <ac:spMkLst>
            <pc:docMk/>
            <pc:sldMk cId="4030539935" sldId="336"/>
            <ac:spMk id="30" creationId="{9BC5565A-D444-7E45-A357-3D64522F89B8}"/>
          </ac:spMkLst>
        </pc:spChg>
        <pc:spChg chg="add mod">
          <ac:chgData name="#NG CHI HUI#" userId="a8074964-3c0e-453e-bf61-1d9101821b9c" providerId="ADAL" clId="{6F6D8026-9D7B-E249-B11F-152A018EB705}" dt="2021-04-01T05:07:59.018" v="2751" actId="20577"/>
          <ac:spMkLst>
            <pc:docMk/>
            <pc:sldMk cId="4030539935" sldId="336"/>
            <ac:spMk id="31" creationId="{49B8B567-4BF3-C544-B150-F4DB03B153FC}"/>
          </ac:spMkLst>
        </pc:spChg>
        <pc:spChg chg="add mod">
          <ac:chgData name="#NG CHI HUI#" userId="a8074964-3c0e-453e-bf61-1d9101821b9c" providerId="ADAL" clId="{6F6D8026-9D7B-E249-B11F-152A018EB705}" dt="2021-04-01T05:01:07.672" v="2405" actId="1035"/>
          <ac:spMkLst>
            <pc:docMk/>
            <pc:sldMk cId="4030539935" sldId="336"/>
            <ac:spMk id="32" creationId="{A76D7C0B-2379-E443-97DA-F0BD4094E762}"/>
          </ac:spMkLst>
        </pc:spChg>
        <pc:spChg chg="add mod">
          <ac:chgData name="#NG CHI HUI#" userId="a8074964-3c0e-453e-bf61-1d9101821b9c" providerId="ADAL" clId="{6F6D8026-9D7B-E249-B11F-152A018EB705}" dt="2021-04-01T05:07:37.539" v="2729" actId="20577"/>
          <ac:spMkLst>
            <pc:docMk/>
            <pc:sldMk cId="4030539935" sldId="336"/>
            <ac:spMk id="33" creationId="{F4BB7164-EC35-A546-ACAC-8883A5669FD5}"/>
          </ac:spMkLst>
        </pc:spChg>
        <pc:spChg chg="add del mod">
          <ac:chgData name="#NG CHI HUI#" userId="a8074964-3c0e-453e-bf61-1d9101821b9c" providerId="ADAL" clId="{6F6D8026-9D7B-E249-B11F-152A018EB705}" dt="2021-04-01T05:02:21.354" v="2478"/>
          <ac:spMkLst>
            <pc:docMk/>
            <pc:sldMk cId="4030539935" sldId="336"/>
            <ac:spMk id="34" creationId="{C4A6279E-F7D7-B54B-B6BB-A99FAA4A8946}"/>
          </ac:spMkLst>
        </pc:spChg>
        <pc:spChg chg="add del mod">
          <ac:chgData name="#NG CHI HUI#" userId="a8074964-3c0e-453e-bf61-1d9101821b9c" providerId="ADAL" clId="{6F6D8026-9D7B-E249-B11F-152A018EB705}" dt="2021-04-01T05:02:21.354" v="2478"/>
          <ac:spMkLst>
            <pc:docMk/>
            <pc:sldMk cId="4030539935" sldId="336"/>
            <ac:spMk id="35" creationId="{D9F0E1C2-704C-9543-A09D-71768ECF6E08}"/>
          </ac:spMkLst>
        </pc:spChg>
        <pc:cxnChg chg="mod">
          <ac:chgData name="#NG CHI HUI#" userId="a8074964-3c0e-453e-bf61-1d9101821b9c" providerId="ADAL" clId="{6F6D8026-9D7B-E249-B11F-152A018EB705}" dt="2021-04-02T04:54:17.408" v="7802"/>
          <ac:cxnSpMkLst>
            <pc:docMk/>
            <pc:sldMk cId="4030539935" sldId="336"/>
            <ac:cxnSpMk id="6" creationId="{A693DD97-FE3C-EB4B-9A63-5BB2F0F05C66}"/>
          </ac:cxnSpMkLst>
        </pc:cxnChg>
      </pc:sldChg>
      <pc:sldChg chg="add del ord setBg">
        <pc:chgData name="#NG CHI HUI#" userId="a8074964-3c0e-453e-bf61-1d9101821b9c" providerId="ADAL" clId="{6F6D8026-9D7B-E249-B11F-152A018EB705}" dt="2021-04-07T15:02:26.221" v="22555" actId="2696"/>
        <pc:sldMkLst>
          <pc:docMk/>
          <pc:sldMk cId="2959420832" sldId="337"/>
        </pc:sldMkLst>
        <pc:spChg chg="mod">
          <ac:chgData name="#NG CHI HUI#" userId="a8074964-3c0e-453e-bf61-1d9101821b9c" providerId="ADAL" clId="{6F6D8026-9D7B-E249-B11F-152A018EB705}" dt="2021-04-01T05:47:56.287" v="3496" actId="20577"/>
          <ac:spMkLst>
            <pc:docMk/>
            <pc:sldMk cId="2959420832" sldId="337"/>
            <ac:spMk id="2" creationId="{2B04C597-3180-AF41-8050-ED596A010501}"/>
          </ac:spMkLst>
        </pc:spChg>
        <pc:picChg chg="add mod">
          <ac:chgData name="#NG CHI HUI#" userId="a8074964-3c0e-453e-bf61-1d9101821b9c" providerId="ADAL" clId="{6F6D8026-9D7B-E249-B11F-152A018EB705}" dt="2021-04-01T05:47:44.617" v="3434" actId="14100"/>
          <ac:picMkLst>
            <pc:docMk/>
            <pc:sldMk cId="2959420832" sldId="337"/>
            <ac:picMk id="5" creationId="{4D178B68-A19E-1E47-BE8B-39B2EAEDDB5E}"/>
          </ac:picMkLst>
        </pc:picChg>
      </pc:sldChg>
      <pc:sldChg chg="new del">
        <pc:chgData name="#NG CHI HUI#" userId="a8074964-3c0e-453e-bf61-1d9101821b9c" providerId="ADAL" clId="{6F6D8026-9D7B-E249-B11F-152A018EB705}" dt="2021-04-01T04:34:20.666" v="1213" actId="680"/>
        <pc:sldMkLst>
          <pc:docMk/>
          <pc:sldMk cId="3743879200" sldId="337"/>
        </pc:sldMkLst>
      </pc:sldChg>
      <pc:sldChg chg="addSp delSp modSp mod ord">
        <pc:chgData name="#NG CHI HUI#" userId="a8074964-3c0e-453e-bf61-1d9101821b9c" providerId="ADAL" clId="{6F6D8026-9D7B-E249-B11F-152A018EB705}" dt="2021-04-11T07:03:43.109" v="29571" actId="2085"/>
        <pc:sldMkLst>
          <pc:docMk/>
          <pc:sldMk cId="4070485895" sldId="338"/>
        </pc:sldMkLst>
        <pc:spChg chg="add del mod">
          <ac:chgData name="#NG CHI HUI#" userId="a8074964-3c0e-453e-bf61-1d9101821b9c" providerId="ADAL" clId="{6F6D8026-9D7B-E249-B11F-152A018EB705}" dt="2021-04-11T07:03:06.047" v="29523" actId="767"/>
          <ac:spMkLst>
            <pc:docMk/>
            <pc:sldMk cId="4070485895" sldId="338"/>
            <ac:spMk id="2" creationId="{DA0269C5-F9BE-DF44-B7AC-0AC6B34B8A66}"/>
          </ac:spMkLst>
        </pc:spChg>
        <pc:spChg chg="add mod">
          <ac:chgData name="#NG CHI HUI#" userId="a8074964-3c0e-453e-bf61-1d9101821b9c" providerId="ADAL" clId="{6F6D8026-9D7B-E249-B11F-152A018EB705}" dt="2021-04-11T07:03:43.109" v="29571" actId="2085"/>
          <ac:spMkLst>
            <pc:docMk/>
            <pc:sldMk cId="4070485895" sldId="338"/>
            <ac:spMk id="3" creationId="{2CC08BF5-27E1-ED46-9151-0F95840DCD54}"/>
          </ac:spMkLst>
        </pc:spChg>
        <pc:spChg chg="mod">
          <ac:chgData name="#NG CHI HUI#" userId="a8074964-3c0e-453e-bf61-1d9101821b9c" providerId="ADAL" clId="{6F6D8026-9D7B-E249-B11F-152A018EB705}" dt="2021-04-11T04:19:28.434" v="29507" actId="20577"/>
          <ac:spMkLst>
            <pc:docMk/>
            <pc:sldMk cId="4070485895" sldId="338"/>
            <ac:spMk id="26" creationId="{CC2B9214-BD69-492D-BADD-DB62A7A3B41D}"/>
          </ac:spMkLst>
        </pc:spChg>
        <pc:grpChg chg="del">
          <ac:chgData name="#NG CHI HUI#" userId="a8074964-3c0e-453e-bf61-1d9101821b9c" providerId="ADAL" clId="{6F6D8026-9D7B-E249-B11F-152A018EB705}" dt="2021-04-08T04:52:43.409" v="28702" actId="478"/>
          <ac:grpSpMkLst>
            <pc:docMk/>
            <pc:sldMk cId="4070485895" sldId="338"/>
            <ac:grpSpMk id="2" creationId="{C5AB75A2-06DA-1D44-B8B0-FBC50CF58B0E}"/>
          </ac:grpSpMkLst>
        </pc:grpChg>
        <pc:graphicFrameChg chg="mod">
          <ac:chgData name="#NG CHI HUI#" userId="a8074964-3c0e-453e-bf61-1d9101821b9c" providerId="ADAL" clId="{6F6D8026-9D7B-E249-B11F-152A018EB705}" dt="2021-04-08T05:00:56.746" v="28793" actId="207"/>
          <ac:graphicFrameMkLst>
            <pc:docMk/>
            <pc:sldMk cId="4070485895" sldId="338"/>
            <ac:graphicFrameMk id="20" creationId="{55E9596A-45E5-4B4A-94BA-066C85E944B3}"/>
          </ac:graphicFrameMkLst>
        </pc:graphicFrameChg>
        <pc:graphicFrameChg chg="mod">
          <ac:chgData name="#NG CHI HUI#" userId="a8074964-3c0e-453e-bf61-1d9101821b9c" providerId="ADAL" clId="{6F6D8026-9D7B-E249-B11F-152A018EB705}" dt="2021-04-08T05:00:48.654" v="28790" actId="207"/>
          <ac:graphicFrameMkLst>
            <pc:docMk/>
            <pc:sldMk cId="4070485895" sldId="338"/>
            <ac:graphicFrameMk id="21" creationId="{BEF5012E-0E77-49A0-B6EE-99C25BD17171}"/>
          </ac:graphicFrameMkLst>
        </pc:graphicFrameChg>
        <pc:graphicFrameChg chg="mod">
          <ac:chgData name="#NG CHI HUI#" userId="a8074964-3c0e-453e-bf61-1d9101821b9c" providerId="ADAL" clId="{6F6D8026-9D7B-E249-B11F-152A018EB705}" dt="2021-04-08T05:00:54.564" v="28792" actId="207"/>
          <ac:graphicFrameMkLst>
            <pc:docMk/>
            <pc:sldMk cId="4070485895" sldId="338"/>
            <ac:graphicFrameMk id="25" creationId="{01A34253-6F13-4540-9C77-71E5EFAA9F82}"/>
          </ac:graphicFrameMkLst>
        </pc:graphicFrameChg>
      </pc:sldChg>
      <pc:sldChg chg="del">
        <pc:chgData name="#NG CHI HUI#" userId="a8074964-3c0e-453e-bf61-1d9101821b9c" providerId="ADAL" clId="{6F6D8026-9D7B-E249-B11F-152A018EB705}" dt="2021-04-07T02:04:35.480" v="18996" actId="2696"/>
        <pc:sldMkLst>
          <pc:docMk/>
          <pc:sldMk cId="3997360265" sldId="339"/>
        </pc:sldMkLst>
      </pc:sldChg>
      <pc:sldChg chg="addSp modSp mod">
        <pc:chgData name="#NG CHI HUI#" userId="a8074964-3c0e-453e-bf61-1d9101821b9c" providerId="ADAL" clId="{6F6D8026-9D7B-E249-B11F-152A018EB705}" dt="2021-04-06T10:20:00.603" v="17672" actId="208"/>
        <pc:sldMkLst>
          <pc:docMk/>
          <pc:sldMk cId="2102006120" sldId="340"/>
        </pc:sldMkLst>
        <pc:spChg chg="mod">
          <ac:chgData name="#NG CHI HUI#" userId="a8074964-3c0e-453e-bf61-1d9101821b9c" providerId="ADAL" clId="{6F6D8026-9D7B-E249-B11F-152A018EB705}" dt="2021-04-06T10:20:00.603" v="17672" actId="208"/>
          <ac:spMkLst>
            <pc:docMk/>
            <pc:sldMk cId="2102006120" sldId="340"/>
            <ac:spMk id="4" creationId="{A6B80C9B-BDD6-484B-B627-8F2573D6711D}"/>
          </ac:spMkLst>
        </pc:spChg>
        <pc:spChg chg="mod">
          <ac:chgData name="#NG CHI HUI#" userId="a8074964-3c0e-453e-bf61-1d9101821b9c" providerId="ADAL" clId="{6F6D8026-9D7B-E249-B11F-152A018EB705}" dt="2021-04-02T07:10:14.069" v="11183" actId="20577"/>
          <ac:spMkLst>
            <pc:docMk/>
            <pc:sldMk cId="2102006120" sldId="340"/>
            <ac:spMk id="20" creationId="{E395D537-B9A1-4E1C-A8FB-243E24F08F38}"/>
          </ac:spMkLst>
        </pc:spChg>
        <pc:spChg chg="mod">
          <ac:chgData name="#NG CHI HUI#" userId="a8074964-3c0e-453e-bf61-1d9101821b9c" providerId="ADAL" clId="{6F6D8026-9D7B-E249-B11F-152A018EB705}" dt="2021-04-02T03:41:07.062" v="4233" actId="207"/>
          <ac:spMkLst>
            <pc:docMk/>
            <pc:sldMk cId="2102006120" sldId="340"/>
            <ac:spMk id="21" creationId="{282D7BB3-5FF4-48B5-A5F8-1A8085AF6BC1}"/>
          </ac:spMkLst>
        </pc:spChg>
        <pc:spChg chg="mod">
          <ac:chgData name="#NG CHI HUI#" userId="a8074964-3c0e-453e-bf61-1d9101821b9c" providerId="ADAL" clId="{6F6D8026-9D7B-E249-B11F-152A018EB705}" dt="2021-04-06T10:19:58.173" v="17670" actId="208"/>
          <ac:spMkLst>
            <pc:docMk/>
            <pc:sldMk cId="2102006120" sldId="340"/>
            <ac:spMk id="22" creationId="{E10D5B30-F67C-463B-94DB-77BCE509E2B2}"/>
          </ac:spMkLst>
        </pc:spChg>
        <pc:spChg chg="mod">
          <ac:chgData name="#NG CHI HUI#" userId="a8074964-3c0e-453e-bf61-1d9101821b9c" providerId="ADAL" clId="{6F6D8026-9D7B-E249-B11F-152A018EB705}" dt="2021-04-02T07:09:26.232" v="11109" actId="20577"/>
          <ac:spMkLst>
            <pc:docMk/>
            <pc:sldMk cId="2102006120" sldId="340"/>
            <ac:spMk id="24" creationId="{23F0F8C9-A4AD-4DC4-A2C1-56DF9F0C7E6E}"/>
          </ac:spMkLst>
        </pc:spChg>
        <pc:spChg chg="mod">
          <ac:chgData name="#NG CHI HUI#" userId="a8074964-3c0e-453e-bf61-1d9101821b9c" providerId="ADAL" clId="{6F6D8026-9D7B-E249-B11F-152A018EB705}" dt="2021-04-02T03:41:08.919" v="4234" actId="207"/>
          <ac:spMkLst>
            <pc:docMk/>
            <pc:sldMk cId="2102006120" sldId="340"/>
            <ac:spMk id="25" creationId="{CA57AC46-B2BF-425D-B619-B2E0A795D858}"/>
          </ac:spMkLst>
        </pc:spChg>
        <pc:spChg chg="mod">
          <ac:chgData name="#NG CHI HUI#" userId="a8074964-3c0e-453e-bf61-1d9101821b9c" providerId="ADAL" clId="{6F6D8026-9D7B-E249-B11F-152A018EB705}" dt="2021-04-02T07:01:24.444" v="10598"/>
          <ac:spMkLst>
            <pc:docMk/>
            <pc:sldMk cId="2102006120" sldId="340"/>
            <ac:spMk id="27" creationId="{1B93F894-DBD6-6546-AC14-D9DA9771E709}"/>
          </ac:spMkLst>
        </pc:spChg>
        <pc:spChg chg="mod">
          <ac:chgData name="#NG CHI HUI#" userId="a8074964-3c0e-453e-bf61-1d9101821b9c" providerId="ADAL" clId="{6F6D8026-9D7B-E249-B11F-152A018EB705}" dt="2021-04-02T07:09:49.037" v="11181" actId="20577"/>
          <ac:spMkLst>
            <pc:docMk/>
            <pc:sldMk cId="2102006120" sldId="340"/>
            <ac:spMk id="29" creationId="{A4B4C768-4E3F-7C47-A7EF-0DE96B86E95A}"/>
          </ac:spMkLst>
        </pc:spChg>
        <pc:spChg chg="mod">
          <ac:chgData name="#NG CHI HUI#" userId="a8074964-3c0e-453e-bf61-1d9101821b9c" providerId="ADAL" clId="{6F6D8026-9D7B-E249-B11F-152A018EB705}" dt="2021-04-02T07:01:24.444" v="10598"/>
          <ac:spMkLst>
            <pc:docMk/>
            <pc:sldMk cId="2102006120" sldId="340"/>
            <ac:spMk id="30" creationId="{9E3775B3-5C08-7B44-AA0F-BC15C1B0A56D}"/>
          </ac:spMkLst>
        </pc:spChg>
        <pc:grpChg chg="add mod">
          <ac:chgData name="#NG CHI HUI#" userId="a8074964-3c0e-453e-bf61-1d9101821b9c" providerId="ADAL" clId="{6F6D8026-9D7B-E249-B11F-152A018EB705}" dt="2021-04-02T07:11:57.894" v="11226" actId="1037"/>
          <ac:grpSpMkLst>
            <pc:docMk/>
            <pc:sldMk cId="2102006120" sldId="340"/>
            <ac:grpSpMk id="3" creationId="{4283EF6B-126F-534C-8BE6-EA4631A106E9}"/>
          </ac:grpSpMkLst>
        </pc:grpChg>
        <pc:grpChg chg="mod">
          <ac:chgData name="#NG CHI HUI#" userId="a8074964-3c0e-453e-bf61-1d9101821b9c" providerId="ADAL" clId="{6F6D8026-9D7B-E249-B11F-152A018EB705}" dt="2021-04-02T07:01:53.343" v="10605" actId="164"/>
          <ac:grpSpMkLst>
            <pc:docMk/>
            <pc:sldMk cId="2102006120" sldId="340"/>
            <ac:grpSpMk id="19" creationId="{2877098D-5CD8-49D9-87EC-A2C0D1911EF8}"/>
          </ac:grpSpMkLst>
        </pc:grpChg>
        <pc:grpChg chg="mod">
          <ac:chgData name="#NG CHI HUI#" userId="a8074964-3c0e-453e-bf61-1d9101821b9c" providerId="ADAL" clId="{6F6D8026-9D7B-E249-B11F-152A018EB705}" dt="2021-04-02T07:11:57.894" v="11226" actId="1037"/>
          <ac:grpSpMkLst>
            <pc:docMk/>
            <pc:sldMk cId="2102006120" sldId="340"/>
            <ac:grpSpMk id="23" creationId="{982CE600-5EFE-43FC-8121-311196D7B9D7}"/>
          </ac:grpSpMkLst>
        </pc:grpChg>
        <pc:grpChg chg="add mod">
          <ac:chgData name="#NG CHI HUI#" userId="a8074964-3c0e-453e-bf61-1d9101821b9c" providerId="ADAL" clId="{6F6D8026-9D7B-E249-B11F-152A018EB705}" dt="2021-04-02T07:11:57.894" v="11226" actId="1037"/>
          <ac:grpSpMkLst>
            <pc:docMk/>
            <pc:sldMk cId="2102006120" sldId="340"/>
            <ac:grpSpMk id="26" creationId="{92F489FC-90A4-5C48-8558-0439BD78FED2}"/>
          </ac:grpSpMkLst>
        </pc:grpChg>
        <pc:grpChg chg="mod">
          <ac:chgData name="#NG CHI HUI#" userId="a8074964-3c0e-453e-bf61-1d9101821b9c" providerId="ADAL" clId="{6F6D8026-9D7B-E249-B11F-152A018EB705}" dt="2021-04-02T07:01:24.444" v="10598"/>
          <ac:grpSpMkLst>
            <pc:docMk/>
            <pc:sldMk cId="2102006120" sldId="340"/>
            <ac:grpSpMk id="28" creationId="{764F0318-AEBF-A344-9F47-9FB8DAB1CD31}"/>
          </ac:grpSpMkLst>
        </pc:grpChg>
      </pc:sldChg>
      <pc:sldChg chg="modSp add del mod modShow">
        <pc:chgData name="#NG CHI HUI#" userId="a8074964-3c0e-453e-bf61-1d9101821b9c" providerId="ADAL" clId="{6F6D8026-9D7B-E249-B11F-152A018EB705}" dt="2021-04-07T02:26:14.444" v="19062" actId="2696"/>
        <pc:sldMkLst>
          <pc:docMk/>
          <pc:sldMk cId="59060107" sldId="341"/>
        </pc:sldMkLst>
        <pc:spChg chg="mod">
          <ac:chgData name="#NG CHI HUI#" userId="a8074964-3c0e-453e-bf61-1d9101821b9c" providerId="ADAL" clId="{6F6D8026-9D7B-E249-B11F-152A018EB705}" dt="2021-04-04T14:25:05.801" v="14943" actId="1036"/>
          <ac:spMkLst>
            <pc:docMk/>
            <pc:sldMk cId="59060107" sldId="341"/>
            <ac:spMk id="4" creationId="{A6B80C9B-BDD6-484B-B627-8F2573D6711D}"/>
          </ac:spMkLst>
        </pc:spChg>
        <pc:spChg chg="mod">
          <ac:chgData name="#NG CHI HUI#" userId="a8074964-3c0e-453e-bf61-1d9101821b9c" providerId="ADAL" clId="{6F6D8026-9D7B-E249-B11F-152A018EB705}" dt="2021-04-06T09:10:10.084" v="15743" actId="207"/>
          <ac:spMkLst>
            <pc:docMk/>
            <pc:sldMk cId="59060107" sldId="341"/>
            <ac:spMk id="6" creationId="{065A4B6B-0478-4F79-A6A2-E52169207645}"/>
          </ac:spMkLst>
        </pc:spChg>
        <pc:spChg chg="mod">
          <ac:chgData name="#NG CHI HUI#" userId="a8074964-3c0e-453e-bf61-1d9101821b9c" providerId="ADAL" clId="{6F6D8026-9D7B-E249-B11F-152A018EB705}" dt="2021-04-04T13:35:40.192" v="14446" actId="114"/>
          <ac:spMkLst>
            <pc:docMk/>
            <pc:sldMk cId="59060107" sldId="341"/>
            <ac:spMk id="18" creationId="{42068098-A85E-BB42-B80E-1ACC0D6EDC72}"/>
          </ac:spMkLst>
        </pc:spChg>
        <pc:spChg chg="mod">
          <ac:chgData name="#NG CHI HUI#" userId="a8074964-3c0e-453e-bf61-1d9101821b9c" providerId="ADAL" clId="{6F6D8026-9D7B-E249-B11F-152A018EB705}" dt="2021-04-04T14:25:10.808" v="14945" actId="1035"/>
          <ac:spMkLst>
            <pc:docMk/>
            <pc:sldMk cId="59060107" sldId="341"/>
            <ac:spMk id="22" creationId="{E10D5B30-F67C-463B-94DB-77BCE509E2B2}"/>
          </ac:spMkLst>
        </pc:spChg>
        <pc:spChg chg="mod">
          <ac:chgData name="#NG CHI HUI#" userId="a8074964-3c0e-453e-bf61-1d9101821b9c" providerId="ADAL" clId="{6F6D8026-9D7B-E249-B11F-152A018EB705}" dt="2021-04-04T14:25:16.012" v="14947" actId="1035"/>
          <ac:spMkLst>
            <pc:docMk/>
            <pc:sldMk cId="59060107" sldId="341"/>
            <ac:spMk id="26" creationId="{C60C563D-BF9A-40D7-B999-648867EA572A}"/>
          </ac:spMkLst>
        </pc:spChg>
        <pc:spChg chg="mod">
          <ac:chgData name="#NG CHI HUI#" userId="a8074964-3c0e-453e-bf61-1d9101821b9c" providerId="ADAL" clId="{6F6D8026-9D7B-E249-B11F-152A018EB705}" dt="2021-04-06T09:10:10.084" v="15743" actId="207"/>
          <ac:spMkLst>
            <pc:docMk/>
            <pc:sldMk cId="59060107" sldId="341"/>
            <ac:spMk id="30" creationId="{37CD624F-B918-465B-B4A4-8FA2E8C048B2}"/>
          </ac:spMkLst>
        </pc:spChg>
        <pc:spChg chg="mod">
          <ac:chgData name="#NG CHI HUI#" userId="a8074964-3c0e-453e-bf61-1d9101821b9c" providerId="ADAL" clId="{6F6D8026-9D7B-E249-B11F-152A018EB705}" dt="2021-04-06T09:10:10.084" v="15743" actId="207"/>
          <ac:spMkLst>
            <pc:docMk/>
            <pc:sldMk cId="59060107" sldId="341"/>
            <ac:spMk id="31" creationId="{DD0E089D-C8EF-488F-8B4F-7C81173752B2}"/>
          </ac:spMkLst>
        </pc:spChg>
      </pc:sldChg>
      <pc:sldChg chg="addSp delSp modSp add del mod ord modNotesTx">
        <pc:chgData name="#NG CHI HUI#" userId="a8074964-3c0e-453e-bf61-1d9101821b9c" providerId="ADAL" clId="{6F6D8026-9D7B-E249-B11F-152A018EB705}" dt="2021-04-04T14:34:53.474" v="15001" actId="2696"/>
        <pc:sldMkLst>
          <pc:docMk/>
          <pc:sldMk cId="1026957809" sldId="342"/>
        </pc:sldMkLst>
        <pc:spChg chg="add del mod">
          <ac:chgData name="#NG CHI HUI#" userId="a8074964-3c0e-453e-bf61-1d9101821b9c" providerId="ADAL" clId="{6F6D8026-9D7B-E249-B11F-152A018EB705}" dt="2021-04-02T04:32:01.592" v="7264"/>
          <ac:spMkLst>
            <pc:docMk/>
            <pc:sldMk cId="1026957809" sldId="342"/>
            <ac:spMk id="2" creationId="{BF36732A-C00B-6043-8E50-980DC01C0AF8}"/>
          </ac:spMkLst>
        </pc:spChg>
        <pc:spChg chg="add mod">
          <ac:chgData name="#NG CHI HUI#" userId="a8074964-3c0e-453e-bf61-1d9101821b9c" providerId="ADAL" clId="{6F6D8026-9D7B-E249-B11F-152A018EB705}" dt="2021-04-04T14:15:15.271" v="14743" actId="21"/>
          <ac:spMkLst>
            <pc:docMk/>
            <pc:sldMk cId="1026957809" sldId="342"/>
            <ac:spMk id="17" creationId="{2781056B-2B33-274A-B1EC-F6432647440C}"/>
          </ac:spMkLst>
        </pc:spChg>
        <pc:spChg chg="add mod">
          <ac:chgData name="#NG CHI HUI#" userId="a8074964-3c0e-453e-bf61-1d9101821b9c" providerId="ADAL" clId="{6F6D8026-9D7B-E249-B11F-152A018EB705}" dt="2021-04-04T13:29:59.333" v="14426" actId="20577"/>
          <ac:spMkLst>
            <pc:docMk/>
            <pc:sldMk cId="1026957809" sldId="342"/>
            <ac:spMk id="18" creationId="{3D7CA650-362A-9241-A3D8-650BBAA765A8}"/>
          </ac:spMkLst>
        </pc:spChg>
        <pc:spChg chg="mod">
          <ac:chgData name="#NG CHI HUI#" userId="a8074964-3c0e-453e-bf61-1d9101821b9c" providerId="ADAL" clId="{6F6D8026-9D7B-E249-B11F-152A018EB705}" dt="2021-04-04T13:11:39.637" v="14384" actId="27636"/>
          <ac:spMkLst>
            <pc:docMk/>
            <pc:sldMk cId="1026957809" sldId="342"/>
            <ac:spMk id="21" creationId="{A99E46B0-AA59-464E-8DC4-C3E90817334D}"/>
          </ac:spMkLst>
        </pc:spChg>
        <pc:spChg chg="mod">
          <ac:chgData name="#NG CHI HUI#" userId="a8074964-3c0e-453e-bf61-1d9101821b9c" providerId="ADAL" clId="{6F6D8026-9D7B-E249-B11F-152A018EB705}" dt="2021-04-04T14:13:37.066" v="14719" actId="21"/>
          <ac:spMkLst>
            <pc:docMk/>
            <pc:sldMk cId="1026957809" sldId="342"/>
            <ac:spMk id="55" creationId="{DE97E642-A830-3248-8241-2E33C5C297B2}"/>
          </ac:spMkLst>
        </pc:spChg>
        <pc:spChg chg="del">
          <ac:chgData name="#NG CHI HUI#" userId="a8074964-3c0e-453e-bf61-1d9101821b9c" providerId="ADAL" clId="{6F6D8026-9D7B-E249-B11F-152A018EB705}" dt="2021-04-02T04:04:22.784" v="5750" actId="478"/>
          <ac:spMkLst>
            <pc:docMk/>
            <pc:sldMk cId="1026957809" sldId="342"/>
            <ac:spMk id="56" creationId="{72CC1E8B-5B97-7940-BDC5-9566D05811AE}"/>
          </ac:spMkLst>
        </pc:spChg>
        <pc:spChg chg="del">
          <ac:chgData name="#NG CHI HUI#" userId="a8074964-3c0e-453e-bf61-1d9101821b9c" providerId="ADAL" clId="{6F6D8026-9D7B-E249-B11F-152A018EB705}" dt="2021-04-02T04:04:21.434" v="5749" actId="478"/>
          <ac:spMkLst>
            <pc:docMk/>
            <pc:sldMk cId="1026957809" sldId="342"/>
            <ac:spMk id="57" creationId="{A0E74007-6F1C-D144-AF41-6C3EE63E440F}"/>
          </ac:spMkLst>
        </pc:spChg>
        <pc:spChg chg="mod">
          <ac:chgData name="#NG CHI HUI#" userId="a8074964-3c0e-453e-bf61-1d9101821b9c" providerId="ADAL" clId="{6F6D8026-9D7B-E249-B11F-152A018EB705}" dt="2021-04-02T04:50:50.103" v="7660" actId="20577"/>
          <ac:spMkLst>
            <pc:docMk/>
            <pc:sldMk cId="1026957809" sldId="342"/>
            <ac:spMk id="94" creationId="{D3F13D19-1DE5-7A46-9AC0-634A2E9EB23F}"/>
          </ac:spMkLst>
        </pc:spChg>
        <pc:spChg chg="mod">
          <ac:chgData name="#NG CHI HUI#" userId="a8074964-3c0e-453e-bf61-1d9101821b9c" providerId="ADAL" clId="{6F6D8026-9D7B-E249-B11F-152A018EB705}" dt="2021-04-04T14:14:07.826" v="14725" actId="21"/>
          <ac:spMkLst>
            <pc:docMk/>
            <pc:sldMk cId="1026957809" sldId="342"/>
            <ac:spMk id="101" creationId="{00B34E71-0525-DE4F-A730-497430FBC7C5}"/>
          </ac:spMkLst>
        </pc:spChg>
        <pc:spChg chg="del">
          <ac:chgData name="#NG CHI HUI#" userId="a8074964-3c0e-453e-bf61-1d9101821b9c" providerId="ADAL" clId="{6F6D8026-9D7B-E249-B11F-152A018EB705}" dt="2021-04-02T04:04:27.864" v="5752" actId="478"/>
          <ac:spMkLst>
            <pc:docMk/>
            <pc:sldMk cId="1026957809" sldId="342"/>
            <ac:spMk id="102" creationId="{501CEDA4-5D0A-BE44-816E-DD225EBE6535}"/>
          </ac:spMkLst>
        </pc:spChg>
        <pc:spChg chg="del">
          <ac:chgData name="#NG CHI HUI#" userId="a8074964-3c0e-453e-bf61-1d9101821b9c" providerId="ADAL" clId="{6F6D8026-9D7B-E249-B11F-152A018EB705}" dt="2021-04-02T04:04:25.263" v="5751" actId="478"/>
          <ac:spMkLst>
            <pc:docMk/>
            <pc:sldMk cId="1026957809" sldId="342"/>
            <ac:spMk id="103" creationId="{C690845D-58FC-4847-9BA0-14B4702E9C97}"/>
          </ac:spMkLst>
        </pc:spChg>
      </pc:sldChg>
      <pc:sldChg chg="new del">
        <pc:chgData name="#NG CHI HUI#" userId="a8074964-3c0e-453e-bf61-1d9101821b9c" providerId="ADAL" clId="{6F6D8026-9D7B-E249-B11F-152A018EB705}" dt="2021-04-02T04:37:46.508" v="7525" actId="680"/>
        <pc:sldMkLst>
          <pc:docMk/>
          <pc:sldMk cId="385124081" sldId="343"/>
        </pc:sldMkLst>
      </pc:sldChg>
      <pc:sldChg chg="new del">
        <pc:chgData name="#NG CHI HUI#" userId="a8074964-3c0e-453e-bf61-1d9101821b9c" providerId="ADAL" clId="{6F6D8026-9D7B-E249-B11F-152A018EB705}" dt="2021-04-02T04:37:50.528" v="7527" actId="680"/>
        <pc:sldMkLst>
          <pc:docMk/>
          <pc:sldMk cId="2739904688" sldId="343"/>
        </pc:sldMkLst>
      </pc:sldChg>
      <pc:sldChg chg="delSp add del setBg">
        <pc:chgData name="#NG CHI HUI#" userId="a8074964-3c0e-453e-bf61-1d9101821b9c" providerId="ADAL" clId="{6F6D8026-9D7B-E249-B11F-152A018EB705}" dt="2021-04-01T05:49:05.146" v="3531" actId="2696"/>
        <pc:sldMkLst>
          <pc:docMk/>
          <pc:sldMk cId="3108261911" sldId="350"/>
        </pc:sldMkLst>
        <pc:spChg chg="del">
          <ac:chgData name="#NG CHI HUI#" userId="a8074964-3c0e-453e-bf61-1d9101821b9c" providerId="ADAL" clId="{6F6D8026-9D7B-E249-B11F-152A018EB705}" dt="2021-04-01T05:49:03.232" v="3530" actId="21"/>
          <ac:spMkLst>
            <pc:docMk/>
            <pc:sldMk cId="3108261911" sldId="350"/>
            <ac:spMk id="29" creationId="{33A93433-9D06-472F-ABF9-434C8A093435}"/>
          </ac:spMkLst>
        </pc:spChg>
        <pc:spChg chg="del">
          <ac:chgData name="#NG CHI HUI#" userId="a8074964-3c0e-453e-bf61-1d9101821b9c" providerId="ADAL" clId="{6F6D8026-9D7B-E249-B11F-152A018EB705}" dt="2021-04-01T05:49:03.232" v="3530" actId="21"/>
          <ac:spMkLst>
            <pc:docMk/>
            <pc:sldMk cId="3108261911" sldId="350"/>
            <ac:spMk id="30" creationId="{3B2E9F08-9E23-4C5E-BC45-24348F5B2913}"/>
          </ac:spMkLst>
        </pc:spChg>
        <pc:spChg chg="del">
          <ac:chgData name="#NG CHI HUI#" userId="a8074964-3c0e-453e-bf61-1d9101821b9c" providerId="ADAL" clId="{6F6D8026-9D7B-E249-B11F-152A018EB705}" dt="2021-04-01T05:49:03.232" v="3530" actId="21"/>
          <ac:spMkLst>
            <pc:docMk/>
            <pc:sldMk cId="3108261911" sldId="350"/>
            <ac:spMk id="31" creationId="{BDAE21B0-F28E-47F3-B449-354A694EF2C6}"/>
          </ac:spMkLst>
        </pc:spChg>
        <pc:spChg chg="del">
          <ac:chgData name="#NG CHI HUI#" userId="a8074964-3c0e-453e-bf61-1d9101821b9c" providerId="ADAL" clId="{6F6D8026-9D7B-E249-B11F-152A018EB705}" dt="2021-04-01T05:49:03.232" v="3530" actId="21"/>
          <ac:spMkLst>
            <pc:docMk/>
            <pc:sldMk cId="3108261911" sldId="350"/>
            <ac:spMk id="32" creationId="{E48C831F-3B63-4EEA-A850-51B9A784037F}"/>
          </ac:spMkLst>
        </pc:spChg>
        <pc:spChg chg="del">
          <ac:chgData name="#NG CHI HUI#" userId="a8074964-3c0e-453e-bf61-1d9101821b9c" providerId="ADAL" clId="{6F6D8026-9D7B-E249-B11F-152A018EB705}" dt="2021-04-01T05:49:03.232" v="3530" actId="21"/>
          <ac:spMkLst>
            <pc:docMk/>
            <pc:sldMk cId="3108261911" sldId="350"/>
            <ac:spMk id="33" creationId="{7E263A56-0376-4B9F-AB29-FADBA37DAFB4}"/>
          </ac:spMkLst>
        </pc:spChg>
        <pc:spChg chg="del">
          <ac:chgData name="#NG CHI HUI#" userId="a8074964-3c0e-453e-bf61-1d9101821b9c" providerId="ADAL" clId="{6F6D8026-9D7B-E249-B11F-152A018EB705}" dt="2021-04-01T05:49:03.232" v="3530" actId="21"/>
          <ac:spMkLst>
            <pc:docMk/>
            <pc:sldMk cId="3108261911" sldId="350"/>
            <ac:spMk id="34" creationId="{1BEC5CFA-F38F-4683-94AD-B6B93CA14E7F}"/>
          </ac:spMkLst>
        </pc:spChg>
        <pc:spChg chg="del">
          <ac:chgData name="#NG CHI HUI#" userId="a8074964-3c0e-453e-bf61-1d9101821b9c" providerId="ADAL" clId="{6F6D8026-9D7B-E249-B11F-152A018EB705}" dt="2021-04-01T05:49:03.232" v="3530" actId="21"/>
          <ac:spMkLst>
            <pc:docMk/>
            <pc:sldMk cId="3108261911" sldId="350"/>
            <ac:spMk id="35" creationId="{A963BFB6-3C9E-4EA4-BFCD-58C4AF9A6951}"/>
          </ac:spMkLst>
        </pc:spChg>
        <pc:spChg chg="del">
          <ac:chgData name="#NG CHI HUI#" userId="a8074964-3c0e-453e-bf61-1d9101821b9c" providerId="ADAL" clId="{6F6D8026-9D7B-E249-B11F-152A018EB705}" dt="2021-04-01T05:49:03.232" v="3530" actId="21"/>
          <ac:spMkLst>
            <pc:docMk/>
            <pc:sldMk cId="3108261911" sldId="350"/>
            <ac:spMk id="39" creationId="{F133B3FF-A523-4D84-8C61-D97FE86FE9D2}"/>
          </ac:spMkLst>
        </pc:spChg>
        <pc:spChg chg="del">
          <ac:chgData name="#NG CHI HUI#" userId="a8074964-3c0e-453e-bf61-1d9101821b9c" providerId="ADAL" clId="{6F6D8026-9D7B-E249-B11F-152A018EB705}" dt="2021-04-01T05:49:03.232" v="3530" actId="21"/>
          <ac:spMkLst>
            <pc:docMk/>
            <pc:sldMk cId="3108261911" sldId="350"/>
            <ac:spMk id="41" creationId="{697E8416-DAB7-4389-9819-3A36FA6C4A81}"/>
          </ac:spMkLst>
        </pc:spChg>
        <pc:spChg chg="del">
          <ac:chgData name="#NG CHI HUI#" userId="a8074964-3c0e-453e-bf61-1d9101821b9c" providerId="ADAL" clId="{6F6D8026-9D7B-E249-B11F-152A018EB705}" dt="2021-04-01T05:49:03.232" v="3530" actId="21"/>
          <ac:spMkLst>
            <pc:docMk/>
            <pc:sldMk cId="3108261911" sldId="350"/>
            <ac:spMk id="42" creationId="{82687870-2C74-4A75-87A4-9E040C3ECD6C}"/>
          </ac:spMkLst>
        </pc:spChg>
        <pc:spChg chg="del">
          <ac:chgData name="#NG CHI HUI#" userId="a8074964-3c0e-453e-bf61-1d9101821b9c" providerId="ADAL" clId="{6F6D8026-9D7B-E249-B11F-152A018EB705}" dt="2021-04-01T05:49:03.232" v="3530" actId="21"/>
          <ac:spMkLst>
            <pc:docMk/>
            <pc:sldMk cId="3108261911" sldId="350"/>
            <ac:spMk id="43" creationId="{9945BCF3-8643-40DF-937A-672B3745D7F3}"/>
          </ac:spMkLst>
        </pc:spChg>
        <pc:spChg chg="del">
          <ac:chgData name="#NG CHI HUI#" userId="a8074964-3c0e-453e-bf61-1d9101821b9c" providerId="ADAL" clId="{6F6D8026-9D7B-E249-B11F-152A018EB705}" dt="2021-04-01T05:49:03.232" v="3530" actId="21"/>
          <ac:spMkLst>
            <pc:docMk/>
            <pc:sldMk cId="3108261911" sldId="350"/>
            <ac:spMk id="44" creationId="{08C0BCBF-48C6-491E-9359-98FD871C5F35}"/>
          </ac:spMkLst>
        </pc:spChg>
        <pc:spChg chg="del">
          <ac:chgData name="#NG CHI HUI#" userId="a8074964-3c0e-453e-bf61-1d9101821b9c" providerId="ADAL" clId="{6F6D8026-9D7B-E249-B11F-152A018EB705}" dt="2021-04-01T05:49:03.232" v="3530" actId="21"/>
          <ac:spMkLst>
            <pc:docMk/>
            <pc:sldMk cId="3108261911" sldId="350"/>
            <ac:spMk id="45" creationId="{F034B30B-7EAE-437B-997A-867F70696EBB}"/>
          </ac:spMkLst>
        </pc:spChg>
        <pc:spChg chg="del">
          <ac:chgData name="#NG CHI HUI#" userId="a8074964-3c0e-453e-bf61-1d9101821b9c" providerId="ADAL" clId="{6F6D8026-9D7B-E249-B11F-152A018EB705}" dt="2021-04-01T05:49:03.232" v="3530" actId="21"/>
          <ac:spMkLst>
            <pc:docMk/>
            <pc:sldMk cId="3108261911" sldId="350"/>
            <ac:spMk id="46" creationId="{D1B166AD-4542-44A4-AC08-F4C661FEA51C}"/>
          </ac:spMkLst>
        </pc:spChg>
        <pc:spChg chg="del">
          <ac:chgData name="#NG CHI HUI#" userId="a8074964-3c0e-453e-bf61-1d9101821b9c" providerId="ADAL" clId="{6F6D8026-9D7B-E249-B11F-152A018EB705}" dt="2021-04-01T05:49:03.232" v="3530" actId="21"/>
          <ac:spMkLst>
            <pc:docMk/>
            <pc:sldMk cId="3108261911" sldId="350"/>
            <ac:spMk id="52" creationId="{4D2734AC-32D5-4524-92A8-554721DC67D4}"/>
          </ac:spMkLst>
        </pc:spChg>
        <pc:spChg chg="del">
          <ac:chgData name="#NG CHI HUI#" userId="a8074964-3c0e-453e-bf61-1d9101821b9c" providerId="ADAL" clId="{6F6D8026-9D7B-E249-B11F-152A018EB705}" dt="2021-04-01T05:49:03.232" v="3530" actId="21"/>
          <ac:spMkLst>
            <pc:docMk/>
            <pc:sldMk cId="3108261911" sldId="350"/>
            <ac:spMk id="53" creationId="{55AA2C2B-E7F9-4869-9E2F-2A1746693B03}"/>
          </ac:spMkLst>
        </pc:spChg>
        <pc:spChg chg="del">
          <ac:chgData name="#NG CHI HUI#" userId="a8074964-3c0e-453e-bf61-1d9101821b9c" providerId="ADAL" clId="{6F6D8026-9D7B-E249-B11F-152A018EB705}" dt="2021-04-01T05:49:03.232" v="3530" actId="21"/>
          <ac:spMkLst>
            <pc:docMk/>
            <pc:sldMk cId="3108261911" sldId="350"/>
            <ac:spMk id="54" creationId="{A70CD495-C9B2-46C2-8336-9C01B0F7C1C6}"/>
          </ac:spMkLst>
        </pc:spChg>
        <pc:spChg chg="del">
          <ac:chgData name="#NG CHI HUI#" userId="a8074964-3c0e-453e-bf61-1d9101821b9c" providerId="ADAL" clId="{6F6D8026-9D7B-E249-B11F-152A018EB705}" dt="2021-04-01T05:49:03.232" v="3530" actId="21"/>
          <ac:spMkLst>
            <pc:docMk/>
            <pc:sldMk cId="3108261911" sldId="350"/>
            <ac:spMk id="55" creationId="{52863BA8-D3A9-4F7D-A98D-4D019A3574C4}"/>
          </ac:spMkLst>
        </pc:spChg>
        <pc:spChg chg="del">
          <ac:chgData name="#NG CHI HUI#" userId="a8074964-3c0e-453e-bf61-1d9101821b9c" providerId="ADAL" clId="{6F6D8026-9D7B-E249-B11F-152A018EB705}" dt="2021-04-01T05:49:03.232" v="3530" actId="21"/>
          <ac:spMkLst>
            <pc:docMk/>
            <pc:sldMk cId="3108261911" sldId="350"/>
            <ac:spMk id="56" creationId="{96F4BFD6-15F9-46D1-9EF1-A70D08972AD5}"/>
          </ac:spMkLst>
        </pc:spChg>
        <pc:spChg chg="del">
          <ac:chgData name="#NG CHI HUI#" userId="a8074964-3c0e-453e-bf61-1d9101821b9c" providerId="ADAL" clId="{6F6D8026-9D7B-E249-B11F-152A018EB705}" dt="2021-04-01T05:49:03.232" v="3530" actId="21"/>
          <ac:spMkLst>
            <pc:docMk/>
            <pc:sldMk cId="3108261911" sldId="350"/>
            <ac:spMk id="57" creationId="{5F975866-40E8-4F01-97C3-8F284AD74263}"/>
          </ac:spMkLst>
        </pc:spChg>
        <pc:spChg chg="del">
          <ac:chgData name="#NG CHI HUI#" userId="a8074964-3c0e-453e-bf61-1d9101821b9c" providerId="ADAL" clId="{6F6D8026-9D7B-E249-B11F-152A018EB705}" dt="2021-04-01T05:49:03.232" v="3530" actId="21"/>
          <ac:spMkLst>
            <pc:docMk/>
            <pc:sldMk cId="3108261911" sldId="350"/>
            <ac:spMk id="58" creationId="{BD3271AA-CED4-4B34-B389-B8A917449837}"/>
          </ac:spMkLst>
        </pc:spChg>
        <pc:spChg chg="del">
          <ac:chgData name="#NG CHI HUI#" userId="a8074964-3c0e-453e-bf61-1d9101821b9c" providerId="ADAL" clId="{6F6D8026-9D7B-E249-B11F-152A018EB705}" dt="2021-04-01T05:49:03.232" v="3530" actId="21"/>
          <ac:spMkLst>
            <pc:docMk/>
            <pc:sldMk cId="3108261911" sldId="350"/>
            <ac:spMk id="59" creationId="{04E7CD3D-E9A1-487E-81C9-C44801EC25AD}"/>
          </ac:spMkLst>
        </pc:spChg>
        <pc:spChg chg="del">
          <ac:chgData name="#NG CHI HUI#" userId="a8074964-3c0e-453e-bf61-1d9101821b9c" providerId="ADAL" clId="{6F6D8026-9D7B-E249-B11F-152A018EB705}" dt="2021-04-01T05:49:03.232" v="3530" actId="21"/>
          <ac:spMkLst>
            <pc:docMk/>
            <pc:sldMk cId="3108261911" sldId="350"/>
            <ac:spMk id="60" creationId="{1094E636-3F32-4785-B3FF-F1CD9403DA64}"/>
          </ac:spMkLst>
        </pc:spChg>
        <pc:spChg chg="del">
          <ac:chgData name="#NG CHI HUI#" userId="a8074964-3c0e-453e-bf61-1d9101821b9c" providerId="ADAL" clId="{6F6D8026-9D7B-E249-B11F-152A018EB705}" dt="2021-04-01T05:49:03.232" v="3530" actId="21"/>
          <ac:spMkLst>
            <pc:docMk/>
            <pc:sldMk cId="3108261911" sldId="350"/>
            <ac:spMk id="67" creationId="{0792944E-01C2-5A4A-AFB1-5AF92B0BF94A}"/>
          </ac:spMkLst>
        </pc:spChg>
        <pc:spChg chg="del">
          <ac:chgData name="#NG CHI HUI#" userId="a8074964-3c0e-453e-bf61-1d9101821b9c" providerId="ADAL" clId="{6F6D8026-9D7B-E249-B11F-152A018EB705}" dt="2021-04-01T05:49:03.232" v="3530" actId="21"/>
          <ac:spMkLst>
            <pc:docMk/>
            <pc:sldMk cId="3108261911" sldId="350"/>
            <ac:spMk id="68" creationId="{DC18B6BA-FE7C-3149-8DFC-8EEDF72FA1A6}"/>
          </ac:spMkLst>
        </pc:spChg>
        <pc:grpChg chg="del">
          <ac:chgData name="#NG CHI HUI#" userId="a8074964-3c0e-453e-bf61-1d9101821b9c" providerId="ADAL" clId="{6F6D8026-9D7B-E249-B11F-152A018EB705}" dt="2021-04-01T05:49:03.232" v="3530" actId="21"/>
          <ac:grpSpMkLst>
            <pc:docMk/>
            <pc:sldMk cId="3108261911" sldId="350"/>
            <ac:grpSpMk id="47" creationId="{E5DE2AEC-55B5-473C-B95F-7BBFF73373A8}"/>
          </ac:grpSpMkLst>
        </pc:grpChg>
        <pc:picChg chg="del">
          <ac:chgData name="#NG CHI HUI#" userId="a8074964-3c0e-453e-bf61-1d9101821b9c" providerId="ADAL" clId="{6F6D8026-9D7B-E249-B11F-152A018EB705}" dt="2021-04-01T05:49:03.232" v="3530" actId="21"/>
          <ac:picMkLst>
            <pc:docMk/>
            <pc:sldMk cId="3108261911" sldId="350"/>
            <ac:picMk id="2" creationId="{9D39910B-AD70-4BE6-A90D-62E8E01F3E39}"/>
          </ac:picMkLst>
        </pc:picChg>
        <pc:picChg chg="del">
          <ac:chgData name="#NG CHI HUI#" userId="a8074964-3c0e-453e-bf61-1d9101821b9c" providerId="ADAL" clId="{6F6D8026-9D7B-E249-B11F-152A018EB705}" dt="2021-04-01T05:49:03.232" v="3530" actId="21"/>
          <ac:picMkLst>
            <pc:docMk/>
            <pc:sldMk cId="3108261911" sldId="350"/>
            <ac:picMk id="3" creationId="{8F494953-774F-44F2-94B1-E90D346C7B09}"/>
          </ac:picMkLst>
        </pc:picChg>
        <pc:picChg chg="del">
          <ac:chgData name="#NG CHI HUI#" userId="a8074964-3c0e-453e-bf61-1d9101821b9c" providerId="ADAL" clId="{6F6D8026-9D7B-E249-B11F-152A018EB705}" dt="2021-04-01T05:49:03.232" v="3530" actId="21"/>
          <ac:picMkLst>
            <pc:docMk/>
            <pc:sldMk cId="3108261911" sldId="350"/>
            <ac:picMk id="4" creationId="{FC42AB1C-743D-40E4-91A3-244336AE2F88}"/>
          </ac:picMkLst>
        </pc:picChg>
        <pc:picChg chg="del">
          <ac:chgData name="#NG CHI HUI#" userId="a8074964-3c0e-453e-bf61-1d9101821b9c" providerId="ADAL" clId="{6F6D8026-9D7B-E249-B11F-152A018EB705}" dt="2021-04-01T05:49:03.232" v="3530" actId="21"/>
          <ac:picMkLst>
            <pc:docMk/>
            <pc:sldMk cId="3108261911" sldId="350"/>
            <ac:picMk id="40" creationId="{6AFD1027-DCC3-4829-96D6-3408FF080297}"/>
          </ac:picMkLst>
        </pc:picChg>
        <pc:picChg chg="del">
          <ac:chgData name="#NG CHI HUI#" userId="a8074964-3c0e-453e-bf61-1d9101821b9c" providerId="ADAL" clId="{6F6D8026-9D7B-E249-B11F-152A018EB705}" dt="2021-04-01T05:49:03.232" v="3530" actId="21"/>
          <ac:picMkLst>
            <pc:docMk/>
            <pc:sldMk cId="3108261911" sldId="350"/>
            <ac:picMk id="66" creationId="{2E3B8CFE-5950-A94A-AC26-DA32248440A0}"/>
          </ac:picMkLst>
        </pc:picChg>
      </pc:sldChg>
      <pc:sldChg chg="addSp delSp modSp add del mod">
        <pc:chgData name="#NG CHI HUI#" userId="a8074964-3c0e-453e-bf61-1d9101821b9c" providerId="ADAL" clId="{6F6D8026-9D7B-E249-B11F-152A018EB705}" dt="2021-04-02T06:43:31.176" v="10189" actId="2696"/>
        <pc:sldMkLst>
          <pc:docMk/>
          <pc:sldMk cId="595210588" sldId="354"/>
        </pc:sldMkLst>
        <pc:spChg chg="add del mod">
          <ac:chgData name="#NG CHI HUI#" userId="a8074964-3c0e-453e-bf61-1d9101821b9c" providerId="ADAL" clId="{6F6D8026-9D7B-E249-B11F-152A018EB705}" dt="2021-04-02T06:12:50.570" v="9199" actId="20577"/>
          <ac:spMkLst>
            <pc:docMk/>
            <pc:sldMk cId="595210588" sldId="354"/>
            <ac:spMk id="2" creationId="{D69E8800-FC29-4A46-866F-AC2E80182B78}"/>
          </ac:spMkLst>
        </pc:spChg>
        <pc:spChg chg="add del">
          <ac:chgData name="#NG CHI HUI#" userId="a8074964-3c0e-453e-bf61-1d9101821b9c" providerId="ADAL" clId="{6F6D8026-9D7B-E249-B11F-152A018EB705}" dt="2021-04-02T06:12:51.186" v="9200" actId="478"/>
          <ac:spMkLst>
            <pc:docMk/>
            <pc:sldMk cId="595210588" sldId="354"/>
            <ac:spMk id="3" creationId="{CBA09B7B-7F66-9C43-BF7A-1042B4BB5C20}"/>
          </ac:spMkLst>
        </pc:spChg>
        <pc:spChg chg="add del mod">
          <ac:chgData name="#NG CHI HUI#" userId="a8074964-3c0e-453e-bf61-1d9101821b9c" providerId="ADAL" clId="{6F6D8026-9D7B-E249-B11F-152A018EB705}" dt="2021-04-02T06:12:50.052" v="9198" actId="767"/>
          <ac:spMkLst>
            <pc:docMk/>
            <pc:sldMk cId="595210588" sldId="354"/>
            <ac:spMk id="6" creationId="{5DABD0EF-F628-724A-92CE-70A9FE07D1C6}"/>
          </ac:spMkLst>
        </pc:spChg>
        <pc:spChg chg="add del mod">
          <ac:chgData name="#NG CHI HUI#" userId="a8074964-3c0e-453e-bf61-1d9101821b9c" providerId="ADAL" clId="{6F6D8026-9D7B-E249-B11F-152A018EB705}" dt="2021-04-02T06:12:49.663" v="9197"/>
          <ac:spMkLst>
            <pc:docMk/>
            <pc:sldMk cId="595210588" sldId="354"/>
            <ac:spMk id="7" creationId="{3B5CDCD5-6B02-5C49-9151-B49DC57907F8}"/>
          </ac:spMkLst>
        </pc:spChg>
      </pc:sldChg>
      <pc:sldChg chg="add del">
        <pc:chgData name="#NG CHI HUI#" userId="a8074964-3c0e-453e-bf61-1d9101821b9c" providerId="ADAL" clId="{6F6D8026-9D7B-E249-B11F-152A018EB705}" dt="2021-04-02T06:12:38.568" v="9192"/>
        <pc:sldMkLst>
          <pc:docMk/>
          <pc:sldMk cId="91492659" sldId="355"/>
        </pc:sldMkLst>
      </pc:sldChg>
      <pc:sldChg chg="addSp delSp modSp new del mod">
        <pc:chgData name="#NG CHI HUI#" userId="a8074964-3c0e-453e-bf61-1d9101821b9c" providerId="ADAL" clId="{6F6D8026-9D7B-E249-B11F-152A018EB705}" dt="2021-04-11T04:20:50.932" v="29511" actId="2696"/>
        <pc:sldMkLst>
          <pc:docMk/>
          <pc:sldMk cId="1278779757" sldId="355"/>
        </pc:sldMkLst>
        <pc:spChg chg="add del">
          <ac:chgData name="#NG CHI HUI#" userId="a8074964-3c0e-453e-bf61-1d9101821b9c" providerId="ADAL" clId="{6F6D8026-9D7B-E249-B11F-152A018EB705}" dt="2021-04-02T06:13:14.732" v="9227" actId="478"/>
          <ac:spMkLst>
            <pc:docMk/>
            <pc:sldMk cId="1278779757" sldId="355"/>
            <ac:spMk id="2" creationId="{EDFAB7D8-CA41-894D-8F77-94D6F595A998}"/>
          </ac:spMkLst>
        </pc:spChg>
        <pc:spChg chg="add del">
          <ac:chgData name="#NG CHI HUI#" userId="a8074964-3c0e-453e-bf61-1d9101821b9c" providerId="ADAL" clId="{6F6D8026-9D7B-E249-B11F-152A018EB705}" dt="2021-04-02T06:13:15.832" v="9228" actId="478"/>
          <ac:spMkLst>
            <pc:docMk/>
            <pc:sldMk cId="1278779757" sldId="355"/>
            <ac:spMk id="3" creationId="{27A578CA-53B9-7848-B4D1-1DBC9EF06EFF}"/>
          </ac:spMkLst>
        </pc:spChg>
        <pc:spChg chg="mod">
          <ac:chgData name="#NG CHI HUI#" userId="a8074964-3c0e-453e-bf61-1d9101821b9c" providerId="ADAL" clId="{6F6D8026-9D7B-E249-B11F-152A018EB705}" dt="2021-04-02T06:13:11.567" v="9226" actId="20577"/>
          <ac:spMkLst>
            <pc:docMk/>
            <pc:sldMk cId="1278779757" sldId="355"/>
            <ac:spMk id="4" creationId="{A2CDEB31-F904-3042-84B5-3A54726B248B}"/>
          </ac:spMkLst>
        </pc:spChg>
        <pc:spChg chg="add del mod">
          <ac:chgData name="#NG CHI HUI#" userId="a8074964-3c0e-453e-bf61-1d9101821b9c" providerId="ADAL" clId="{6F6D8026-9D7B-E249-B11F-152A018EB705}" dt="2021-04-02T06:13:37.119" v="9235" actId="47"/>
          <ac:spMkLst>
            <pc:docMk/>
            <pc:sldMk cId="1278779757" sldId="355"/>
            <ac:spMk id="5" creationId="{988A682C-3D9E-214B-AA2B-2209B7B85309}"/>
          </ac:spMkLst>
        </pc:spChg>
        <pc:spChg chg="add del mod">
          <ac:chgData name="#NG CHI HUI#" userId="a8074964-3c0e-453e-bf61-1d9101821b9c" providerId="ADAL" clId="{6F6D8026-9D7B-E249-B11F-152A018EB705}" dt="2021-04-02T06:13:35.882" v="9234" actId="767"/>
          <ac:spMkLst>
            <pc:docMk/>
            <pc:sldMk cId="1278779757" sldId="355"/>
            <ac:spMk id="6" creationId="{5A183F4A-2CCF-3F4D-A702-C421A4A8AFC5}"/>
          </ac:spMkLst>
        </pc:spChg>
        <pc:spChg chg="add mod">
          <ac:chgData name="#NG CHI HUI#" userId="a8074964-3c0e-453e-bf61-1d9101821b9c" providerId="ADAL" clId="{6F6D8026-9D7B-E249-B11F-152A018EB705}" dt="2021-04-07T15:01:04.334" v="22551" actId="1076"/>
          <ac:spMkLst>
            <pc:docMk/>
            <pc:sldMk cId="1278779757" sldId="355"/>
            <ac:spMk id="7" creationId="{9E95F643-48D6-294E-AB15-B406372E4C71}"/>
          </ac:spMkLst>
        </pc:spChg>
      </pc:sldChg>
      <pc:sldChg chg="modSp add del mod">
        <pc:chgData name="#NG CHI HUI#" userId="a8074964-3c0e-453e-bf61-1d9101821b9c" providerId="ADAL" clId="{6F6D8026-9D7B-E249-B11F-152A018EB705}" dt="2021-04-11T04:20:51.673" v="29512" actId="2696"/>
        <pc:sldMkLst>
          <pc:docMk/>
          <pc:sldMk cId="3921633364" sldId="356"/>
        </pc:sldMkLst>
        <pc:spChg chg="mod">
          <ac:chgData name="#NG CHI HUI#" userId="a8074964-3c0e-453e-bf61-1d9101821b9c" providerId="ADAL" clId="{6F6D8026-9D7B-E249-B11F-152A018EB705}" dt="2021-04-07T15:01:33.734" v="22554" actId="1076"/>
          <ac:spMkLst>
            <pc:docMk/>
            <pc:sldMk cId="3921633364" sldId="356"/>
            <ac:spMk id="7" creationId="{9E95F643-48D6-294E-AB15-B406372E4C71}"/>
          </ac:spMkLst>
        </pc:spChg>
      </pc:sldChg>
      <pc:sldChg chg="modSp mod addCm delCm modCm">
        <pc:chgData name="#NG CHI HUI#" userId="a8074964-3c0e-453e-bf61-1d9101821b9c" providerId="ADAL" clId="{6F6D8026-9D7B-E249-B11F-152A018EB705}" dt="2021-04-08T13:37:59.004" v="29084" actId="465"/>
        <pc:sldMkLst>
          <pc:docMk/>
          <pc:sldMk cId="1308831168" sldId="358"/>
        </pc:sldMkLst>
        <pc:spChg chg="mod">
          <ac:chgData name="#NG CHI HUI#" userId="a8074964-3c0e-453e-bf61-1d9101821b9c" providerId="ADAL" clId="{6F6D8026-9D7B-E249-B11F-152A018EB705}" dt="2021-04-04T13:31:06.185" v="14428" actId="123"/>
          <ac:spMkLst>
            <pc:docMk/>
            <pc:sldMk cId="1308831168" sldId="358"/>
            <ac:spMk id="2" creationId="{D630B6B2-1DBB-4EB7-BEB6-C289A733945A}"/>
          </ac:spMkLst>
        </pc:spChg>
        <pc:spChg chg="mod">
          <ac:chgData name="#NG CHI HUI#" userId="a8074964-3c0e-453e-bf61-1d9101821b9c" providerId="ADAL" clId="{6F6D8026-9D7B-E249-B11F-152A018EB705}" dt="2021-04-04T14:27:06.465" v="14965" actId="208"/>
          <ac:spMkLst>
            <pc:docMk/>
            <pc:sldMk cId="1308831168" sldId="358"/>
            <ac:spMk id="5" creationId="{B830397F-43A0-4DB5-AC64-83ED79F141AA}"/>
          </ac:spMkLst>
        </pc:spChg>
        <pc:spChg chg="mod">
          <ac:chgData name="#NG CHI HUI#" userId="a8074964-3c0e-453e-bf61-1d9101821b9c" providerId="ADAL" clId="{6F6D8026-9D7B-E249-B11F-152A018EB705}" dt="2021-04-04T13:32:10.691" v="14436" actId="1036"/>
          <ac:spMkLst>
            <pc:docMk/>
            <pc:sldMk cId="1308831168" sldId="358"/>
            <ac:spMk id="14" creationId="{48732DBA-5A86-404E-A1B5-8D84E440A76E}"/>
          </ac:spMkLst>
        </pc:spChg>
        <pc:spChg chg="mod">
          <ac:chgData name="#NG CHI HUI#" userId="a8074964-3c0e-453e-bf61-1d9101821b9c" providerId="ADAL" clId="{6F6D8026-9D7B-E249-B11F-152A018EB705}" dt="2021-04-08T13:37:59.004" v="29084" actId="465"/>
          <ac:spMkLst>
            <pc:docMk/>
            <pc:sldMk cId="1308831168" sldId="358"/>
            <ac:spMk id="15" creationId="{B7A9179B-C290-4339-91D8-1356978584BF}"/>
          </ac:spMkLst>
        </pc:spChg>
        <pc:spChg chg="mod">
          <ac:chgData name="#NG CHI HUI#" userId="a8074964-3c0e-453e-bf61-1d9101821b9c" providerId="ADAL" clId="{6F6D8026-9D7B-E249-B11F-152A018EB705}" dt="2021-04-08T13:37:59.004" v="29084" actId="465"/>
          <ac:spMkLst>
            <pc:docMk/>
            <pc:sldMk cId="1308831168" sldId="358"/>
            <ac:spMk id="18" creationId="{7F1BF967-C161-43E7-B2AA-FE67F6BD0D86}"/>
          </ac:spMkLst>
        </pc:spChg>
        <pc:spChg chg="mod">
          <ac:chgData name="#NG CHI HUI#" userId="a8074964-3c0e-453e-bf61-1d9101821b9c" providerId="ADAL" clId="{6F6D8026-9D7B-E249-B11F-152A018EB705}" dt="2021-04-08T13:37:59.004" v="29084" actId="465"/>
          <ac:spMkLst>
            <pc:docMk/>
            <pc:sldMk cId="1308831168" sldId="358"/>
            <ac:spMk id="19" creationId="{397E950B-6FEC-4B42-A62C-D81FC394877C}"/>
          </ac:spMkLst>
        </pc:spChg>
        <pc:spChg chg="mod">
          <ac:chgData name="#NG CHI HUI#" userId="a8074964-3c0e-453e-bf61-1d9101821b9c" providerId="ADAL" clId="{6F6D8026-9D7B-E249-B11F-152A018EB705}" dt="2021-04-06T09:10:15.202" v="15744" actId="207"/>
          <ac:spMkLst>
            <pc:docMk/>
            <pc:sldMk cId="1308831168" sldId="358"/>
            <ac:spMk id="21" creationId="{02D3A628-2DE0-4B17-8A51-8B20D0C830C0}"/>
          </ac:spMkLst>
        </pc:spChg>
        <pc:spChg chg="mod">
          <ac:chgData name="#NG CHI HUI#" userId="a8074964-3c0e-453e-bf61-1d9101821b9c" providerId="ADAL" clId="{6F6D8026-9D7B-E249-B11F-152A018EB705}" dt="2021-04-08T04:45:35.386" v="28532" actId="207"/>
          <ac:spMkLst>
            <pc:docMk/>
            <pc:sldMk cId="1308831168" sldId="358"/>
            <ac:spMk id="38" creationId="{A496E742-D603-4EA7-899D-BDCDEB969CAF}"/>
          </ac:spMkLst>
        </pc:spChg>
        <pc:spChg chg="mod">
          <ac:chgData name="#NG CHI HUI#" userId="a8074964-3c0e-453e-bf61-1d9101821b9c" providerId="ADAL" clId="{6F6D8026-9D7B-E249-B11F-152A018EB705}" dt="2021-04-08T13:36:12.133" v="29066" actId="20577"/>
          <ac:spMkLst>
            <pc:docMk/>
            <pc:sldMk cId="1308831168" sldId="358"/>
            <ac:spMk id="41" creationId="{F2CE83F2-27F5-40BF-8E54-E6DFD01EE2BA}"/>
          </ac:spMkLst>
        </pc:spChg>
        <pc:spChg chg="mod">
          <ac:chgData name="#NG CHI HUI#" userId="a8074964-3c0e-453e-bf61-1d9101821b9c" providerId="ADAL" clId="{6F6D8026-9D7B-E249-B11F-152A018EB705}" dt="2021-04-08T13:36:10.117" v="29064" actId="20577"/>
          <ac:spMkLst>
            <pc:docMk/>
            <pc:sldMk cId="1308831168" sldId="358"/>
            <ac:spMk id="42" creationId="{920BD87F-3AFB-4758-8BE9-8EDAD55226AC}"/>
          </ac:spMkLst>
        </pc:spChg>
      </pc:sldChg>
      <pc:sldChg chg="modSp mod addCm modCm">
        <pc:chgData name="#NG CHI HUI#" userId="a8074964-3c0e-453e-bf61-1d9101821b9c" providerId="ADAL" clId="{6F6D8026-9D7B-E249-B11F-152A018EB705}" dt="2021-04-06T10:20:36.995" v="17686" actId="208"/>
        <pc:sldMkLst>
          <pc:docMk/>
          <pc:sldMk cId="3763466732" sldId="360"/>
        </pc:sldMkLst>
        <pc:spChg chg="mod">
          <ac:chgData name="#NG CHI HUI#" userId="a8074964-3c0e-453e-bf61-1d9101821b9c" providerId="ADAL" clId="{6F6D8026-9D7B-E249-B11F-152A018EB705}" dt="2021-04-04T13:36:31.602" v="14516" actId="114"/>
          <ac:spMkLst>
            <pc:docMk/>
            <pc:sldMk cId="3763466732" sldId="360"/>
            <ac:spMk id="20" creationId="{878AA51E-1686-AF4D-A82F-E9FB44E347AF}"/>
          </ac:spMkLst>
        </pc:spChg>
        <pc:spChg chg="mod">
          <ac:chgData name="#NG CHI HUI#" userId="a8074964-3c0e-453e-bf61-1d9101821b9c" providerId="ADAL" clId="{6F6D8026-9D7B-E249-B11F-152A018EB705}" dt="2021-04-04T14:25:29.727" v="14948" actId="208"/>
          <ac:spMkLst>
            <pc:docMk/>
            <pc:sldMk cId="3763466732" sldId="360"/>
            <ac:spMk id="31" creationId="{0D46B12E-0098-4DC5-8427-0FDDA92061C3}"/>
          </ac:spMkLst>
        </pc:spChg>
        <pc:spChg chg="mod">
          <ac:chgData name="#NG CHI HUI#" userId="a8074964-3c0e-453e-bf61-1d9101821b9c" providerId="ADAL" clId="{6F6D8026-9D7B-E249-B11F-152A018EB705}" dt="2021-04-04T14:25:32.414" v="14949" actId="208"/>
          <ac:spMkLst>
            <pc:docMk/>
            <pc:sldMk cId="3763466732" sldId="360"/>
            <ac:spMk id="32" creationId="{315CFF45-012E-463A-BE14-F4DF3A843CDF}"/>
          </ac:spMkLst>
        </pc:spChg>
        <pc:spChg chg="mod">
          <ac:chgData name="#NG CHI HUI#" userId="a8074964-3c0e-453e-bf61-1d9101821b9c" providerId="ADAL" clId="{6F6D8026-9D7B-E249-B11F-152A018EB705}" dt="2021-04-06T10:20:36.995" v="17686" actId="208"/>
          <ac:spMkLst>
            <pc:docMk/>
            <pc:sldMk cId="3763466732" sldId="360"/>
            <ac:spMk id="45" creationId="{ABE04285-DB47-45DB-9F00-7195EA9DA33D}"/>
          </ac:spMkLst>
        </pc:spChg>
      </pc:sldChg>
      <pc:sldChg chg="modSp mod">
        <pc:chgData name="#NG CHI HUI#" userId="a8074964-3c0e-453e-bf61-1d9101821b9c" providerId="ADAL" clId="{6F6D8026-9D7B-E249-B11F-152A018EB705}" dt="2021-04-07T02:26:46.394" v="19067" actId="1038"/>
        <pc:sldMkLst>
          <pc:docMk/>
          <pc:sldMk cId="3853485162" sldId="361"/>
        </pc:sldMkLst>
        <pc:spChg chg="mod">
          <ac:chgData name="#NG CHI HUI#" userId="a8074964-3c0e-453e-bf61-1d9101821b9c" providerId="ADAL" clId="{6F6D8026-9D7B-E249-B11F-152A018EB705}" dt="2021-04-07T02:26:46.394" v="19067" actId="1038"/>
          <ac:spMkLst>
            <pc:docMk/>
            <pc:sldMk cId="3853485162" sldId="361"/>
            <ac:spMk id="18" creationId="{E8999591-80F5-4491-A726-792E33A15236}"/>
          </ac:spMkLst>
        </pc:spChg>
        <pc:spChg chg="mod">
          <ac:chgData name="#NG CHI HUI#" userId="a8074964-3c0e-453e-bf61-1d9101821b9c" providerId="ADAL" clId="{6F6D8026-9D7B-E249-B11F-152A018EB705}" dt="2021-04-04T13:37:14.334" v="14546" actId="114"/>
          <ac:spMkLst>
            <pc:docMk/>
            <pc:sldMk cId="3853485162" sldId="361"/>
            <ac:spMk id="20" creationId="{878AA51E-1686-AF4D-A82F-E9FB44E347AF}"/>
          </ac:spMkLst>
        </pc:spChg>
        <pc:spChg chg="mod">
          <ac:chgData name="#NG CHI HUI#" userId="a8074964-3c0e-453e-bf61-1d9101821b9c" providerId="ADAL" clId="{6F6D8026-9D7B-E249-B11F-152A018EB705}" dt="2021-04-07T02:26:46.394" v="19067" actId="1038"/>
          <ac:spMkLst>
            <pc:docMk/>
            <pc:sldMk cId="3853485162" sldId="361"/>
            <ac:spMk id="31" creationId="{9B87A712-4C16-44B5-B270-0A219139A7C4}"/>
          </ac:spMkLst>
        </pc:spChg>
        <pc:graphicFrameChg chg="modGraphic">
          <ac:chgData name="#NG CHI HUI#" userId="a8074964-3c0e-453e-bf61-1d9101821b9c" providerId="ADAL" clId="{6F6D8026-9D7B-E249-B11F-152A018EB705}" dt="2021-04-06T10:37:30.844" v="17725" actId="207"/>
          <ac:graphicFrameMkLst>
            <pc:docMk/>
            <pc:sldMk cId="3853485162" sldId="361"/>
            <ac:graphicFrameMk id="2" creationId="{C8B03DF6-B20A-4CCD-BA52-DE232F90FC3B}"/>
          </ac:graphicFrameMkLst>
        </pc:graphicFrameChg>
        <pc:graphicFrameChg chg="mod modGraphic">
          <ac:chgData name="#NG CHI HUI#" userId="a8074964-3c0e-453e-bf61-1d9101821b9c" providerId="ADAL" clId="{6F6D8026-9D7B-E249-B11F-152A018EB705}" dt="2021-04-07T02:26:46.394" v="19067" actId="1038"/>
          <ac:graphicFrameMkLst>
            <pc:docMk/>
            <pc:sldMk cId="3853485162" sldId="361"/>
            <ac:graphicFrameMk id="3" creationId="{89C134D2-BE49-4B1F-8D77-A2B41E9D46D3}"/>
          </ac:graphicFrameMkLst>
        </pc:graphicFrameChg>
        <pc:picChg chg="mod">
          <ac:chgData name="#NG CHI HUI#" userId="a8074964-3c0e-453e-bf61-1d9101821b9c" providerId="ADAL" clId="{6F6D8026-9D7B-E249-B11F-152A018EB705}" dt="2021-04-07T02:26:46.394" v="19067" actId="1038"/>
          <ac:picMkLst>
            <pc:docMk/>
            <pc:sldMk cId="3853485162" sldId="361"/>
            <ac:picMk id="9" creationId="{E071B913-C578-447B-A062-609C9F5835E3}"/>
          </ac:picMkLst>
        </pc:picChg>
      </pc:sldChg>
      <pc:sldChg chg="add">
        <pc:chgData name="#NG CHI HUI#" userId="a8074964-3c0e-453e-bf61-1d9101821b9c" providerId="ADAL" clId="{6F6D8026-9D7B-E249-B11F-152A018EB705}" dt="2021-04-08T04:53:12.124" v="28708"/>
        <pc:sldMkLst>
          <pc:docMk/>
          <pc:sldMk cId="1176325381" sldId="363"/>
        </pc:sldMkLst>
      </pc:sldChg>
      <pc:sldChg chg="modSp del mod modShow">
        <pc:chgData name="#NG CHI HUI#" userId="a8074964-3c0e-453e-bf61-1d9101821b9c" providerId="ADAL" clId="{6F6D8026-9D7B-E249-B11F-152A018EB705}" dt="2021-04-08T04:53:09.174" v="28707" actId="2696"/>
        <pc:sldMkLst>
          <pc:docMk/>
          <pc:sldMk cId="4246498825" sldId="363"/>
        </pc:sldMkLst>
        <pc:spChg chg="mod">
          <ac:chgData name="#NG CHI HUI#" userId="a8074964-3c0e-453e-bf61-1d9101821b9c" providerId="ADAL" clId="{6F6D8026-9D7B-E249-B11F-152A018EB705}" dt="2021-04-07T15:14:14.510" v="22922" actId="1076"/>
          <ac:spMkLst>
            <pc:docMk/>
            <pc:sldMk cId="4246498825" sldId="363"/>
            <ac:spMk id="6" creationId="{0E50FCB6-1D91-4FB4-8B67-56BCCDD8250F}"/>
          </ac:spMkLst>
        </pc:spChg>
        <pc:graphicFrameChg chg="mod modGraphic">
          <ac:chgData name="#NG CHI HUI#" userId="a8074964-3c0e-453e-bf61-1d9101821b9c" providerId="ADAL" clId="{6F6D8026-9D7B-E249-B11F-152A018EB705}" dt="2021-04-07T15:18:58.382" v="23191"/>
          <ac:graphicFrameMkLst>
            <pc:docMk/>
            <pc:sldMk cId="4246498825" sldId="363"/>
            <ac:graphicFrameMk id="2" creationId="{6E8AAE19-AE99-43D1-9747-D00E680CE55A}"/>
          </ac:graphicFrameMkLst>
        </pc:graphicFrameChg>
      </pc:sldChg>
      <pc:sldChg chg="addSp delSp modSp mod">
        <pc:chgData name="#NG CHI HUI#" userId="a8074964-3c0e-453e-bf61-1d9101821b9c" providerId="ADAL" clId="{6F6D8026-9D7B-E249-B11F-152A018EB705}" dt="2021-04-07T02:11:47.475" v="19050" actId="207"/>
        <pc:sldMkLst>
          <pc:docMk/>
          <pc:sldMk cId="575851131" sldId="364"/>
        </pc:sldMkLst>
        <pc:spChg chg="add del mod">
          <ac:chgData name="#NG CHI HUI#" userId="a8074964-3c0e-453e-bf61-1d9101821b9c" providerId="ADAL" clId="{6F6D8026-9D7B-E249-B11F-152A018EB705}" dt="2021-04-04T04:21:03.294" v="11287"/>
          <ac:spMkLst>
            <pc:docMk/>
            <pc:sldMk cId="575851131" sldId="364"/>
            <ac:spMk id="2" creationId="{40CA02C4-7517-B34B-8213-EA61CB2429E0}"/>
          </ac:spMkLst>
        </pc:spChg>
        <pc:spChg chg="mod">
          <ac:chgData name="#NG CHI HUI#" userId="a8074964-3c0e-453e-bf61-1d9101821b9c" providerId="ADAL" clId="{6F6D8026-9D7B-E249-B11F-152A018EB705}" dt="2021-04-07T02:11:31.300" v="19043" actId="207"/>
          <ac:spMkLst>
            <pc:docMk/>
            <pc:sldMk cId="575851131" sldId="364"/>
            <ac:spMk id="7" creationId="{EAFC9E84-867D-CF4D-A381-9CFC6ABD618F}"/>
          </ac:spMkLst>
        </pc:spChg>
        <pc:spChg chg="mod">
          <ac:chgData name="#NG CHI HUI#" userId="a8074964-3c0e-453e-bf61-1d9101821b9c" providerId="ADAL" clId="{6F6D8026-9D7B-E249-B11F-152A018EB705}" dt="2021-04-07T02:11:33.664" v="19044" actId="207"/>
          <ac:spMkLst>
            <pc:docMk/>
            <pc:sldMk cId="575851131" sldId="364"/>
            <ac:spMk id="8" creationId="{E3DA4024-18F0-8546-82EA-085EB170428B}"/>
          </ac:spMkLst>
        </pc:spChg>
        <pc:spChg chg="mod">
          <ac:chgData name="#NG CHI HUI#" userId="a8074964-3c0e-453e-bf61-1d9101821b9c" providerId="ADAL" clId="{6F6D8026-9D7B-E249-B11F-152A018EB705}" dt="2021-04-07T02:11:35.560" v="19045" actId="207"/>
          <ac:spMkLst>
            <pc:docMk/>
            <pc:sldMk cId="575851131" sldId="364"/>
            <ac:spMk id="9" creationId="{AD38E96B-5486-944D-B3B9-2D6871A33773}"/>
          </ac:spMkLst>
        </pc:spChg>
        <pc:spChg chg="mod">
          <ac:chgData name="#NG CHI HUI#" userId="a8074964-3c0e-453e-bf61-1d9101821b9c" providerId="ADAL" clId="{6F6D8026-9D7B-E249-B11F-152A018EB705}" dt="2021-04-07T02:11:37.655" v="19046" actId="207"/>
          <ac:spMkLst>
            <pc:docMk/>
            <pc:sldMk cId="575851131" sldId="364"/>
            <ac:spMk id="10" creationId="{246B4DD4-9B35-BE44-8215-D3748D62EC20}"/>
          </ac:spMkLst>
        </pc:spChg>
        <pc:spChg chg="mod">
          <ac:chgData name="#NG CHI HUI#" userId="a8074964-3c0e-453e-bf61-1d9101821b9c" providerId="ADAL" clId="{6F6D8026-9D7B-E249-B11F-152A018EB705}" dt="2021-04-07T02:11:40.161" v="19047" actId="207"/>
          <ac:spMkLst>
            <pc:docMk/>
            <pc:sldMk cId="575851131" sldId="364"/>
            <ac:spMk id="29" creationId="{8B70FF31-CB04-4203-8FC6-1468D857DDB5}"/>
          </ac:spMkLst>
        </pc:spChg>
        <pc:spChg chg="mod">
          <ac:chgData name="#NG CHI HUI#" userId="a8074964-3c0e-453e-bf61-1d9101821b9c" providerId="ADAL" clId="{6F6D8026-9D7B-E249-B11F-152A018EB705}" dt="2021-04-07T02:11:42.566" v="19048" actId="207"/>
          <ac:spMkLst>
            <pc:docMk/>
            <pc:sldMk cId="575851131" sldId="364"/>
            <ac:spMk id="34" creationId="{55505E12-C22D-4C1F-8D0D-9E2653F37638}"/>
          </ac:spMkLst>
        </pc:spChg>
        <pc:spChg chg="mod">
          <ac:chgData name="#NG CHI HUI#" userId="a8074964-3c0e-453e-bf61-1d9101821b9c" providerId="ADAL" clId="{6F6D8026-9D7B-E249-B11F-152A018EB705}" dt="2021-04-07T02:11:44.797" v="19049" actId="207"/>
          <ac:spMkLst>
            <pc:docMk/>
            <pc:sldMk cId="575851131" sldId="364"/>
            <ac:spMk id="35" creationId="{7161E070-0711-4DC4-86F9-CA9B041251F0}"/>
          </ac:spMkLst>
        </pc:spChg>
        <pc:spChg chg="mod">
          <ac:chgData name="#NG CHI HUI#" userId="a8074964-3c0e-453e-bf61-1d9101821b9c" providerId="ADAL" clId="{6F6D8026-9D7B-E249-B11F-152A018EB705}" dt="2021-04-07T02:11:47.475" v="19050" actId="207"/>
          <ac:spMkLst>
            <pc:docMk/>
            <pc:sldMk cId="575851131" sldId="364"/>
            <ac:spMk id="36" creationId="{2DFD9C2B-96E0-4864-8571-D625EFB3DD90}"/>
          </ac:spMkLst>
        </pc:spChg>
        <pc:graphicFrameChg chg="modGraphic">
          <ac:chgData name="#NG CHI HUI#" userId="a8074964-3c0e-453e-bf61-1d9101821b9c" providerId="ADAL" clId="{6F6D8026-9D7B-E249-B11F-152A018EB705}" dt="2021-04-04T13:09:31.783" v="14376" actId="20577"/>
          <ac:graphicFrameMkLst>
            <pc:docMk/>
            <pc:sldMk cId="575851131" sldId="364"/>
            <ac:graphicFrameMk id="21" creationId="{21983DCD-3E35-4ED7-A0CF-77BD3D2D0448}"/>
          </ac:graphicFrameMkLst>
        </pc:graphicFrameChg>
      </pc:sldChg>
      <pc:sldChg chg="addSp delSp modSp mod modClrScheme addCm delCm modCm chgLayout">
        <pc:chgData name="#NG CHI HUI#" userId="a8074964-3c0e-453e-bf61-1d9101821b9c" providerId="ADAL" clId="{6F6D8026-9D7B-E249-B11F-152A018EB705}" dt="2021-04-08T13:44:26.028" v="29122" actId="1592"/>
        <pc:sldMkLst>
          <pc:docMk/>
          <pc:sldMk cId="2724454924" sldId="365"/>
        </pc:sldMkLst>
        <pc:spChg chg="del mod">
          <ac:chgData name="#NG CHI HUI#" userId="a8074964-3c0e-453e-bf61-1d9101821b9c" providerId="ADAL" clId="{6F6D8026-9D7B-E249-B11F-152A018EB705}" dt="2021-04-08T04:46:43.214" v="28533" actId="478"/>
          <ac:spMkLst>
            <pc:docMk/>
            <pc:sldMk cId="2724454924" sldId="365"/>
            <ac:spMk id="3" creationId="{53333A97-90A1-445B-AEEA-D7238B5D67C8}"/>
          </ac:spMkLst>
        </pc:spChg>
        <pc:spChg chg="mod">
          <ac:chgData name="#NG CHI HUI#" userId="a8074964-3c0e-453e-bf61-1d9101821b9c" providerId="ADAL" clId="{6F6D8026-9D7B-E249-B11F-152A018EB705}" dt="2021-04-07T16:45:04.056" v="26791" actId="113"/>
          <ac:spMkLst>
            <pc:docMk/>
            <pc:sldMk cId="2724454924" sldId="365"/>
            <ac:spMk id="6" creationId="{C4D23925-F1CA-438A-88C4-7FFA43AE3048}"/>
          </ac:spMkLst>
        </pc:spChg>
        <pc:spChg chg="mod">
          <ac:chgData name="#NG CHI HUI#" userId="a8074964-3c0e-453e-bf61-1d9101821b9c" providerId="ADAL" clId="{6F6D8026-9D7B-E249-B11F-152A018EB705}" dt="2021-04-07T16:44:58.187" v="26790" actId="207"/>
          <ac:spMkLst>
            <pc:docMk/>
            <pc:sldMk cId="2724454924" sldId="365"/>
            <ac:spMk id="14" creationId="{E0BC02D5-1981-453F-96A0-2FC1B4349E3B}"/>
          </ac:spMkLst>
        </pc:spChg>
        <pc:spChg chg="mod ord">
          <ac:chgData name="#NG CHI HUI#" userId="a8074964-3c0e-453e-bf61-1d9101821b9c" providerId="ADAL" clId="{6F6D8026-9D7B-E249-B11F-152A018EB705}" dt="2021-04-04T13:37:51.257" v="14575" actId="114"/>
          <ac:spMkLst>
            <pc:docMk/>
            <pc:sldMk cId="2724454924" sldId="365"/>
            <ac:spMk id="20" creationId="{878AA51E-1686-AF4D-A82F-E9FB44E347AF}"/>
          </ac:spMkLst>
        </pc:spChg>
        <pc:spChg chg="add del mod">
          <ac:chgData name="#NG CHI HUI#" userId="a8074964-3c0e-453e-bf61-1d9101821b9c" providerId="ADAL" clId="{6F6D8026-9D7B-E249-B11F-152A018EB705}" dt="2021-04-07T02:16:46.121" v="19059" actId="478"/>
          <ac:spMkLst>
            <pc:docMk/>
            <pc:sldMk cId="2724454924" sldId="365"/>
            <ac:spMk id="26" creationId="{26EB4C4D-96FA-E240-8FB3-9A2FDC10C2DA}"/>
          </ac:spMkLst>
        </pc:spChg>
        <pc:spChg chg="mod">
          <ac:chgData name="#NG CHI HUI#" userId="a8074964-3c0e-453e-bf61-1d9101821b9c" providerId="ADAL" clId="{6F6D8026-9D7B-E249-B11F-152A018EB705}" dt="2021-04-08T13:44:15.689" v="29119"/>
          <ac:spMkLst>
            <pc:docMk/>
            <pc:sldMk cId="2724454924" sldId="365"/>
            <ac:spMk id="29" creationId="{06DA612C-8CE0-9D46-B69E-362B34CD8839}"/>
          </ac:spMkLst>
        </pc:spChg>
        <pc:spChg chg="mod">
          <ac:chgData name="#NG CHI HUI#" userId="a8074964-3c0e-453e-bf61-1d9101821b9c" providerId="ADAL" clId="{6F6D8026-9D7B-E249-B11F-152A018EB705}" dt="2021-04-08T13:44:15.689" v="29119"/>
          <ac:spMkLst>
            <pc:docMk/>
            <pc:sldMk cId="2724454924" sldId="365"/>
            <ac:spMk id="30" creationId="{8AE810BF-336E-4246-AABB-1F52C0ABA8EE}"/>
          </ac:spMkLst>
        </pc:spChg>
        <pc:spChg chg="mod">
          <ac:chgData name="#NG CHI HUI#" userId="a8074964-3c0e-453e-bf61-1d9101821b9c" providerId="ADAL" clId="{6F6D8026-9D7B-E249-B11F-152A018EB705}" dt="2021-04-08T13:44:15.689" v="29119"/>
          <ac:spMkLst>
            <pc:docMk/>
            <pc:sldMk cId="2724454924" sldId="365"/>
            <ac:spMk id="35" creationId="{00082101-2E8B-0949-A518-C492FA0227B4}"/>
          </ac:spMkLst>
        </pc:spChg>
        <pc:spChg chg="mod">
          <ac:chgData name="#NG CHI HUI#" userId="a8074964-3c0e-453e-bf61-1d9101821b9c" providerId="ADAL" clId="{6F6D8026-9D7B-E249-B11F-152A018EB705}" dt="2021-04-08T13:44:15.689" v="29119"/>
          <ac:spMkLst>
            <pc:docMk/>
            <pc:sldMk cId="2724454924" sldId="365"/>
            <ac:spMk id="36" creationId="{CFD5A842-1F66-E843-ADC2-D00B52DEE735}"/>
          </ac:spMkLst>
        </pc:spChg>
        <pc:spChg chg="mod">
          <ac:chgData name="#NG CHI HUI#" userId="a8074964-3c0e-453e-bf61-1d9101821b9c" providerId="ADAL" clId="{6F6D8026-9D7B-E249-B11F-152A018EB705}" dt="2021-04-08T13:44:15.689" v="29119"/>
          <ac:spMkLst>
            <pc:docMk/>
            <pc:sldMk cId="2724454924" sldId="365"/>
            <ac:spMk id="37" creationId="{F04F8EEA-C2CD-7E4D-B938-9697CE2CEFDB}"/>
          </ac:spMkLst>
        </pc:spChg>
        <pc:spChg chg="mod">
          <ac:chgData name="#NG CHI HUI#" userId="a8074964-3c0e-453e-bf61-1d9101821b9c" providerId="ADAL" clId="{6F6D8026-9D7B-E249-B11F-152A018EB705}" dt="2021-04-08T13:44:15.689" v="29119"/>
          <ac:spMkLst>
            <pc:docMk/>
            <pc:sldMk cId="2724454924" sldId="365"/>
            <ac:spMk id="38" creationId="{E8C3119B-1AD1-514B-9208-B97176EE08B3}"/>
          </ac:spMkLst>
        </pc:spChg>
        <pc:spChg chg="add mod">
          <ac:chgData name="#NG CHI HUI#" userId="a8074964-3c0e-453e-bf61-1d9101821b9c" providerId="ADAL" clId="{6F6D8026-9D7B-E249-B11F-152A018EB705}" dt="2021-04-08T13:44:21.833" v="29121"/>
          <ac:spMkLst>
            <pc:docMk/>
            <pc:sldMk cId="2724454924" sldId="365"/>
            <ac:spMk id="39" creationId="{53C1FF44-B7CA-0B41-A51D-743D87106332}"/>
          </ac:spMkLst>
        </pc:spChg>
        <pc:grpChg chg="add del mod">
          <ac:chgData name="#NG CHI HUI#" userId="a8074964-3c0e-453e-bf61-1d9101821b9c" providerId="ADAL" clId="{6F6D8026-9D7B-E249-B11F-152A018EB705}" dt="2021-04-08T13:44:17.033" v="29120"/>
          <ac:grpSpMkLst>
            <pc:docMk/>
            <pc:sldMk cId="2724454924" sldId="365"/>
            <ac:grpSpMk id="27" creationId="{F3AFA7A9-9513-734E-A4E7-B7226D80E612}"/>
          </ac:grpSpMkLst>
        </pc:grpChg>
        <pc:graphicFrameChg chg="modGraphic">
          <ac:chgData name="#NG CHI HUI#" userId="a8074964-3c0e-453e-bf61-1d9101821b9c" providerId="ADAL" clId="{6F6D8026-9D7B-E249-B11F-152A018EB705}" dt="2021-04-07T15:51:30.309" v="25256" actId="207"/>
          <ac:graphicFrameMkLst>
            <pc:docMk/>
            <pc:sldMk cId="2724454924" sldId="365"/>
            <ac:graphicFrameMk id="4" creationId="{8ED66562-3736-4692-ABA5-5D050984AB72}"/>
          </ac:graphicFrameMkLst>
        </pc:graphicFrameChg>
        <pc:graphicFrameChg chg="modGraphic">
          <ac:chgData name="#NG CHI HUI#" userId="a8074964-3c0e-453e-bf61-1d9101821b9c" providerId="ADAL" clId="{6F6D8026-9D7B-E249-B11F-152A018EB705}" dt="2021-04-07T15:51:34.390" v="25258" actId="207"/>
          <ac:graphicFrameMkLst>
            <pc:docMk/>
            <pc:sldMk cId="2724454924" sldId="365"/>
            <ac:graphicFrameMk id="15" creationId="{7E16D5A2-A1C0-400F-8212-9BD2E96D02A8}"/>
          </ac:graphicFrameMkLst>
        </pc:graphicFrameChg>
        <pc:graphicFrameChg chg="modGraphic">
          <ac:chgData name="#NG CHI HUI#" userId="a8074964-3c0e-453e-bf61-1d9101821b9c" providerId="ADAL" clId="{6F6D8026-9D7B-E249-B11F-152A018EB705}" dt="2021-04-04T14:26:04.115" v="14955" actId="207"/>
          <ac:graphicFrameMkLst>
            <pc:docMk/>
            <pc:sldMk cId="2724454924" sldId="365"/>
            <ac:graphicFrameMk id="18" creationId="{6B8D12D5-1F25-436C-8666-7FCEF871447A}"/>
          </ac:graphicFrameMkLst>
        </pc:graphicFrameChg>
      </pc:sldChg>
      <pc:sldChg chg="modSp add del mod modShow">
        <pc:chgData name="#NG CHI HUI#" userId="a8074964-3c0e-453e-bf61-1d9101821b9c" providerId="ADAL" clId="{6F6D8026-9D7B-E249-B11F-152A018EB705}" dt="2021-04-06T12:04:44.819" v="18947" actId="2696"/>
        <pc:sldMkLst>
          <pc:docMk/>
          <pc:sldMk cId="3405332978" sldId="366"/>
        </pc:sldMkLst>
        <pc:spChg chg="mod">
          <ac:chgData name="#NG CHI HUI#" userId="a8074964-3c0e-453e-bf61-1d9101821b9c" providerId="ADAL" clId="{6F6D8026-9D7B-E249-B11F-152A018EB705}" dt="2021-04-06T09:24:19.345" v="16001" actId="1076"/>
          <ac:spMkLst>
            <pc:docMk/>
            <pc:sldMk cId="3405332978" sldId="366"/>
            <ac:spMk id="20" creationId="{878AA51E-1686-AF4D-A82F-E9FB44E347AF}"/>
          </ac:spMkLst>
        </pc:spChg>
        <pc:spChg chg="mod">
          <ac:chgData name="#NG CHI HUI#" userId="a8074964-3c0e-453e-bf61-1d9101821b9c" providerId="ADAL" clId="{6F6D8026-9D7B-E249-B11F-152A018EB705}" dt="2021-04-06T08:57:02.188" v="15289" actId="553"/>
          <ac:spMkLst>
            <pc:docMk/>
            <pc:sldMk cId="3405332978" sldId="366"/>
            <ac:spMk id="23" creationId="{F8ACC23F-161E-A249-A0CF-80FE36BD14FC}"/>
          </ac:spMkLst>
        </pc:spChg>
        <pc:spChg chg="mod">
          <ac:chgData name="#NG CHI HUI#" userId="a8074964-3c0e-453e-bf61-1d9101821b9c" providerId="ADAL" clId="{6F6D8026-9D7B-E249-B11F-152A018EB705}" dt="2021-04-06T08:57:02.188" v="15289" actId="553"/>
          <ac:spMkLst>
            <pc:docMk/>
            <pc:sldMk cId="3405332978" sldId="366"/>
            <ac:spMk id="24" creationId="{F07AF7CA-8ED6-4D41-AB3B-80F5AB54D16C}"/>
          </ac:spMkLst>
        </pc:spChg>
        <pc:spChg chg="mod">
          <ac:chgData name="#NG CHI HUI#" userId="a8074964-3c0e-453e-bf61-1d9101821b9c" providerId="ADAL" clId="{6F6D8026-9D7B-E249-B11F-152A018EB705}" dt="2021-04-06T08:56:46.483" v="15287" actId="12788"/>
          <ac:spMkLst>
            <pc:docMk/>
            <pc:sldMk cId="3405332978" sldId="366"/>
            <ac:spMk id="26" creationId="{E11FE250-830B-094D-83B7-A803FF2C2125}"/>
          </ac:spMkLst>
        </pc:spChg>
        <pc:spChg chg="mod">
          <ac:chgData name="#NG CHI HUI#" userId="a8074964-3c0e-453e-bf61-1d9101821b9c" providerId="ADAL" clId="{6F6D8026-9D7B-E249-B11F-152A018EB705}" dt="2021-04-06T08:56:46.483" v="15287" actId="12788"/>
          <ac:spMkLst>
            <pc:docMk/>
            <pc:sldMk cId="3405332978" sldId="366"/>
            <ac:spMk id="27" creationId="{3589658D-0F86-354A-A465-7CE02D3F7234}"/>
          </ac:spMkLst>
        </pc:spChg>
        <pc:spChg chg="mod">
          <ac:chgData name="#NG CHI HUI#" userId="a8074964-3c0e-453e-bf61-1d9101821b9c" providerId="ADAL" clId="{6F6D8026-9D7B-E249-B11F-152A018EB705}" dt="2021-04-06T08:57:02.188" v="15289" actId="553"/>
          <ac:spMkLst>
            <pc:docMk/>
            <pc:sldMk cId="3405332978" sldId="366"/>
            <ac:spMk id="29" creationId="{AD3FA763-6E1C-3E4C-AE57-EFDF84E92277}"/>
          </ac:spMkLst>
        </pc:spChg>
        <pc:picChg chg="mod">
          <ac:chgData name="#NG CHI HUI#" userId="a8074964-3c0e-453e-bf61-1d9101821b9c" providerId="ADAL" clId="{6F6D8026-9D7B-E249-B11F-152A018EB705}" dt="2021-04-06T08:57:18.347" v="15355" actId="1037"/>
          <ac:picMkLst>
            <pc:docMk/>
            <pc:sldMk cId="3405332978" sldId="366"/>
            <ac:picMk id="1026" creationId="{E93CB4E9-F967-C447-81C9-F58E202A22F6}"/>
          </ac:picMkLst>
        </pc:picChg>
      </pc:sldChg>
      <pc:sldChg chg="addSp delSp modSp new mod ord delCm modNotes modNotesTx">
        <pc:chgData name="#NG CHI HUI#" userId="a8074964-3c0e-453e-bf61-1d9101821b9c" providerId="ADAL" clId="{6F6D8026-9D7B-E249-B11F-152A018EB705}" dt="2021-04-11T08:52:25.557" v="29580" actId="313"/>
        <pc:sldMkLst>
          <pc:docMk/>
          <pc:sldMk cId="2242633259" sldId="367"/>
        </pc:sldMkLst>
        <pc:spChg chg="mod">
          <ac:chgData name="#NG CHI HUI#" userId="a8074964-3c0e-453e-bf61-1d9101821b9c" providerId="ADAL" clId="{6F6D8026-9D7B-E249-B11F-152A018EB705}" dt="2021-04-04T13:38:26.842" v="14604" actId="114"/>
          <ac:spMkLst>
            <pc:docMk/>
            <pc:sldMk cId="2242633259" sldId="367"/>
            <ac:spMk id="2" creationId="{A17D9976-D9DF-0642-BD0C-DB34CF6B13FB}"/>
          </ac:spMkLst>
        </pc:spChg>
        <pc:spChg chg="mod">
          <ac:chgData name="#NG CHI HUI#" userId="a8074964-3c0e-453e-bf61-1d9101821b9c" providerId="ADAL" clId="{6F6D8026-9D7B-E249-B11F-152A018EB705}" dt="2021-04-04T04:30:15.818" v="11359"/>
          <ac:spMkLst>
            <pc:docMk/>
            <pc:sldMk cId="2242633259" sldId="367"/>
            <ac:spMk id="4" creationId="{826ADAC5-099E-7A4A-BA71-3BA70915CDF6}"/>
          </ac:spMkLst>
        </pc:spChg>
        <pc:spChg chg="mod">
          <ac:chgData name="#NG CHI HUI#" userId="a8074964-3c0e-453e-bf61-1d9101821b9c" providerId="ADAL" clId="{6F6D8026-9D7B-E249-B11F-152A018EB705}" dt="2021-04-04T04:30:15.818" v="11359"/>
          <ac:spMkLst>
            <pc:docMk/>
            <pc:sldMk cId="2242633259" sldId="367"/>
            <ac:spMk id="5" creationId="{A54E6F68-34B7-BF4A-9B31-B9502D899124}"/>
          </ac:spMkLst>
        </pc:spChg>
        <pc:spChg chg="mod">
          <ac:chgData name="#NG CHI HUI#" userId="a8074964-3c0e-453e-bf61-1d9101821b9c" providerId="ADAL" clId="{6F6D8026-9D7B-E249-B11F-152A018EB705}" dt="2021-04-04T04:30:15.818" v="11359"/>
          <ac:spMkLst>
            <pc:docMk/>
            <pc:sldMk cId="2242633259" sldId="367"/>
            <ac:spMk id="6" creationId="{8DFA0C4F-71DA-B24A-90CB-56575DA6EB6A}"/>
          </ac:spMkLst>
        </pc:spChg>
        <pc:spChg chg="mod">
          <ac:chgData name="#NG CHI HUI#" userId="a8074964-3c0e-453e-bf61-1d9101821b9c" providerId="ADAL" clId="{6F6D8026-9D7B-E249-B11F-152A018EB705}" dt="2021-04-04T04:30:15.818" v="11359"/>
          <ac:spMkLst>
            <pc:docMk/>
            <pc:sldMk cId="2242633259" sldId="367"/>
            <ac:spMk id="7" creationId="{B847CAD5-F500-0442-9E2F-4EF5A90A540E}"/>
          </ac:spMkLst>
        </pc:spChg>
        <pc:spChg chg="mod">
          <ac:chgData name="#NG CHI HUI#" userId="a8074964-3c0e-453e-bf61-1d9101821b9c" providerId="ADAL" clId="{6F6D8026-9D7B-E249-B11F-152A018EB705}" dt="2021-04-04T04:30:15.818" v="11359"/>
          <ac:spMkLst>
            <pc:docMk/>
            <pc:sldMk cId="2242633259" sldId="367"/>
            <ac:spMk id="9" creationId="{CE0FEBCD-0D29-9943-9746-FA8E14A12CBA}"/>
          </ac:spMkLst>
        </pc:spChg>
        <pc:spChg chg="mod">
          <ac:chgData name="#NG CHI HUI#" userId="a8074964-3c0e-453e-bf61-1d9101821b9c" providerId="ADAL" clId="{6F6D8026-9D7B-E249-B11F-152A018EB705}" dt="2021-04-04T04:30:15.818" v="11359"/>
          <ac:spMkLst>
            <pc:docMk/>
            <pc:sldMk cId="2242633259" sldId="367"/>
            <ac:spMk id="10" creationId="{37BC0EAC-7228-D94D-98B9-AA209DE58017}"/>
          </ac:spMkLst>
        </pc:spChg>
        <pc:spChg chg="mod">
          <ac:chgData name="#NG CHI HUI#" userId="a8074964-3c0e-453e-bf61-1d9101821b9c" providerId="ADAL" clId="{6F6D8026-9D7B-E249-B11F-152A018EB705}" dt="2021-04-04T04:30:15.818" v="11359"/>
          <ac:spMkLst>
            <pc:docMk/>
            <pc:sldMk cId="2242633259" sldId="367"/>
            <ac:spMk id="11" creationId="{EFA0B37F-DB04-A54D-989A-054139AD0DC8}"/>
          </ac:spMkLst>
        </pc:spChg>
        <pc:spChg chg="mod">
          <ac:chgData name="#NG CHI HUI#" userId="a8074964-3c0e-453e-bf61-1d9101821b9c" providerId="ADAL" clId="{6F6D8026-9D7B-E249-B11F-152A018EB705}" dt="2021-04-06T12:04:21.648" v="18946" actId="1036"/>
          <ac:spMkLst>
            <pc:docMk/>
            <pc:sldMk cId="2242633259" sldId="367"/>
            <ac:spMk id="12" creationId="{037C09E9-CC02-4B44-A86E-B4937D95162F}"/>
          </ac:spMkLst>
        </pc:spChg>
        <pc:spChg chg="mod">
          <ac:chgData name="#NG CHI HUI#" userId="a8074964-3c0e-453e-bf61-1d9101821b9c" providerId="ADAL" clId="{6F6D8026-9D7B-E249-B11F-152A018EB705}" dt="2021-04-04T04:30:15.818" v="11359"/>
          <ac:spMkLst>
            <pc:docMk/>
            <pc:sldMk cId="2242633259" sldId="367"/>
            <ac:spMk id="12" creationId="{EBC42E59-4ED0-4B44-8200-F09912EE11F3}"/>
          </ac:spMkLst>
        </pc:spChg>
        <pc:spChg chg="mod">
          <ac:chgData name="#NG CHI HUI#" userId="a8074964-3c0e-453e-bf61-1d9101821b9c" providerId="ADAL" clId="{6F6D8026-9D7B-E249-B11F-152A018EB705}" dt="2021-04-07T03:12:57.613" v="22528" actId="14100"/>
          <ac:spMkLst>
            <pc:docMk/>
            <pc:sldMk cId="2242633259" sldId="367"/>
            <ac:spMk id="13" creationId="{AC7A9166-A0A7-47C9-A10D-DAB7170F89B2}"/>
          </ac:spMkLst>
        </pc:spChg>
        <pc:spChg chg="mod">
          <ac:chgData name="#NG CHI HUI#" userId="a8074964-3c0e-453e-bf61-1d9101821b9c" providerId="ADAL" clId="{6F6D8026-9D7B-E249-B11F-152A018EB705}" dt="2021-04-04T04:30:15.818" v="11359"/>
          <ac:spMkLst>
            <pc:docMk/>
            <pc:sldMk cId="2242633259" sldId="367"/>
            <ac:spMk id="14" creationId="{A0D73F5D-4163-2443-ACB2-36C00DD3D501}"/>
          </ac:spMkLst>
        </pc:spChg>
        <pc:spChg chg="mod">
          <ac:chgData name="#NG CHI HUI#" userId="a8074964-3c0e-453e-bf61-1d9101821b9c" providerId="ADAL" clId="{6F6D8026-9D7B-E249-B11F-152A018EB705}" dt="2021-04-04T04:30:15.818" v="11359"/>
          <ac:spMkLst>
            <pc:docMk/>
            <pc:sldMk cId="2242633259" sldId="367"/>
            <ac:spMk id="15" creationId="{574A5F19-6BCF-7F43-837B-C23FD8B8FA7F}"/>
          </ac:spMkLst>
        </pc:spChg>
        <pc:spChg chg="mod">
          <ac:chgData name="#NG CHI HUI#" userId="a8074964-3c0e-453e-bf61-1d9101821b9c" providerId="ADAL" clId="{6F6D8026-9D7B-E249-B11F-152A018EB705}" dt="2021-04-04T04:30:15.818" v="11359"/>
          <ac:spMkLst>
            <pc:docMk/>
            <pc:sldMk cId="2242633259" sldId="367"/>
            <ac:spMk id="16" creationId="{5AF33C48-E9FD-354B-84A1-5E0B7BE3412F}"/>
          </ac:spMkLst>
        </pc:spChg>
        <pc:spChg chg="add mod">
          <ac:chgData name="#NG CHI HUI#" userId="a8074964-3c0e-453e-bf61-1d9101821b9c" providerId="ADAL" clId="{6F6D8026-9D7B-E249-B11F-152A018EB705}" dt="2021-04-08T04:47:30.075" v="28540" actId="20577"/>
          <ac:spMkLst>
            <pc:docMk/>
            <pc:sldMk cId="2242633259" sldId="367"/>
            <ac:spMk id="16" creationId="{9B5F90DF-BF41-B34E-9C7F-B5BBE33B2A1C}"/>
          </ac:spMkLst>
        </pc:spChg>
        <pc:spChg chg="mod">
          <ac:chgData name="#NG CHI HUI#" userId="a8074964-3c0e-453e-bf61-1d9101821b9c" providerId="ADAL" clId="{6F6D8026-9D7B-E249-B11F-152A018EB705}" dt="2021-04-04T04:30:15.818" v="11359"/>
          <ac:spMkLst>
            <pc:docMk/>
            <pc:sldMk cId="2242633259" sldId="367"/>
            <ac:spMk id="17" creationId="{5A26BED5-9021-1A41-8435-FE125F68CD2F}"/>
          </ac:spMkLst>
        </pc:spChg>
        <pc:spChg chg="mod">
          <ac:chgData name="#NG CHI HUI#" userId="a8074964-3c0e-453e-bf61-1d9101821b9c" providerId="ADAL" clId="{6F6D8026-9D7B-E249-B11F-152A018EB705}" dt="2021-04-04T04:30:15.818" v="11359"/>
          <ac:spMkLst>
            <pc:docMk/>
            <pc:sldMk cId="2242633259" sldId="367"/>
            <ac:spMk id="19" creationId="{18172360-DE25-5446-8ED7-6FBBAC63AC56}"/>
          </ac:spMkLst>
        </pc:spChg>
        <pc:spChg chg="mod">
          <ac:chgData name="#NG CHI HUI#" userId="a8074964-3c0e-453e-bf61-1d9101821b9c" providerId="ADAL" clId="{6F6D8026-9D7B-E249-B11F-152A018EB705}" dt="2021-04-04T04:30:15.818" v="11359"/>
          <ac:spMkLst>
            <pc:docMk/>
            <pc:sldMk cId="2242633259" sldId="367"/>
            <ac:spMk id="20" creationId="{9B81A816-F6B8-3A46-876E-B4E97079FAC9}"/>
          </ac:spMkLst>
        </pc:spChg>
        <pc:spChg chg="mod">
          <ac:chgData name="#NG CHI HUI#" userId="a8074964-3c0e-453e-bf61-1d9101821b9c" providerId="ADAL" clId="{6F6D8026-9D7B-E249-B11F-152A018EB705}" dt="2021-04-04T04:30:15.818" v="11359"/>
          <ac:spMkLst>
            <pc:docMk/>
            <pc:sldMk cId="2242633259" sldId="367"/>
            <ac:spMk id="21" creationId="{F3F015CD-2C18-F145-A362-C4A0BEA75593}"/>
          </ac:spMkLst>
        </pc:spChg>
        <pc:spChg chg="mod">
          <ac:chgData name="#NG CHI HUI#" userId="a8074964-3c0e-453e-bf61-1d9101821b9c" providerId="ADAL" clId="{6F6D8026-9D7B-E249-B11F-152A018EB705}" dt="2021-04-04T04:30:15.818" v="11359"/>
          <ac:spMkLst>
            <pc:docMk/>
            <pc:sldMk cId="2242633259" sldId="367"/>
            <ac:spMk id="22" creationId="{3E955843-224E-0D49-8D1A-8D9806C73466}"/>
          </ac:spMkLst>
        </pc:spChg>
        <pc:spChg chg="add del mod">
          <ac:chgData name="#NG CHI HUI#" userId="a8074964-3c0e-453e-bf61-1d9101821b9c" providerId="ADAL" clId="{6F6D8026-9D7B-E249-B11F-152A018EB705}" dt="2021-04-04T04:30:18.709" v="11362"/>
          <ac:spMkLst>
            <pc:docMk/>
            <pc:sldMk cId="2242633259" sldId="367"/>
            <ac:spMk id="23" creationId="{FF07DAF6-CB4F-E241-B27E-E77F93BE24A9}"/>
          </ac:spMkLst>
        </pc:spChg>
        <pc:spChg chg="mod">
          <ac:chgData name="#NG CHI HUI#" userId="a8074964-3c0e-453e-bf61-1d9101821b9c" providerId="ADAL" clId="{6F6D8026-9D7B-E249-B11F-152A018EB705}" dt="2021-04-04T04:30:15.818" v="11359"/>
          <ac:spMkLst>
            <pc:docMk/>
            <pc:sldMk cId="2242633259" sldId="367"/>
            <ac:spMk id="25" creationId="{84BF3D18-C0E9-1546-82E3-623A35B5BA90}"/>
          </ac:spMkLst>
        </pc:spChg>
        <pc:spChg chg="mod">
          <ac:chgData name="#NG CHI HUI#" userId="a8074964-3c0e-453e-bf61-1d9101821b9c" providerId="ADAL" clId="{6F6D8026-9D7B-E249-B11F-152A018EB705}" dt="2021-04-04T04:30:15.818" v="11359"/>
          <ac:spMkLst>
            <pc:docMk/>
            <pc:sldMk cId="2242633259" sldId="367"/>
            <ac:spMk id="26" creationId="{3383AFEE-2FD3-4A4B-B9B6-EE83A5468C70}"/>
          </ac:spMkLst>
        </pc:spChg>
        <pc:spChg chg="mod">
          <ac:chgData name="#NG CHI HUI#" userId="a8074964-3c0e-453e-bf61-1d9101821b9c" providerId="ADAL" clId="{6F6D8026-9D7B-E249-B11F-152A018EB705}" dt="2021-04-04T04:30:15.818" v="11359"/>
          <ac:spMkLst>
            <pc:docMk/>
            <pc:sldMk cId="2242633259" sldId="367"/>
            <ac:spMk id="27" creationId="{4D44B186-99F0-724B-8EE5-ED1242EE49B6}"/>
          </ac:spMkLst>
        </pc:spChg>
        <pc:spChg chg="mod">
          <ac:chgData name="#NG CHI HUI#" userId="a8074964-3c0e-453e-bf61-1d9101821b9c" providerId="ADAL" clId="{6F6D8026-9D7B-E249-B11F-152A018EB705}" dt="2021-04-04T04:30:15.818" v="11359"/>
          <ac:spMkLst>
            <pc:docMk/>
            <pc:sldMk cId="2242633259" sldId="367"/>
            <ac:spMk id="28" creationId="{B842C1BA-3309-714A-A42F-073E9FF1CA18}"/>
          </ac:spMkLst>
        </pc:spChg>
        <pc:spChg chg="mod">
          <ac:chgData name="#NG CHI HUI#" userId="a8074964-3c0e-453e-bf61-1d9101821b9c" providerId="ADAL" clId="{6F6D8026-9D7B-E249-B11F-152A018EB705}" dt="2021-04-04T04:30:15.818" v="11359"/>
          <ac:spMkLst>
            <pc:docMk/>
            <pc:sldMk cId="2242633259" sldId="367"/>
            <ac:spMk id="29" creationId="{AFA8AEC0-8B3B-A24D-A775-909968560C50}"/>
          </ac:spMkLst>
        </pc:spChg>
        <pc:spChg chg="mod">
          <ac:chgData name="#NG CHI HUI#" userId="a8074964-3c0e-453e-bf61-1d9101821b9c" providerId="ADAL" clId="{6F6D8026-9D7B-E249-B11F-152A018EB705}" dt="2021-04-04T04:30:15.818" v="11359"/>
          <ac:spMkLst>
            <pc:docMk/>
            <pc:sldMk cId="2242633259" sldId="367"/>
            <ac:spMk id="30" creationId="{F873CF7E-DF10-7540-B617-C206204D7E0A}"/>
          </ac:spMkLst>
        </pc:spChg>
        <pc:spChg chg="mod">
          <ac:chgData name="#NG CHI HUI#" userId="a8074964-3c0e-453e-bf61-1d9101821b9c" providerId="ADAL" clId="{6F6D8026-9D7B-E249-B11F-152A018EB705}" dt="2021-04-04T04:30:15.818" v="11359"/>
          <ac:spMkLst>
            <pc:docMk/>
            <pc:sldMk cId="2242633259" sldId="367"/>
            <ac:spMk id="31" creationId="{5F06FBA4-3736-A64C-8DEF-86F90F99B140}"/>
          </ac:spMkLst>
        </pc:spChg>
        <pc:spChg chg="mod">
          <ac:chgData name="#NG CHI HUI#" userId="a8074964-3c0e-453e-bf61-1d9101821b9c" providerId="ADAL" clId="{6F6D8026-9D7B-E249-B11F-152A018EB705}" dt="2021-04-04T04:30:15.818" v="11359"/>
          <ac:spMkLst>
            <pc:docMk/>
            <pc:sldMk cId="2242633259" sldId="367"/>
            <ac:spMk id="32" creationId="{FFDE1B71-20BD-1843-BA7D-345D634DEA45}"/>
          </ac:spMkLst>
        </pc:spChg>
        <pc:spChg chg="mod">
          <ac:chgData name="#NG CHI HUI#" userId="a8074964-3c0e-453e-bf61-1d9101821b9c" providerId="ADAL" clId="{6F6D8026-9D7B-E249-B11F-152A018EB705}" dt="2021-04-04T04:30:15.818" v="11359"/>
          <ac:spMkLst>
            <pc:docMk/>
            <pc:sldMk cId="2242633259" sldId="367"/>
            <ac:spMk id="33" creationId="{99E5CF2D-2B72-344A-A978-F443185A34FA}"/>
          </ac:spMkLst>
        </pc:spChg>
        <pc:spChg chg="mod">
          <ac:chgData name="#NG CHI HUI#" userId="a8074964-3c0e-453e-bf61-1d9101821b9c" providerId="ADAL" clId="{6F6D8026-9D7B-E249-B11F-152A018EB705}" dt="2021-04-04T04:30:15.818" v="11359"/>
          <ac:spMkLst>
            <pc:docMk/>
            <pc:sldMk cId="2242633259" sldId="367"/>
            <ac:spMk id="34" creationId="{6C9327F5-4813-904E-BF0C-418FDEECA1D9}"/>
          </ac:spMkLst>
        </pc:spChg>
        <pc:spChg chg="mod">
          <ac:chgData name="#NG CHI HUI#" userId="a8074964-3c0e-453e-bf61-1d9101821b9c" providerId="ADAL" clId="{6F6D8026-9D7B-E249-B11F-152A018EB705}" dt="2021-04-04T04:30:15.818" v="11359"/>
          <ac:spMkLst>
            <pc:docMk/>
            <pc:sldMk cId="2242633259" sldId="367"/>
            <ac:spMk id="35" creationId="{63F18C49-E385-AE43-9BA9-F41899E94687}"/>
          </ac:spMkLst>
        </pc:spChg>
        <pc:spChg chg="mod">
          <ac:chgData name="#NG CHI HUI#" userId="a8074964-3c0e-453e-bf61-1d9101821b9c" providerId="ADAL" clId="{6F6D8026-9D7B-E249-B11F-152A018EB705}" dt="2021-04-04T04:30:15.818" v="11359"/>
          <ac:spMkLst>
            <pc:docMk/>
            <pc:sldMk cId="2242633259" sldId="367"/>
            <ac:spMk id="36" creationId="{1BEE6216-D2D7-F649-86C1-042B2BEB7148}"/>
          </ac:spMkLst>
        </pc:spChg>
        <pc:spChg chg="mod">
          <ac:chgData name="#NG CHI HUI#" userId="a8074964-3c0e-453e-bf61-1d9101821b9c" providerId="ADAL" clId="{6F6D8026-9D7B-E249-B11F-152A018EB705}" dt="2021-04-04T04:30:15.818" v="11359"/>
          <ac:spMkLst>
            <pc:docMk/>
            <pc:sldMk cId="2242633259" sldId="367"/>
            <ac:spMk id="37" creationId="{BDA224C3-7CE9-D74D-A99D-FB7A594AB012}"/>
          </ac:spMkLst>
        </pc:spChg>
        <pc:spChg chg="mod">
          <ac:chgData name="#NG CHI HUI#" userId="a8074964-3c0e-453e-bf61-1d9101821b9c" providerId="ADAL" clId="{6F6D8026-9D7B-E249-B11F-152A018EB705}" dt="2021-04-04T04:30:15.818" v="11359"/>
          <ac:spMkLst>
            <pc:docMk/>
            <pc:sldMk cId="2242633259" sldId="367"/>
            <ac:spMk id="38" creationId="{B84E8A29-D147-1341-AA12-647896A0B80F}"/>
          </ac:spMkLst>
        </pc:spChg>
        <pc:spChg chg="mod">
          <ac:chgData name="#NG CHI HUI#" userId="a8074964-3c0e-453e-bf61-1d9101821b9c" providerId="ADAL" clId="{6F6D8026-9D7B-E249-B11F-152A018EB705}" dt="2021-04-04T04:30:15.818" v="11359"/>
          <ac:spMkLst>
            <pc:docMk/>
            <pc:sldMk cId="2242633259" sldId="367"/>
            <ac:spMk id="39" creationId="{4C43E404-EDD5-8F49-88A8-F3223D8FDCE0}"/>
          </ac:spMkLst>
        </pc:spChg>
        <pc:spChg chg="mod">
          <ac:chgData name="#NG CHI HUI#" userId="a8074964-3c0e-453e-bf61-1d9101821b9c" providerId="ADAL" clId="{6F6D8026-9D7B-E249-B11F-152A018EB705}" dt="2021-04-04T04:30:15.818" v="11359"/>
          <ac:spMkLst>
            <pc:docMk/>
            <pc:sldMk cId="2242633259" sldId="367"/>
            <ac:spMk id="40" creationId="{AA18117E-B783-A24A-AC72-0D4B10C5D73F}"/>
          </ac:spMkLst>
        </pc:spChg>
        <pc:spChg chg="mod">
          <ac:chgData name="#NG CHI HUI#" userId="a8074964-3c0e-453e-bf61-1d9101821b9c" providerId="ADAL" clId="{6F6D8026-9D7B-E249-B11F-152A018EB705}" dt="2021-04-04T04:30:15.818" v="11359"/>
          <ac:spMkLst>
            <pc:docMk/>
            <pc:sldMk cId="2242633259" sldId="367"/>
            <ac:spMk id="41" creationId="{06711433-826F-2D46-8259-59836DFEA98A}"/>
          </ac:spMkLst>
        </pc:spChg>
        <pc:spChg chg="mod">
          <ac:chgData name="#NG CHI HUI#" userId="a8074964-3c0e-453e-bf61-1d9101821b9c" providerId="ADAL" clId="{6F6D8026-9D7B-E249-B11F-152A018EB705}" dt="2021-04-04T04:30:15.818" v="11359"/>
          <ac:spMkLst>
            <pc:docMk/>
            <pc:sldMk cId="2242633259" sldId="367"/>
            <ac:spMk id="42" creationId="{FED5749E-0449-E04D-98BB-AFAABB93D2C0}"/>
          </ac:spMkLst>
        </pc:spChg>
        <pc:spChg chg="mod">
          <ac:chgData name="#NG CHI HUI#" userId="a8074964-3c0e-453e-bf61-1d9101821b9c" providerId="ADAL" clId="{6F6D8026-9D7B-E249-B11F-152A018EB705}" dt="2021-04-04T04:30:15.818" v="11359"/>
          <ac:spMkLst>
            <pc:docMk/>
            <pc:sldMk cId="2242633259" sldId="367"/>
            <ac:spMk id="43" creationId="{7120E2B7-680A-504D-8A02-3DEF44E18BE3}"/>
          </ac:spMkLst>
        </pc:spChg>
        <pc:spChg chg="mod">
          <ac:chgData name="#NG CHI HUI#" userId="a8074964-3c0e-453e-bf61-1d9101821b9c" providerId="ADAL" clId="{6F6D8026-9D7B-E249-B11F-152A018EB705}" dt="2021-04-04T04:30:15.818" v="11359"/>
          <ac:spMkLst>
            <pc:docMk/>
            <pc:sldMk cId="2242633259" sldId="367"/>
            <ac:spMk id="44" creationId="{DA0C7A29-8369-7A4B-BA6D-9392BAF080DE}"/>
          </ac:spMkLst>
        </pc:spChg>
        <pc:spChg chg="mod">
          <ac:chgData name="#NG CHI HUI#" userId="a8074964-3c0e-453e-bf61-1d9101821b9c" providerId="ADAL" clId="{6F6D8026-9D7B-E249-B11F-152A018EB705}" dt="2021-04-04T04:30:15.818" v="11359"/>
          <ac:spMkLst>
            <pc:docMk/>
            <pc:sldMk cId="2242633259" sldId="367"/>
            <ac:spMk id="45" creationId="{979C7D78-A43C-3742-9A1E-C6F34F3E255B}"/>
          </ac:spMkLst>
        </pc:spChg>
        <pc:spChg chg="mod">
          <ac:chgData name="#NG CHI HUI#" userId="a8074964-3c0e-453e-bf61-1d9101821b9c" providerId="ADAL" clId="{6F6D8026-9D7B-E249-B11F-152A018EB705}" dt="2021-04-04T04:30:15.818" v="11359"/>
          <ac:spMkLst>
            <pc:docMk/>
            <pc:sldMk cId="2242633259" sldId="367"/>
            <ac:spMk id="46" creationId="{17FF0DA7-73D1-9C4C-963C-C843F0FB7744}"/>
          </ac:spMkLst>
        </pc:spChg>
        <pc:spChg chg="mod">
          <ac:chgData name="#NG CHI HUI#" userId="a8074964-3c0e-453e-bf61-1d9101821b9c" providerId="ADAL" clId="{6F6D8026-9D7B-E249-B11F-152A018EB705}" dt="2021-04-04T04:30:15.818" v="11359"/>
          <ac:spMkLst>
            <pc:docMk/>
            <pc:sldMk cId="2242633259" sldId="367"/>
            <ac:spMk id="47" creationId="{67C678E9-B058-0144-AC13-58C28CA41459}"/>
          </ac:spMkLst>
        </pc:spChg>
        <pc:spChg chg="mod">
          <ac:chgData name="#NG CHI HUI#" userId="a8074964-3c0e-453e-bf61-1d9101821b9c" providerId="ADAL" clId="{6F6D8026-9D7B-E249-B11F-152A018EB705}" dt="2021-04-04T04:30:15.818" v="11359"/>
          <ac:spMkLst>
            <pc:docMk/>
            <pc:sldMk cId="2242633259" sldId="367"/>
            <ac:spMk id="48" creationId="{9935A81F-9024-3444-A566-84676E45103B}"/>
          </ac:spMkLst>
        </pc:spChg>
        <pc:spChg chg="mod">
          <ac:chgData name="#NG CHI HUI#" userId="a8074964-3c0e-453e-bf61-1d9101821b9c" providerId="ADAL" clId="{6F6D8026-9D7B-E249-B11F-152A018EB705}" dt="2021-04-04T04:30:15.818" v="11359"/>
          <ac:spMkLst>
            <pc:docMk/>
            <pc:sldMk cId="2242633259" sldId="367"/>
            <ac:spMk id="49" creationId="{B5CC332E-E47E-4D4C-AAA9-73BB8C180BC2}"/>
          </ac:spMkLst>
        </pc:spChg>
        <pc:spChg chg="mod">
          <ac:chgData name="#NG CHI HUI#" userId="a8074964-3c0e-453e-bf61-1d9101821b9c" providerId="ADAL" clId="{6F6D8026-9D7B-E249-B11F-152A018EB705}" dt="2021-04-04T04:30:15.818" v="11359"/>
          <ac:spMkLst>
            <pc:docMk/>
            <pc:sldMk cId="2242633259" sldId="367"/>
            <ac:spMk id="50" creationId="{C21F195D-F846-7F4B-9D1D-2FFAB2648109}"/>
          </ac:spMkLst>
        </pc:spChg>
        <pc:spChg chg="mod">
          <ac:chgData name="#NG CHI HUI#" userId="a8074964-3c0e-453e-bf61-1d9101821b9c" providerId="ADAL" clId="{6F6D8026-9D7B-E249-B11F-152A018EB705}" dt="2021-04-04T04:30:15.818" v="11359"/>
          <ac:spMkLst>
            <pc:docMk/>
            <pc:sldMk cId="2242633259" sldId="367"/>
            <ac:spMk id="51" creationId="{53251A93-2C8F-634E-8FFF-D11F738905AE}"/>
          </ac:spMkLst>
        </pc:spChg>
        <pc:spChg chg="mod">
          <ac:chgData name="#NG CHI HUI#" userId="a8074964-3c0e-453e-bf61-1d9101821b9c" providerId="ADAL" clId="{6F6D8026-9D7B-E249-B11F-152A018EB705}" dt="2021-04-04T04:30:15.818" v="11359"/>
          <ac:spMkLst>
            <pc:docMk/>
            <pc:sldMk cId="2242633259" sldId="367"/>
            <ac:spMk id="52" creationId="{DCC698CB-5392-1F44-994B-190F06582E9A}"/>
          </ac:spMkLst>
        </pc:spChg>
        <pc:spChg chg="mod">
          <ac:chgData name="#NG CHI HUI#" userId="a8074964-3c0e-453e-bf61-1d9101821b9c" providerId="ADAL" clId="{6F6D8026-9D7B-E249-B11F-152A018EB705}" dt="2021-04-04T04:30:15.818" v="11359"/>
          <ac:spMkLst>
            <pc:docMk/>
            <pc:sldMk cId="2242633259" sldId="367"/>
            <ac:spMk id="53" creationId="{C90E55A4-0B51-B344-8CAA-0A5D691C7456}"/>
          </ac:spMkLst>
        </pc:spChg>
        <pc:spChg chg="mod">
          <ac:chgData name="#NG CHI HUI#" userId="a8074964-3c0e-453e-bf61-1d9101821b9c" providerId="ADAL" clId="{6F6D8026-9D7B-E249-B11F-152A018EB705}" dt="2021-04-04T04:30:15.818" v="11359"/>
          <ac:spMkLst>
            <pc:docMk/>
            <pc:sldMk cId="2242633259" sldId="367"/>
            <ac:spMk id="54" creationId="{7330E5E4-C03C-4749-9CD4-4D927D66F2BD}"/>
          </ac:spMkLst>
        </pc:spChg>
        <pc:spChg chg="mod">
          <ac:chgData name="#NG CHI HUI#" userId="a8074964-3c0e-453e-bf61-1d9101821b9c" providerId="ADAL" clId="{6F6D8026-9D7B-E249-B11F-152A018EB705}" dt="2021-04-04T04:30:15.818" v="11359"/>
          <ac:spMkLst>
            <pc:docMk/>
            <pc:sldMk cId="2242633259" sldId="367"/>
            <ac:spMk id="55" creationId="{C7F0FD01-924C-4440-8C4E-E4A3A5472D19}"/>
          </ac:spMkLst>
        </pc:spChg>
        <pc:spChg chg="mod">
          <ac:chgData name="#NG CHI HUI#" userId="a8074964-3c0e-453e-bf61-1d9101821b9c" providerId="ADAL" clId="{6F6D8026-9D7B-E249-B11F-152A018EB705}" dt="2021-04-04T04:30:15.818" v="11359"/>
          <ac:spMkLst>
            <pc:docMk/>
            <pc:sldMk cId="2242633259" sldId="367"/>
            <ac:spMk id="56" creationId="{2A3CD90F-9778-1A4A-A730-33B0E7D8CC3C}"/>
          </ac:spMkLst>
        </pc:spChg>
        <pc:spChg chg="mod">
          <ac:chgData name="#NG CHI HUI#" userId="a8074964-3c0e-453e-bf61-1d9101821b9c" providerId="ADAL" clId="{6F6D8026-9D7B-E249-B11F-152A018EB705}" dt="2021-04-04T04:30:15.818" v="11359"/>
          <ac:spMkLst>
            <pc:docMk/>
            <pc:sldMk cId="2242633259" sldId="367"/>
            <ac:spMk id="57" creationId="{4F993EF0-C3C2-5742-9E00-790DE78E6EA2}"/>
          </ac:spMkLst>
        </pc:spChg>
        <pc:spChg chg="mod">
          <ac:chgData name="#NG CHI HUI#" userId="a8074964-3c0e-453e-bf61-1d9101821b9c" providerId="ADAL" clId="{6F6D8026-9D7B-E249-B11F-152A018EB705}" dt="2021-04-04T04:30:15.818" v="11359"/>
          <ac:spMkLst>
            <pc:docMk/>
            <pc:sldMk cId="2242633259" sldId="367"/>
            <ac:spMk id="58" creationId="{6E995FB1-6EA4-D24D-A95F-6FC901951885}"/>
          </ac:spMkLst>
        </pc:spChg>
        <pc:spChg chg="mod">
          <ac:chgData name="#NG CHI HUI#" userId="a8074964-3c0e-453e-bf61-1d9101821b9c" providerId="ADAL" clId="{6F6D8026-9D7B-E249-B11F-152A018EB705}" dt="2021-04-04T04:30:15.818" v="11359"/>
          <ac:spMkLst>
            <pc:docMk/>
            <pc:sldMk cId="2242633259" sldId="367"/>
            <ac:spMk id="59" creationId="{6706726E-E8BA-8D43-B2B5-F23CAABB93DE}"/>
          </ac:spMkLst>
        </pc:spChg>
        <pc:spChg chg="mod">
          <ac:chgData name="#NG CHI HUI#" userId="a8074964-3c0e-453e-bf61-1d9101821b9c" providerId="ADAL" clId="{6F6D8026-9D7B-E249-B11F-152A018EB705}" dt="2021-04-04T04:30:15.818" v="11359"/>
          <ac:spMkLst>
            <pc:docMk/>
            <pc:sldMk cId="2242633259" sldId="367"/>
            <ac:spMk id="60" creationId="{1AD48C91-3230-874F-AAF5-45985BE8A03A}"/>
          </ac:spMkLst>
        </pc:spChg>
        <pc:spChg chg="mod">
          <ac:chgData name="#NG CHI HUI#" userId="a8074964-3c0e-453e-bf61-1d9101821b9c" providerId="ADAL" clId="{6F6D8026-9D7B-E249-B11F-152A018EB705}" dt="2021-04-04T04:30:15.818" v="11359"/>
          <ac:spMkLst>
            <pc:docMk/>
            <pc:sldMk cId="2242633259" sldId="367"/>
            <ac:spMk id="61" creationId="{4B391FDF-3460-1842-A5E7-F79CA5232C67}"/>
          </ac:spMkLst>
        </pc:spChg>
        <pc:spChg chg="mod">
          <ac:chgData name="#NG CHI HUI#" userId="a8074964-3c0e-453e-bf61-1d9101821b9c" providerId="ADAL" clId="{6F6D8026-9D7B-E249-B11F-152A018EB705}" dt="2021-04-04T04:30:15.818" v="11359"/>
          <ac:spMkLst>
            <pc:docMk/>
            <pc:sldMk cId="2242633259" sldId="367"/>
            <ac:spMk id="62" creationId="{053390F5-21C1-CB4F-A455-A49D850A3F6A}"/>
          </ac:spMkLst>
        </pc:spChg>
        <pc:spChg chg="mod">
          <ac:chgData name="#NG CHI HUI#" userId="a8074964-3c0e-453e-bf61-1d9101821b9c" providerId="ADAL" clId="{6F6D8026-9D7B-E249-B11F-152A018EB705}" dt="2021-04-04T04:30:15.818" v="11359"/>
          <ac:spMkLst>
            <pc:docMk/>
            <pc:sldMk cId="2242633259" sldId="367"/>
            <ac:spMk id="63" creationId="{A1FA1B12-E500-7F47-8ECB-1042ABD54F1A}"/>
          </ac:spMkLst>
        </pc:spChg>
        <pc:spChg chg="mod">
          <ac:chgData name="#NG CHI HUI#" userId="a8074964-3c0e-453e-bf61-1d9101821b9c" providerId="ADAL" clId="{6F6D8026-9D7B-E249-B11F-152A018EB705}" dt="2021-04-04T04:30:15.818" v="11359"/>
          <ac:spMkLst>
            <pc:docMk/>
            <pc:sldMk cId="2242633259" sldId="367"/>
            <ac:spMk id="64" creationId="{38A3CF83-0EFF-8F4D-A2A4-71E6BA7E9420}"/>
          </ac:spMkLst>
        </pc:spChg>
        <pc:spChg chg="mod">
          <ac:chgData name="#NG CHI HUI#" userId="a8074964-3c0e-453e-bf61-1d9101821b9c" providerId="ADAL" clId="{6F6D8026-9D7B-E249-B11F-152A018EB705}" dt="2021-04-04T04:30:15.818" v="11359"/>
          <ac:spMkLst>
            <pc:docMk/>
            <pc:sldMk cId="2242633259" sldId="367"/>
            <ac:spMk id="65" creationId="{CAE4DA4E-1E3B-B64C-8194-588C4EF1B1B6}"/>
          </ac:spMkLst>
        </pc:spChg>
        <pc:spChg chg="mod">
          <ac:chgData name="#NG CHI HUI#" userId="a8074964-3c0e-453e-bf61-1d9101821b9c" providerId="ADAL" clId="{6F6D8026-9D7B-E249-B11F-152A018EB705}" dt="2021-04-04T04:30:15.818" v="11359"/>
          <ac:spMkLst>
            <pc:docMk/>
            <pc:sldMk cId="2242633259" sldId="367"/>
            <ac:spMk id="66" creationId="{A2CAAFC0-B498-B547-A001-9E844426C824}"/>
          </ac:spMkLst>
        </pc:spChg>
        <pc:spChg chg="mod">
          <ac:chgData name="#NG CHI HUI#" userId="a8074964-3c0e-453e-bf61-1d9101821b9c" providerId="ADAL" clId="{6F6D8026-9D7B-E249-B11F-152A018EB705}" dt="2021-04-04T04:30:15.818" v="11359"/>
          <ac:spMkLst>
            <pc:docMk/>
            <pc:sldMk cId="2242633259" sldId="367"/>
            <ac:spMk id="67" creationId="{B6837BCC-1B8C-8B4E-BA47-533F18741142}"/>
          </ac:spMkLst>
        </pc:spChg>
        <pc:spChg chg="mod">
          <ac:chgData name="#NG CHI HUI#" userId="a8074964-3c0e-453e-bf61-1d9101821b9c" providerId="ADAL" clId="{6F6D8026-9D7B-E249-B11F-152A018EB705}" dt="2021-04-04T04:30:15.818" v="11359"/>
          <ac:spMkLst>
            <pc:docMk/>
            <pc:sldMk cId="2242633259" sldId="367"/>
            <ac:spMk id="68" creationId="{EFB4DC56-C5F4-5348-BDFC-2EF8A0FE11D5}"/>
          </ac:spMkLst>
        </pc:spChg>
        <pc:spChg chg="mod">
          <ac:chgData name="#NG CHI HUI#" userId="a8074964-3c0e-453e-bf61-1d9101821b9c" providerId="ADAL" clId="{6F6D8026-9D7B-E249-B11F-152A018EB705}" dt="2021-04-04T04:30:15.818" v="11359"/>
          <ac:spMkLst>
            <pc:docMk/>
            <pc:sldMk cId="2242633259" sldId="367"/>
            <ac:spMk id="69" creationId="{35ECD935-00E3-B04E-8990-6F6C8318499C}"/>
          </ac:spMkLst>
        </pc:spChg>
        <pc:spChg chg="mod">
          <ac:chgData name="#NG CHI HUI#" userId="a8074964-3c0e-453e-bf61-1d9101821b9c" providerId="ADAL" clId="{6F6D8026-9D7B-E249-B11F-152A018EB705}" dt="2021-04-04T04:30:15.818" v="11359"/>
          <ac:spMkLst>
            <pc:docMk/>
            <pc:sldMk cId="2242633259" sldId="367"/>
            <ac:spMk id="70" creationId="{59E1AAF0-D6DC-114C-80F8-199F8E2FD090}"/>
          </ac:spMkLst>
        </pc:spChg>
        <pc:spChg chg="mod">
          <ac:chgData name="#NG CHI HUI#" userId="a8074964-3c0e-453e-bf61-1d9101821b9c" providerId="ADAL" clId="{6F6D8026-9D7B-E249-B11F-152A018EB705}" dt="2021-04-04T04:30:15.818" v="11359"/>
          <ac:spMkLst>
            <pc:docMk/>
            <pc:sldMk cId="2242633259" sldId="367"/>
            <ac:spMk id="71" creationId="{0C5C9EEB-A270-8546-ACE8-C8F40EE99484}"/>
          </ac:spMkLst>
        </pc:spChg>
        <pc:spChg chg="mod">
          <ac:chgData name="#NG CHI HUI#" userId="a8074964-3c0e-453e-bf61-1d9101821b9c" providerId="ADAL" clId="{6F6D8026-9D7B-E249-B11F-152A018EB705}" dt="2021-04-04T04:30:15.818" v="11359"/>
          <ac:spMkLst>
            <pc:docMk/>
            <pc:sldMk cId="2242633259" sldId="367"/>
            <ac:spMk id="72" creationId="{25EE7707-5382-0047-8C11-88E047AB7B4D}"/>
          </ac:spMkLst>
        </pc:spChg>
        <pc:spChg chg="mod">
          <ac:chgData name="#NG CHI HUI#" userId="a8074964-3c0e-453e-bf61-1d9101821b9c" providerId="ADAL" clId="{6F6D8026-9D7B-E249-B11F-152A018EB705}" dt="2021-04-04T04:30:15.818" v="11359"/>
          <ac:spMkLst>
            <pc:docMk/>
            <pc:sldMk cId="2242633259" sldId="367"/>
            <ac:spMk id="73" creationId="{F3623EB8-CDBD-5740-9F3E-661BB8E0D9E2}"/>
          </ac:spMkLst>
        </pc:spChg>
        <pc:spChg chg="mod">
          <ac:chgData name="#NG CHI HUI#" userId="a8074964-3c0e-453e-bf61-1d9101821b9c" providerId="ADAL" clId="{6F6D8026-9D7B-E249-B11F-152A018EB705}" dt="2021-04-04T04:30:15.818" v="11359"/>
          <ac:spMkLst>
            <pc:docMk/>
            <pc:sldMk cId="2242633259" sldId="367"/>
            <ac:spMk id="74" creationId="{3F32155A-49AC-2E46-A630-FE7C1D65144E}"/>
          </ac:spMkLst>
        </pc:spChg>
        <pc:spChg chg="mod">
          <ac:chgData name="#NG CHI HUI#" userId="a8074964-3c0e-453e-bf61-1d9101821b9c" providerId="ADAL" clId="{6F6D8026-9D7B-E249-B11F-152A018EB705}" dt="2021-04-04T04:30:15.818" v="11359"/>
          <ac:spMkLst>
            <pc:docMk/>
            <pc:sldMk cId="2242633259" sldId="367"/>
            <ac:spMk id="75" creationId="{84939536-F3B5-D84A-8348-DFC2A5CFE44C}"/>
          </ac:spMkLst>
        </pc:spChg>
        <pc:spChg chg="mod">
          <ac:chgData name="#NG CHI HUI#" userId="a8074964-3c0e-453e-bf61-1d9101821b9c" providerId="ADAL" clId="{6F6D8026-9D7B-E249-B11F-152A018EB705}" dt="2021-04-04T04:30:15.818" v="11359"/>
          <ac:spMkLst>
            <pc:docMk/>
            <pc:sldMk cId="2242633259" sldId="367"/>
            <ac:spMk id="76" creationId="{F0CFFC53-87CF-7E48-AA8E-8ED4B5B9EF05}"/>
          </ac:spMkLst>
        </pc:spChg>
        <pc:spChg chg="mod">
          <ac:chgData name="#NG CHI HUI#" userId="a8074964-3c0e-453e-bf61-1d9101821b9c" providerId="ADAL" clId="{6F6D8026-9D7B-E249-B11F-152A018EB705}" dt="2021-04-04T04:30:15.818" v="11359"/>
          <ac:spMkLst>
            <pc:docMk/>
            <pc:sldMk cId="2242633259" sldId="367"/>
            <ac:spMk id="77" creationId="{29F2A890-D104-F846-80DC-D2E7C80D63A7}"/>
          </ac:spMkLst>
        </pc:spChg>
        <pc:spChg chg="mod">
          <ac:chgData name="#NG CHI HUI#" userId="a8074964-3c0e-453e-bf61-1d9101821b9c" providerId="ADAL" clId="{6F6D8026-9D7B-E249-B11F-152A018EB705}" dt="2021-04-04T04:30:15.818" v="11359"/>
          <ac:spMkLst>
            <pc:docMk/>
            <pc:sldMk cId="2242633259" sldId="367"/>
            <ac:spMk id="78" creationId="{5ED8126F-3771-DC41-A008-208D4EDFB1EB}"/>
          </ac:spMkLst>
        </pc:spChg>
        <pc:spChg chg="mod">
          <ac:chgData name="#NG CHI HUI#" userId="a8074964-3c0e-453e-bf61-1d9101821b9c" providerId="ADAL" clId="{6F6D8026-9D7B-E249-B11F-152A018EB705}" dt="2021-04-04T04:30:15.818" v="11359"/>
          <ac:spMkLst>
            <pc:docMk/>
            <pc:sldMk cId="2242633259" sldId="367"/>
            <ac:spMk id="79" creationId="{8C06E4C5-F1E7-F24F-BF54-C87AD075783D}"/>
          </ac:spMkLst>
        </pc:spChg>
        <pc:spChg chg="mod">
          <ac:chgData name="#NG CHI HUI#" userId="a8074964-3c0e-453e-bf61-1d9101821b9c" providerId="ADAL" clId="{6F6D8026-9D7B-E249-B11F-152A018EB705}" dt="2021-04-04T04:30:15.818" v="11359"/>
          <ac:spMkLst>
            <pc:docMk/>
            <pc:sldMk cId="2242633259" sldId="367"/>
            <ac:spMk id="80" creationId="{5D7AF146-342D-BA40-BE15-8B4AC55DC1E6}"/>
          </ac:spMkLst>
        </pc:spChg>
        <pc:spChg chg="mod">
          <ac:chgData name="#NG CHI HUI#" userId="a8074964-3c0e-453e-bf61-1d9101821b9c" providerId="ADAL" clId="{6F6D8026-9D7B-E249-B11F-152A018EB705}" dt="2021-04-04T04:30:15.818" v="11359"/>
          <ac:spMkLst>
            <pc:docMk/>
            <pc:sldMk cId="2242633259" sldId="367"/>
            <ac:spMk id="81" creationId="{043F8F0E-A4B4-F144-90C5-262C348CCF9A}"/>
          </ac:spMkLst>
        </pc:spChg>
        <pc:spChg chg="mod">
          <ac:chgData name="#NG CHI HUI#" userId="a8074964-3c0e-453e-bf61-1d9101821b9c" providerId="ADAL" clId="{6F6D8026-9D7B-E249-B11F-152A018EB705}" dt="2021-04-04T04:30:15.818" v="11359"/>
          <ac:spMkLst>
            <pc:docMk/>
            <pc:sldMk cId="2242633259" sldId="367"/>
            <ac:spMk id="82" creationId="{572A60E0-A0CE-3045-A40A-EC4EA0040B12}"/>
          </ac:spMkLst>
        </pc:spChg>
        <pc:spChg chg="mod">
          <ac:chgData name="#NG CHI HUI#" userId="a8074964-3c0e-453e-bf61-1d9101821b9c" providerId="ADAL" clId="{6F6D8026-9D7B-E249-B11F-152A018EB705}" dt="2021-04-04T04:30:15.818" v="11359"/>
          <ac:spMkLst>
            <pc:docMk/>
            <pc:sldMk cId="2242633259" sldId="367"/>
            <ac:spMk id="83" creationId="{90F4E918-0B58-C84B-B9A7-DF666F20F064}"/>
          </ac:spMkLst>
        </pc:spChg>
        <pc:spChg chg="mod">
          <ac:chgData name="#NG CHI HUI#" userId="a8074964-3c0e-453e-bf61-1d9101821b9c" providerId="ADAL" clId="{6F6D8026-9D7B-E249-B11F-152A018EB705}" dt="2021-04-04T04:30:15.818" v="11359"/>
          <ac:spMkLst>
            <pc:docMk/>
            <pc:sldMk cId="2242633259" sldId="367"/>
            <ac:spMk id="84" creationId="{6E6CE106-B98E-4A4B-A862-8883E97C3CF2}"/>
          </ac:spMkLst>
        </pc:spChg>
        <pc:spChg chg="mod">
          <ac:chgData name="#NG CHI HUI#" userId="a8074964-3c0e-453e-bf61-1d9101821b9c" providerId="ADAL" clId="{6F6D8026-9D7B-E249-B11F-152A018EB705}" dt="2021-04-04T04:30:15.818" v="11359"/>
          <ac:spMkLst>
            <pc:docMk/>
            <pc:sldMk cId="2242633259" sldId="367"/>
            <ac:spMk id="85" creationId="{437EAED1-E76C-1B49-A3BF-A17D9710E194}"/>
          </ac:spMkLst>
        </pc:spChg>
        <pc:spChg chg="mod">
          <ac:chgData name="#NG CHI HUI#" userId="a8074964-3c0e-453e-bf61-1d9101821b9c" providerId="ADAL" clId="{6F6D8026-9D7B-E249-B11F-152A018EB705}" dt="2021-04-04T04:30:15.818" v="11359"/>
          <ac:spMkLst>
            <pc:docMk/>
            <pc:sldMk cId="2242633259" sldId="367"/>
            <ac:spMk id="86" creationId="{E64323D9-269E-8D45-A72E-199946F7141E}"/>
          </ac:spMkLst>
        </pc:spChg>
        <pc:spChg chg="mod">
          <ac:chgData name="#NG CHI HUI#" userId="a8074964-3c0e-453e-bf61-1d9101821b9c" providerId="ADAL" clId="{6F6D8026-9D7B-E249-B11F-152A018EB705}" dt="2021-04-04T04:30:15.818" v="11359"/>
          <ac:spMkLst>
            <pc:docMk/>
            <pc:sldMk cId="2242633259" sldId="367"/>
            <ac:spMk id="87" creationId="{222E3905-E5F3-0C4C-B69A-902FE07A59CD}"/>
          </ac:spMkLst>
        </pc:spChg>
        <pc:spChg chg="mod">
          <ac:chgData name="#NG CHI HUI#" userId="a8074964-3c0e-453e-bf61-1d9101821b9c" providerId="ADAL" clId="{6F6D8026-9D7B-E249-B11F-152A018EB705}" dt="2021-04-04T04:30:15.818" v="11359"/>
          <ac:spMkLst>
            <pc:docMk/>
            <pc:sldMk cId="2242633259" sldId="367"/>
            <ac:spMk id="88" creationId="{2CF540AC-303E-2C4F-9E68-5298EF0CEF8F}"/>
          </ac:spMkLst>
        </pc:spChg>
        <pc:spChg chg="mod">
          <ac:chgData name="#NG CHI HUI#" userId="a8074964-3c0e-453e-bf61-1d9101821b9c" providerId="ADAL" clId="{6F6D8026-9D7B-E249-B11F-152A018EB705}" dt="2021-04-04T04:30:15.818" v="11359"/>
          <ac:spMkLst>
            <pc:docMk/>
            <pc:sldMk cId="2242633259" sldId="367"/>
            <ac:spMk id="89" creationId="{177E40FE-4B8C-BD41-9139-CE283FC83479}"/>
          </ac:spMkLst>
        </pc:spChg>
        <pc:spChg chg="mod">
          <ac:chgData name="#NG CHI HUI#" userId="a8074964-3c0e-453e-bf61-1d9101821b9c" providerId="ADAL" clId="{6F6D8026-9D7B-E249-B11F-152A018EB705}" dt="2021-04-04T04:30:15.818" v="11359"/>
          <ac:spMkLst>
            <pc:docMk/>
            <pc:sldMk cId="2242633259" sldId="367"/>
            <ac:spMk id="90" creationId="{50FD482F-37C0-AA4C-A1CF-F6D160D606EF}"/>
          </ac:spMkLst>
        </pc:spChg>
        <pc:spChg chg="mod">
          <ac:chgData name="#NG CHI HUI#" userId="a8074964-3c0e-453e-bf61-1d9101821b9c" providerId="ADAL" clId="{6F6D8026-9D7B-E249-B11F-152A018EB705}" dt="2021-04-04T04:30:15.818" v="11359"/>
          <ac:spMkLst>
            <pc:docMk/>
            <pc:sldMk cId="2242633259" sldId="367"/>
            <ac:spMk id="91" creationId="{1C545981-A3A1-664E-8237-6AE50EB3B31B}"/>
          </ac:spMkLst>
        </pc:spChg>
        <pc:spChg chg="mod">
          <ac:chgData name="#NG CHI HUI#" userId="a8074964-3c0e-453e-bf61-1d9101821b9c" providerId="ADAL" clId="{6F6D8026-9D7B-E249-B11F-152A018EB705}" dt="2021-04-04T04:30:15.818" v="11359"/>
          <ac:spMkLst>
            <pc:docMk/>
            <pc:sldMk cId="2242633259" sldId="367"/>
            <ac:spMk id="92" creationId="{373FA147-3E94-5A4C-A09F-1BBBA1A32EDD}"/>
          </ac:spMkLst>
        </pc:spChg>
        <pc:spChg chg="mod">
          <ac:chgData name="#NG CHI HUI#" userId="a8074964-3c0e-453e-bf61-1d9101821b9c" providerId="ADAL" clId="{6F6D8026-9D7B-E249-B11F-152A018EB705}" dt="2021-04-04T04:30:15.818" v="11359"/>
          <ac:spMkLst>
            <pc:docMk/>
            <pc:sldMk cId="2242633259" sldId="367"/>
            <ac:spMk id="93" creationId="{9E90B0CC-26E1-D84F-84A7-00F06F4198B0}"/>
          </ac:spMkLst>
        </pc:spChg>
        <pc:spChg chg="mod">
          <ac:chgData name="#NG CHI HUI#" userId="a8074964-3c0e-453e-bf61-1d9101821b9c" providerId="ADAL" clId="{6F6D8026-9D7B-E249-B11F-152A018EB705}" dt="2021-04-04T04:30:15.818" v="11359"/>
          <ac:spMkLst>
            <pc:docMk/>
            <pc:sldMk cId="2242633259" sldId="367"/>
            <ac:spMk id="94" creationId="{89ED26B2-8D50-E94D-A533-0C97E0109AFD}"/>
          </ac:spMkLst>
        </pc:spChg>
        <pc:spChg chg="mod">
          <ac:chgData name="#NG CHI HUI#" userId="a8074964-3c0e-453e-bf61-1d9101821b9c" providerId="ADAL" clId="{6F6D8026-9D7B-E249-B11F-152A018EB705}" dt="2021-04-04T04:30:15.818" v="11359"/>
          <ac:spMkLst>
            <pc:docMk/>
            <pc:sldMk cId="2242633259" sldId="367"/>
            <ac:spMk id="95" creationId="{F8E81873-175A-8E43-BDCE-66C317CE0EBA}"/>
          </ac:spMkLst>
        </pc:spChg>
        <pc:spChg chg="mod">
          <ac:chgData name="#NG CHI HUI#" userId="a8074964-3c0e-453e-bf61-1d9101821b9c" providerId="ADAL" clId="{6F6D8026-9D7B-E249-B11F-152A018EB705}" dt="2021-04-04T04:30:15.818" v="11359"/>
          <ac:spMkLst>
            <pc:docMk/>
            <pc:sldMk cId="2242633259" sldId="367"/>
            <ac:spMk id="96" creationId="{355E8A30-69C6-FB4E-A07D-3CDE8B086FBE}"/>
          </ac:spMkLst>
        </pc:spChg>
        <pc:spChg chg="mod">
          <ac:chgData name="#NG CHI HUI#" userId="a8074964-3c0e-453e-bf61-1d9101821b9c" providerId="ADAL" clId="{6F6D8026-9D7B-E249-B11F-152A018EB705}" dt="2021-04-04T04:30:15.818" v="11359"/>
          <ac:spMkLst>
            <pc:docMk/>
            <pc:sldMk cId="2242633259" sldId="367"/>
            <ac:spMk id="97" creationId="{A4D4A17A-E69C-C04E-9505-3CACEDD8225B}"/>
          </ac:spMkLst>
        </pc:spChg>
        <pc:spChg chg="mod">
          <ac:chgData name="#NG CHI HUI#" userId="a8074964-3c0e-453e-bf61-1d9101821b9c" providerId="ADAL" clId="{6F6D8026-9D7B-E249-B11F-152A018EB705}" dt="2021-04-04T04:30:15.818" v="11359"/>
          <ac:spMkLst>
            <pc:docMk/>
            <pc:sldMk cId="2242633259" sldId="367"/>
            <ac:spMk id="98" creationId="{EBF2A6AE-D2D5-8F4A-8F7F-EFEB85F7DD7C}"/>
          </ac:spMkLst>
        </pc:spChg>
        <pc:spChg chg="mod">
          <ac:chgData name="#NG CHI HUI#" userId="a8074964-3c0e-453e-bf61-1d9101821b9c" providerId="ADAL" clId="{6F6D8026-9D7B-E249-B11F-152A018EB705}" dt="2021-04-04T04:30:15.818" v="11359"/>
          <ac:spMkLst>
            <pc:docMk/>
            <pc:sldMk cId="2242633259" sldId="367"/>
            <ac:spMk id="99" creationId="{E61D4AE0-D4DB-7F48-BE2F-D8E38D7DB754}"/>
          </ac:spMkLst>
        </pc:spChg>
        <pc:spChg chg="mod">
          <ac:chgData name="#NG CHI HUI#" userId="a8074964-3c0e-453e-bf61-1d9101821b9c" providerId="ADAL" clId="{6F6D8026-9D7B-E249-B11F-152A018EB705}" dt="2021-04-04T04:30:15.818" v="11359"/>
          <ac:spMkLst>
            <pc:docMk/>
            <pc:sldMk cId="2242633259" sldId="367"/>
            <ac:spMk id="100" creationId="{5743DB9C-8549-B34A-92C8-26ADDCC31FB9}"/>
          </ac:spMkLst>
        </pc:spChg>
        <pc:spChg chg="mod">
          <ac:chgData name="#NG CHI HUI#" userId="a8074964-3c0e-453e-bf61-1d9101821b9c" providerId="ADAL" clId="{6F6D8026-9D7B-E249-B11F-152A018EB705}" dt="2021-04-04T04:30:15.818" v="11359"/>
          <ac:spMkLst>
            <pc:docMk/>
            <pc:sldMk cId="2242633259" sldId="367"/>
            <ac:spMk id="101" creationId="{D86ABE34-631D-D04A-9E30-12EC6AA6E030}"/>
          </ac:spMkLst>
        </pc:spChg>
        <pc:spChg chg="mod">
          <ac:chgData name="#NG CHI HUI#" userId="a8074964-3c0e-453e-bf61-1d9101821b9c" providerId="ADAL" clId="{6F6D8026-9D7B-E249-B11F-152A018EB705}" dt="2021-04-04T04:30:15.818" v="11359"/>
          <ac:spMkLst>
            <pc:docMk/>
            <pc:sldMk cId="2242633259" sldId="367"/>
            <ac:spMk id="102" creationId="{09D212D4-AE86-424E-A562-0C7E761117A1}"/>
          </ac:spMkLst>
        </pc:spChg>
        <pc:spChg chg="mod">
          <ac:chgData name="#NG CHI HUI#" userId="a8074964-3c0e-453e-bf61-1d9101821b9c" providerId="ADAL" clId="{6F6D8026-9D7B-E249-B11F-152A018EB705}" dt="2021-04-04T04:30:15.818" v="11359"/>
          <ac:spMkLst>
            <pc:docMk/>
            <pc:sldMk cId="2242633259" sldId="367"/>
            <ac:spMk id="103" creationId="{78DCC9C8-3D65-D74E-9577-5B3B7A0B3626}"/>
          </ac:spMkLst>
        </pc:spChg>
        <pc:spChg chg="mod">
          <ac:chgData name="#NG CHI HUI#" userId="a8074964-3c0e-453e-bf61-1d9101821b9c" providerId="ADAL" clId="{6F6D8026-9D7B-E249-B11F-152A018EB705}" dt="2021-04-04T04:30:15.818" v="11359"/>
          <ac:spMkLst>
            <pc:docMk/>
            <pc:sldMk cId="2242633259" sldId="367"/>
            <ac:spMk id="104" creationId="{7E7FCD3C-FD16-B14A-B5E6-A9C24E00972A}"/>
          </ac:spMkLst>
        </pc:spChg>
        <pc:spChg chg="mod">
          <ac:chgData name="#NG CHI HUI#" userId="a8074964-3c0e-453e-bf61-1d9101821b9c" providerId="ADAL" clId="{6F6D8026-9D7B-E249-B11F-152A018EB705}" dt="2021-04-04T04:30:15.818" v="11359"/>
          <ac:spMkLst>
            <pc:docMk/>
            <pc:sldMk cId="2242633259" sldId="367"/>
            <ac:spMk id="105" creationId="{B7EF6AD1-E8EC-B241-87C7-2476DEB6D90B}"/>
          </ac:spMkLst>
        </pc:spChg>
        <pc:spChg chg="mod">
          <ac:chgData name="#NG CHI HUI#" userId="a8074964-3c0e-453e-bf61-1d9101821b9c" providerId="ADAL" clId="{6F6D8026-9D7B-E249-B11F-152A018EB705}" dt="2021-04-04T04:30:15.818" v="11359"/>
          <ac:spMkLst>
            <pc:docMk/>
            <pc:sldMk cId="2242633259" sldId="367"/>
            <ac:spMk id="106" creationId="{66034AE2-B32B-1F44-AD43-74FF0340EAEA}"/>
          </ac:spMkLst>
        </pc:spChg>
        <pc:spChg chg="mod">
          <ac:chgData name="#NG CHI HUI#" userId="a8074964-3c0e-453e-bf61-1d9101821b9c" providerId="ADAL" clId="{6F6D8026-9D7B-E249-B11F-152A018EB705}" dt="2021-04-04T04:30:15.818" v="11359"/>
          <ac:spMkLst>
            <pc:docMk/>
            <pc:sldMk cId="2242633259" sldId="367"/>
            <ac:spMk id="107" creationId="{601985C6-AFC7-E448-BA91-30C6358DA675}"/>
          </ac:spMkLst>
        </pc:spChg>
        <pc:spChg chg="mod">
          <ac:chgData name="#NG CHI HUI#" userId="a8074964-3c0e-453e-bf61-1d9101821b9c" providerId="ADAL" clId="{6F6D8026-9D7B-E249-B11F-152A018EB705}" dt="2021-04-04T04:30:15.818" v="11359"/>
          <ac:spMkLst>
            <pc:docMk/>
            <pc:sldMk cId="2242633259" sldId="367"/>
            <ac:spMk id="108" creationId="{E4DE07AA-4C4D-CE48-A8B3-7DD278418368}"/>
          </ac:spMkLst>
        </pc:spChg>
        <pc:spChg chg="mod">
          <ac:chgData name="#NG CHI HUI#" userId="a8074964-3c0e-453e-bf61-1d9101821b9c" providerId="ADAL" clId="{6F6D8026-9D7B-E249-B11F-152A018EB705}" dt="2021-04-04T04:30:15.818" v="11359"/>
          <ac:spMkLst>
            <pc:docMk/>
            <pc:sldMk cId="2242633259" sldId="367"/>
            <ac:spMk id="109" creationId="{107163C2-6E22-0341-973D-CF2F9EAF3E73}"/>
          </ac:spMkLst>
        </pc:spChg>
        <pc:spChg chg="mod">
          <ac:chgData name="#NG CHI HUI#" userId="a8074964-3c0e-453e-bf61-1d9101821b9c" providerId="ADAL" clId="{6F6D8026-9D7B-E249-B11F-152A018EB705}" dt="2021-04-04T04:30:15.818" v="11359"/>
          <ac:spMkLst>
            <pc:docMk/>
            <pc:sldMk cId="2242633259" sldId="367"/>
            <ac:spMk id="110" creationId="{62E0C8A8-CBB6-1149-AF58-54AC27472663}"/>
          </ac:spMkLst>
        </pc:spChg>
        <pc:spChg chg="mod">
          <ac:chgData name="#NG CHI HUI#" userId="a8074964-3c0e-453e-bf61-1d9101821b9c" providerId="ADAL" clId="{6F6D8026-9D7B-E249-B11F-152A018EB705}" dt="2021-04-04T04:30:15.818" v="11359"/>
          <ac:spMkLst>
            <pc:docMk/>
            <pc:sldMk cId="2242633259" sldId="367"/>
            <ac:spMk id="111" creationId="{85930073-97EC-FA46-A619-832F5F745A48}"/>
          </ac:spMkLst>
        </pc:spChg>
        <pc:spChg chg="mod">
          <ac:chgData name="#NG CHI HUI#" userId="a8074964-3c0e-453e-bf61-1d9101821b9c" providerId="ADAL" clId="{6F6D8026-9D7B-E249-B11F-152A018EB705}" dt="2021-04-04T04:30:15.818" v="11359"/>
          <ac:spMkLst>
            <pc:docMk/>
            <pc:sldMk cId="2242633259" sldId="367"/>
            <ac:spMk id="112" creationId="{3BBB284E-579C-0240-AE3A-C11565D1727F}"/>
          </ac:spMkLst>
        </pc:spChg>
        <pc:spChg chg="mod">
          <ac:chgData name="#NG CHI HUI#" userId="a8074964-3c0e-453e-bf61-1d9101821b9c" providerId="ADAL" clId="{6F6D8026-9D7B-E249-B11F-152A018EB705}" dt="2021-04-04T04:30:15.818" v="11359"/>
          <ac:spMkLst>
            <pc:docMk/>
            <pc:sldMk cId="2242633259" sldId="367"/>
            <ac:spMk id="113" creationId="{02AF9208-9797-8E4E-A3D2-03C37C6625F8}"/>
          </ac:spMkLst>
        </pc:spChg>
        <pc:spChg chg="mod">
          <ac:chgData name="#NG CHI HUI#" userId="a8074964-3c0e-453e-bf61-1d9101821b9c" providerId="ADAL" clId="{6F6D8026-9D7B-E249-B11F-152A018EB705}" dt="2021-04-04T04:30:15.818" v="11359"/>
          <ac:spMkLst>
            <pc:docMk/>
            <pc:sldMk cId="2242633259" sldId="367"/>
            <ac:spMk id="114" creationId="{6B0DD460-EC23-CA44-B58E-0A983F237A88}"/>
          </ac:spMkLst>
        </pc:spChg>
        <pc:spChg chg="mod">
          <ac:chgData name="#NG CHI HUI#" userId="a8074964-3c0e-453e-bf61-1d9101821b9c" providerId="ADAL" clId="{6F6D8026-9D7B-E249-B11F-152A018EB705}" dt="2021-04-04T04:30:15.818" v="11359"/>
          <ac:spMkLst>
            <pc:docMk/>
            <pc:sldMk cId="2242633259" sldId="367"/>
            <ac:spMk id="115" creationId="{3CBA6E8A-70EE-384F-92BE-17559C4184F7}"/>
          </ac:spMkLst>
        </pc:spChg>
        <pc:spChg chg="mod">
          <ac:chgData name="#NG CHI HUI#" userId="a8074964-3c0e-453e-bf61-1d9101821b9c" providerId="ADAL" clId="{6F6D8026-9D7B-E249-B11F-152A018EB705}" dt="2021-04-04T04:30:15.818" v="11359"/>
          <ac:spMkLst>
            <pc:docMk/>
            <pc:sldMk cId="2242633259" sldId="367"/>
            <ac:spMk id="116" creationId="{64BF869D-8F81-C640-B7AB-057DCC7CA5F3}"/>
          </ac:spMkLst>
        </pc:spChg>
        <pc:spChg chg="mod">
          <ac:chgData name="#NG CHI HUI#" userId="a8074964-3c0e-453e-bf61-1d9101821b9c" providerId="ADAL" clId="{6F6D8026-9D7B-E249-B11F-152A018EB705}" dt="2021-04-04T04:30:15.818" v="11359"/>
          <ac:spMkLst>
            <pc:docMk/>
            <pc:sldMk cId="2242633259" sldId="367"/>
            <ac:spMk id="117" creationId="{CC2299B3-5546-A843-B8C6-EF569648D843}"/>
          </ac:spMkLst>
        </pc:spChg>
        <pc:spChg chg="mod">
          <ac:chgData name="#NG CHI HUI#" userId="a8074964-3c0e-453e-bf61-1d9101821b9c" providerId="ADAL" clId="{6F6D8026-9D7B-E249-B11F-152A018EB705}" dt="2021-04-04T04:30:15.818" v="11359"/>
          <ac:spMkLst>
            <pc:docMk/>
            <pc:sldMk cId="2242633259" sldId="367"/>
            <ac:spMk id="118" creationId="{BFE6BA42-EFDE-CC4A-97F7-44388BDAF62B}"/>
          </ac:spMkLst>
        </pc:spChg>
        <pc:spChg chg="mod">
          <ac:chgData name="#NG CHI HUI#" userId="a8074964-3c0e-453e-bf61-1d9101821b9c" providerId="ADAL" clId="{6F6D8026-9D7B-E249-B11F-152A018EB705}" dt="2021-04-04T04:30:15.818" v="11359"/>
          <ac:spMkLst>
            <pc:docMk/>
            <pc:sldMk cId="2242633259" sldId="367"/>
            <ac:spMk id="119" creationId="{B283E11C-3677-C04C-AE02-107DEC07EA27}"/>
          </ac:spMkLst>
        </pc:spChg>
        <pc:spChg chg="mod">
          <ac:chgData name="#NG CHI HUI#" userId="a8074964-3c0e-453e-bf61-1d9101821b9c" providerId="ADAL" clId="{6F6D8026-9D7B-E249-B11F-152A018EB705}" dt="2021-04-04T04:30:15.818" v="11359"/>
          <ac:spMkLst>
            <pc:docMk/>
            <pc:sldMk cId="2242633259" sldId="367"/>
            <ac:spMk id="120" creationId="{721F3EE8-4B7D-2D4C-A61D-C62BA1D7AA31}"/>
          </ac:spMkLst>
        </pc:spChg>
        <pc:spChg chg="mod">
          <ac:chgData name="#NG CHI HUI#" userId="a8074964-3c0e-453e-bf61-1d9101821b9c" providerId="ADAL" clId="{6F6D8026-9D7B-E249-B11F-152A018EB705}" dt="2021-04-04T04:30:15.818" v="11359"/>
          <ac:spMkLst>
            <pc:docMk/>
            <pc:sldMk cId="2242633259" sldId="367"/>
            <ac:spMk id="121" creationId="{43B5368E-F7C0-584A-968A-3A495DCC0FDF}"/>
          </ac:spMkLst>
        </pc:spChg>
        <pc:spChg chg="mod">
          <ac:chgData name="#NG CHI HUI#" userId="a8074964-3c0e-453e-bf61-1d9101821b9c" providerId="ADAL" clId="{6F6D8026-9D7B-E249-B11F-152A018EB705}" dt="2021-04-04T04:30:15.818" v="11359"/>
          <ac:spMkLst>
            <pc:docMk/>
            <pc:sldMk cId="2242633259" sldId="367"/>
            <ac:spMk id="122" creationId="{400486C1-FA6F-AF46-8D1D-C6AE570B37E8}"/>
          </ac:spMkLst>
        </pc:spChg>
        <pc:spChg chg="mod">
          <ac:chgData name="#NG CHI HUI#" userId="a8074964-3c0e-453e-bf61-1d9101821b9c" providerId="ADAL" clId="{6F6D8026-9D7B-E249-B11F-152A018EB705}" dt="2021-04-04T04:30:15.818" v="11359"/>
          <ac:spMkLst>
            <pc:docMk/>
            <pc:sldMk cId="2242633259" sldId="367"/>
            <ac:spMk id="123" creationId="{BA909564-8F7A-2C48-92CE-DF52F4DD6A1A}"/>
          </ac:spMkLst>
        </pc:spChg>
        <pc:spChg chg="mod">
          <ac:chgData name="#NG CHI HUI#" userId="a8074964-3c0e-453e-bf61-1d9101821b9c" providerId="ADAL" clId="{6F6D8026-9D7B-E249-B11F-152A018EB705}" dt="2021-04-04T04:30:15.818" v="11359"/>
          <ac:spMkLst>
            <pc:docMk/>
            <pc:sldMk cId="2242633259" sldId="367"/>
            <ac:spMk id="124" creationId="{B7E9DD41-F966-D443-9100-22FC060F7199}"/>
          </ac:spMkLst>
        </pc:spChg>
        <pc:spChg chg="mod">
          <ac:chgData name="#NG CHI HUI#" userId="a8074964-3c0e-453e-bf61-1d9101821b9c" providerId="ADAL" clId="{6F6D8026-9D7B-E249-B11F-152A018EB705}" dt="2021-04-04T04:30:15.818" v="11359"/>
          <ac:spMkLst>
            <pc:docMk/>
            <pc:sldMk cId="2242633259" sldId="367"/>
            <ac:spMk id="125" creationId="{832C282B-5422-0846-B812-8A141C319C73}"/>
          </ac:spMkLst>
        </pc:spChg>
        <pc:spChg chg="mod">
          <ac:chgData name="#NG CHI HUI#" userId="a8074964-3c0e-453e-bf61-1d9101821b9c" providerId="ADAL" clId="{6F6D8026-9D7B-E249-B11F-152A018EB705}" dt="2021-04-04T04:30:15.818" v="11359"/>
          <ac:spMkLst>
            <pc:docMk/>
            <pc:sldMk cId="2242633259" sldId="367"/>
            <ac:spMk id="126" creationId="{B94241AD-B874-8E41-AF25-559F58E6D7E6}"/>
          </ac:spMkLst>
        </pc:spChg>
        <pc:spChg chg="mod">
          <ac:chgData name="#NG CHI HUI#" userId="a8074964-3c0e-453e-bf61-1d9101821b9c" providerId="ADAL" clId="{6F6D8026-9D7B-E249-B11F-152A018EB705}" dt="2021-04-04T04:30:15.818" v="11359"/>
          <ac:spMkLst>
            <pc:docMk/>
            <pc:sldMk cId="2242633259" sldId="367"/>
            <ac:spMk id="127" creationId="{3103382B-241C-2341-8678-F13A8F3C43A7}"/>
          </ac:spMkLst>
        </pc:spChg>
        <pc:spChg chg="mod">
          <ac:chgData name="#NG CHI HUI#" userId="a8074964-3c0e-453e-bf61-1d9101821b9c" providerId="ADAL" clId="{6F6D8026-9D7B-E249-B11F-152A018EB705}" dt="2021-04-04T04:30:15.818" v="11359"/>
          <ac:spMkLst>
            <pc:docMk/>
            <pc:sldMk cId="2242633259" sldId="367"/>
            <ac:spMk id="128" creationId="{60360EC9-DDF1-F94F-8E21-7732DC729E60}"/>
          </ac:spMkLst>
        </pc:spChg>
        <pc:spChg chg="mod">
          <ac:chgData name="#NG CHI HUI#" userId="a8074964-3c0e-453e-bf61-1d9101821b9c" providerId="ADAL" clId="{6F6D8026-9D7B-E249-B11F-152A018EB705}" dt="2021-04-04T04:30:15.818" v="11359"/>
          <ac:spMkLst>
            <pc:docMk/>
            <pc:sldMk cId="2242633259" sldId="367"/>
            <ac:spMk id="129" creationId="{438EEE67-56A1-D54A-A7F7-2DC83E30A4EE}"/>
          </ac:spMkLst>
        </pc:spChg>
        <pc:spChg chg="mod">
          <ac:chgData name="#NG CHI HUI#" userId="a8074964-3c0e-453e-bf61-1d9101821b9c" providerId="ADAL" clId="{6F6D8026-9D7B-E249-B11F-152A018EB705}" dt="2021-04-04T04:30:15.818" v="11359"/>
          <ac:spMkLst>
            <pc:docMk/>
            <pc:sldMk cId="2242633259" sldId="367"/>
            <ac:spMk id="130" creationId="{FBDA9406-B2A1-7F4B-8F1D-5FD8F56BEE7B}"/>
          </ac:spMkLst>
        </pc:spChg>
        <pc:spChg chg="mod">
          <ac:chgData name="#NG CHI HUI#" userId="a8074964-3c0e-453e-bf61-1d9101821b9c" providerId="ADAL" clId="{6F6D8026-9D7B-E249-B11F-152A018EB705}" dt="2021-04-04T04:30:15.818" v="11359"/>
          <ac:spMkLst>
            <pc:docMk/>
            <pc:sldMk cId="2242633259" sldId="367"/>
            <ac:spMk id="131" creationId="{5FA9DA93-FE7A-1143-9D08-0CA4348C2725}"/>
          </ac:spMkLst>
        </pc:spChg>
        <pc:spChg chg="mod">
          <ac:chgData name="#NG CHI HUI#" userId="a8074964-3c0e-453e-bf61-1d9101821b9c" providerId="ADAL" clId="{6F6D8026-9D7B-E249-B11F-152A018EB705}" dt="2021-04-04T04:30:15.818" v="11359"/>
          <ac:spMkLst>
            <pc:docMk/>
            <pc:sldMk cId="2242633259" sldId="367"/>
            <ac:spMk id="132" creationId="{EEA7D161-B132-3449-A5D8-8BCCBFD4DE0F}"/>
          </ac:spMkLst>
        </pc:spChg>
        <pc:spChg chg="mod">
          <ac:chgData name="#NG CHI HUI#" userId="a8074964-3c0e-453e-bf61-1d9101821b9c" providerId="ADAL" clId="{6F6D8026-9D7B-E249-B11F-152A018EB705}" dt="2021-04-04T04:30:15.818" v="11359"/>
          <ac:spMkLst>
            <pc:docMk/>
            <pc:sldMk cId="2242633259" sldId="367"/>
            <ac:spMk id="133" creationId="{23E0362A-164C-044D-A0CB-46DEDC6C27BE}"/>
          </ac:spMkLst>
        </pc:spChg>
        <pc:spChg chg="mod">
          <ac:chgData name="#NG CHI HUI#" userId="a8074964-3c0e-453e-bf61-1d9101821b9c" providerId="ADAL" clId="{6F6D8026-9D7B-E249-B11F-152A018EB705}" dt="2021-04-04T04:30:15.818" v="11359"/>
          <ac:spMkLst>
            <pc:docMk/>
            <pc:sldMk cId="2242633259" sldId="367"/>
            <ac:spMk id="134" creationId="{E2A74313-C4BB-7A4A-9C15-86BB2D75DB26}"/>
          </ac:spMkLst>
        </pc:spChg>
        <pc:spChg chg="mod">
          <ac:chgData name="#NG CHI HUI#" userId="a8074964-3c0e-453e-bf61-1d9101821b9c" providerId="ADAL" clId="{6F6D8026-9D7B-E249-B11F-152A018EB705}" dt="2021-04-04T04:30:15.818" v="11359"/>
          <ac:spMkLst>
            <pc:docMk/>
            <pc:sldMk cId="2242633259" sldId="367"/>
            <ac:spMk id="135" creationId="{5B8A9E2B-8AEF-E545-9645-8B77A3F457A7}"/>
          </ac:spMkLst>
        </pc:spChg>
        <pc:spChg chg="mod">
          <ac:chgData name="#NG CHI HUI#" userId="a8074964-3c0e-453e-bf61-1d9101821b9c" providerId="ADAL" clId="{6F6D8026-9D7B-E249-B11F-152A018EB705}" dt="2021-04-04T04:30:15.818" v="11359"/>
          <ac:spMkLst>
            <pc:docMk/>
            <pc:sldMk cId="2242633259" sldId="367"/>
            <ac:spMk id="136" creationId="{502148FF-6AE5-304E-99F3-8C8BA28CCEDB}"/>
          </ac:spMkLst>
        </pc:spChg>
        <pc:spChg chg="mod">
          <ac:chgData name="#NG CHI HUI#" userId="a8074964-3c0e-453e-bf61-1d9101821b9c" providerId="ADAL" clId="{6F6D8026-9D7B-E249-B11F-152A018EB705}" dt="2021-04-04T04:30:15.818" v="11359"/>
          <ac:spMkLst>
            <pc:docMk/>
            <pc:sldMk cId="2242633259" sldId="367"/>
            <ac:spMk id="137" creationId="{8B6D01D9-53F5-FD4D-8E26-5C1BEB45657E}"/>
          </ac:spMkLst>
        </pc:spChg>
        <pc:spChg chg="mod">
          <ac:chgData name="#NG CHI HUI#" userId="a8074964-3c0e-453e-bf61-1d9101821b9c" providerId="ADAL" clId="{6F6D8026-9D7B-E249-B11F-152A018EB705}" dt="2021-04-04T04:30:15.818" v="11359"/>
          <ac:spMkLst>
            <pc:docMk/>
            <pc:sldMk cId="2242633259" sldId="367"/>
            <ac:spMk id="138" creationId="{70D17DF3-51C1-A948-A180-A1F4F03433DF}"/>
          </ac:spMkLst>
        </pc:spChg>
        <pc:spChg chg="mod">
          <ac:chgData name="#NG CHI HUI#" userId="a8074964-3c0e-453e-bf61-1d9101821b9c" providerId="ADAL" clId="{6F6D8026-9D7B-E249-B11F-152A018EB705}" dt="2021-04-04T04:30:15.818" v="11359"/>
          <ac:spMkLst>
            <pc:docMk/>
            <pc:sldMk cId="2242633259" sldId="367"/>
            <ac:spMk id="139" creationId="{2CC940CB-A175-7B4D-85C8-4BC814690A0A}"/>
          </ac:spMkLst>
        </pc:spChg>
        <pc:spChg chg="mod">
          <ac:chgData name="#NG CHI HUI#" userId="a8074964-3c0e-453e-bf61-1d9101821b9c" providerId="ADAL" clId="{6F6D8026-9D7B-E249-B11F-152A018EB705}" dt="2021-04-04T04:30:15.818" v="11359"/>
          <ac:spMkLst>
            <pc:docMk/>
            <pc:sldMk cId="2242633259" sldId="367"/>
            <ac:spMk id="140" creationId="{95BEB908-279E-E242-945F-1B55C2F83EBB}"/>
          </ac:spMkLst>
        </pc:spChg>
        <pc:spChg chg="mod">
          <ac:chgData name="#NG CHI HUI#" userId="a8074964-3c0e-453e-bf61-1d9101821b9c" providerId="ADAL" clId="{6F6D8026-9D7B-E249-B11F-152A018EB705}" dt="2021-04-04T04:30:15.818" v="11359"/>
          <ac:spMkLst>
            <pc:docMk/>
            <pc:sldMk cId="2242633259" sldId="367"/>
            <ac:spMk id="141" creationId="{A01B55CB-C7EC-6844-989A-36F17C2FD6BC}"/>
          </ac:spMkLst>
        </pc:spChg>
        <pc:spChg chg="mod">
          <ac:chgData name="#NG CHI HUI#" userId="a8074964-3c0e-453e-bf61-1d9101821b9c" providerId="ADAL" clId="{6F6D8026-9D7B-E249-B11F-152A018EB705}" dt="2021-04-04T04:30:15.818" v="11359"/>
          <ac:spMkLst>
            <pc:docMk/>
            <pc:sldMk cId="2242633259" sldId="367"/>
            <ac:spMk id="142" creationId="{B53091C2-6FD8-C64C-9C30-77B58C2E8410}"/>
          </ac:spMkLst>
        </pc:spChg>
        <pc:spChg chg="mod">
          <ac:chgData name="#NG CHI HUI#" userId="a8074964-3c0e-453e-bf61-1d9101821b9c" providerId="ADAL" clId="{6F6D8026-9D7B-E249-B11F-152A018EB705}" dt="2021-04-04T04:30:15.818" v="11359"/>
          <ac:spMkLst>
            <pc:docMk/>
            <pc:sldMk cId="2242633259" sldId="367"/>
            <ac:spMk id="143" creationId="{C0458ED1-9D25-464F-86CF-14AB82B14A6A}"/>
          </ac:spMkLst>
        </pc:spChg>
        <pc:spChg chg="mod">
          <ac:chgData name="#NG CHI HUI#" userId="a8074964-3c0e-453e-bf61-1d9101821b9c" providerId="ADAL" clId="{6F6D8026-9D7B-E249-B11F-152A018EB705}" dt="2021-04-04T04:30:15.818" v="11359"/>
          <ac:spMkLst>
            <pc:docMk/>
            <pc:sldMk cId="2242633259" sldId="367"/>
            <ac:spMk id="144" creationId="{A2FC5EED-CDE0-E347-B166-FB6E6BB8300B}"/>
          </ac:spMkLst>
        </pc:spChg>
        <pc:spChg chg="mod">
          <ac:chgData name="#NG CHI HUI#" userId="a8074964-3c0e-453e-bf61-1d9101821b9c" providerId="ADAL" clId="{6F6D8026-9D7B-E249-B11F-152A018EB705}" dt="2021-04-04T04:30:15.818" v="11359"/>
          <ac:spMkLst>
            <pc:docMk/>
            <pc:sldMk cId="2242633259" sldId="367"/>
            <ac:spMk id="145" creationId="{26325BE5-EB2A-2D42-B472-2D2E4D136397}"/>
          </ac:spMkLst>
        </pc:spChg>
        <pc:spChg chg="mod">
          <ac:chgData name="#NG CHI HUI#" userId="a8074964-3c0e-453e-bf61-1d9101821b9c" providerId="ADAL" clId="{6F6D8026-9D7B-E249-B11F-152A018EB705}" dt="2021-04-04T04:30:15.818" v="11359"/>
          <ac:spMkLst>
            <pc:docMk/>
            <pc:sldMk cId="2242633259" sldId="367"/>
            <ac:spMk id="146" creationId="{BB7CB49F-4CFE-7140-8727-C60B4B3A2D6F}"/>
          </ac:spMkLst>
        </pc:spChg>
        <pc:spChg chg="mod">
          <ac:chgData name="#NG CHI HUI#" userId="a8074964-3c0e-453e-bf61-1d9101821b9c" providerId="ADAL" clId="{6F6D8026-9D7B-E249-B11F-152A018EB705}" dt="2021-04-04T04:30:15.818" v="11359"/>
          <ac:spMkLst>
            <pc:docMk/>
            <pc:sldMk cId="2242633259" sldId="367"/>
            <ac:spMk id="147" creationId="{C9CC771A-3E10-5A45-A56B-5DD35FA761C5}"/>
          </ac:spMkLst>
        </pc:spChg>
        <pc:spChg chg="mod">
          <ac:chgData name="#NG CHI HUI#" userId="a8074964-3c0e-453e-bf61-1d9101821b9c" providerId="ADAL" clId="{6F6D8026-9D7B-E249-B11F-152A018EB705}" dt="2021-04-04T04:30:15.818" v="11359"/>
          <ac:spMkLst>
            <pc:docMk/>
            <pc:sldMk cId="2242633259" sldId="367"/>
            <ac:spMk id="148" creationId="{20C5D386-0BFA-1A4D-9D20-2011073AFBB1}"/>
          </ac:spMkLst>
        </pc:spChg>
        <pc:spChg chg="mod">
          <ac:chgData name="#NG CHI HUI#" userId="a8074964-3c0e-453e-bf61-1d9101821b9c" providerId="ADAL" clId="{6F6D8026-9D7B-E249-B11F-152A018EB705}" dt="2021-04-04T04:30:15.818" v="11359"/>
          <ac:spMkLst>
            <pc:docMk/>
            <pc:sldMk cId="2242633259" sldId="367"/>
            <ac:spMk id="149" creationId="{8D51A93D-38AF-E341-8B51-DAAAA83FFD8D}"/>
          </ac:spMkLst>
        </pc:spChg>
        <pc:spChg chg="mod">
          <ac:chgData name="#NG CHI HUI#" userId="a8074964-3c0e-453e-bf61-1d9101821b9c" providerId="ADAL" clId="{6F6D8026-9D7B-E249-B11F-152A018EB705}" dt="2021-04-04T04:30:15.818" v="11359"/>
          <ac:spMkLst>
            <pc:docMk/>
            <pc:sldMk cId="2242633259" sldId="367"/>
            <ac:spMk id="150" creationId="{AC926785-C5EB-5E4A-A9CE-BFE45499109C}"/>
          </ac:spMkLst>
        </pc:spChg>
        <pc:spChg chg="mod">
          <ac:chgData name="#NG CHI HUI#" userId="a8074964-3c0e-453e-bf61-1d9101821b9c" providerId="ADAL" clId="{6F6D8026-9D7B-E249-B11F-152A018EB705}" dt="2021-04-04T04:30:15.818" v="11359"/>
          <ac:spMkLst>
            <pc:docMk/>
            <pc:sldMk cId="2242633259" sldId="367"/>
            <ac:spMk id="151" creationId="{0E625A57-9D2F-BC43-8765-FB2250A688AF}"/>
          </ac:spMkLst>
        </pc:spChg>
        <pc:spChg chg="mod">
          <ac:chgData name="#NG CHI HUI#" userId="a8074964-3c0e-453e-bf61-1d9101821b9c" providerId="ADAL" clId="{6F6D8026-9D7B-E249-B11F-152A018EB705}" dt="2021-04-04T04:30:15.818" v="11359"/>
          <ac:spMkLst>
            <pc:docMk/>
            <pc:sldMk cId="2242633259" sldId="367"/>
            <ac:spMk id="152" creationId="{B90ECC4A-B1DF-8C46-A1EA-D05AAD042E74}"/>
          </ac:spMkLst>
        </pc:spChg>
        <pc:spChg chg="mod">
          <ac:chgData name="#NG CHI HUI#" userId="a8074964-3c0e-453e-bf61-1d9101821b9c" providerId="ADAL" clId="{6F6D8026-9D7B-E249-B11F-152A018EB705}" dt="2021-04-04T04:30:15.818" v="11359"/>
          <ac:spMkLst>
            <pc:docMk/>
            <pc:sldMk cId="2242633259" sldId="367"/>
            <ac:spMk id="153" creationId="{B384C67F-C7FC-6147-9F21-09BED06AB231}"/>
          </ac:spMkLst>
        </pc:spChg>
        <pc:spChg chg="mod">
          <ac:chgData name="#NG CHI HUI#" userId="a8074964-3c0e-453e-bf61-1d9101821b9c" providerId="ADAL" clId="{6F6D8026-9D7B-E249-B11F-152A018EB705}" dt="2021-04-04T04:30:15.818" v="11359"/>
          <ac:spMkLst>
            <pc:docMk/>
            <pc:sldMk cId="2242633259" sldId="367"/>
            <ac:spMk id="154" creationId="{98BED53F-9C55-344D-B6AC-C7D14985133F}"/>
          </ac:spMkLst>
        </pc:spChg>
        <pc:spChg chg="mod">
          <ac:chgData name="#NG CHI HUI#" userId="a8074964-3c0e-453e-bf61-1d9101821b9c" providerId="ADAL" clId="{6F6D8026-9D7B-E249-B11F-152A018EB705}" dt="2021-04-04T04:30:15.818" v="11359"/>
          <ac:spMkLst>
            <pc:docMk/>
            <pc:sldMk cId="2242633259" sldId="367"/>
            <ac:spMk id="155" creationId="{37798285-74DD-084F-9084-1E4C77E73162}"/>
          </ac:spMkLst>
        </pc:spChg>
        <pc:spChg chg="mod">
          <ac:chgData name="#NG CHI HUI#" userId="a8074964-3c0e-453e-bf61-1d9101821b9c" providerId="ADAL" clId="{6F6D8026-9D7B-E249-B11F-152A018EB705}" dt="2021-04-04T04:30:15.818" v="11359"/>
          <ac:spMkLst>
            <pc:docMk/>
            <pc:sldMk cId="2242633259" sldId="367"/>
            <ac:spMk id="156" creationId="{40E89E74-09D5-F346-B19F-BEDDB636ADC9}"/>
          </ac:spMkLst>
        </pc:spChg>
        <pc:spChg chg="mod">
          <ac:chgData name="#NG CHI HUI#" userId="a8074964-3c0e-453e-bf61-1d9101821b9c" providerId="ADAL" clId="{6F6D8026-9D7B-E249-B11F-152A018EB705}" dt="2021-04-04T04:30:15.818" v="11359"/>
          <ac:spMkLst>
            <pc:docMk/>
            <pc:sldMk cId="2242633259" sldId="367"/>
            <ac:spMk id="157" creationId="{2E24842F-2B04-2940-91D9-BAC63DC2FDD3}"/>
          </ac:spMkLst>
        </pc:spChg>
        <pc:spChg chg="mod">
          <ac:chgData name="#NG CHI HUI#" userId="a8074964-3c0e-453e-bf61-1d9101821b9c" providerId="ADAL" clId="{6F6D8026-9D7B-E249-B11F-152A018EB705}" dt="2021-04-04T04:30:15.818" v="11359"/>
          <ac:spMkLst>
            <pc:docMk/>
            <pc:sldMk cId="2242633259" sldId="367"/>
            <ac:spMk id="158" creationId="{DDF77371-2A81-7A46-97E2-A7F3B7DA0450}"/>
          </ac:spMkLst>
        </pc:spChg>
        <pc:spChg chg="mod">
          <ac:chgData name="#NG CHI HUI#" userId="a8074964-3c0e-453e-bf61-1d9101821b9c" providerId="ADAL" clId="{6F6D8026-9D7B-E249-B11F-152A018EB705}" dt="2021-04-04T04:30:15.818" v="11359"/>
          <ac:spMkLst>
            <pc:docMk/>
            <pc:sldMk cId="2242633259" sldId="367"/>
            <ac:spMk id="159" creationId="{B040693B-778A-E748-8638-CF8E844D9E13}"/>
          </ac:spMkLst>
        </pc:spChg>
        <pc:spChg chg="mod">
          <ac:chgData name="#NG CHI HUI#" userId="a8074964-3c0e-453e-bf61-1d9101821b9c" providerId="ADAL" clId="{6F6D8026-9D7B-E249-B11F-152A018EB705}" dt="2021-04-04T04:30:15.818" v="11359"/>
          <ac:spMkLst>
            <pc:docMk/>
            <pc:sldMk cId="2242633259" sldId="367"/>
            <ac:spMk id="160" creationId="{FB223885-44DD-3548-89C7-DC46F017403E}"/>
          </ac:spMkLst>
        </pc:spChg>
        <pc:spChg chg="mod">
          <ac:chgData name="#NG CHI HUI#" userId="a8074964-3c0e-453e-bf61-1d9101821b9c" providerId="ADAL" clId="{6F6D8026-9D7B-E249-B11F-152A018EB705}" dt="2021-04-04T04:30:15.818" v="11359"/>
          <ac:spMkLst>
            <pc:docMk/>
            <pc:sldMk cId="2242633259" sldId="367"/>
            <ac:spMk id="161" creationId="{E7AC4718-5166-8D4F-AC62-429EC282063E}"/>
          </ac:spMkLst>
        </pc:spChg>
        <pc:spChg chg="mod">
          <ac:chgData name="#NG CHI HUI#" userId="a8074964-3c0e-453e-bf61-1d9101821b9c" providerId="ADAL" clId="{6F6D8026-9D7B-E249-B11F-152A018EB705}" dt="2021-04-04T04:30:15.818" v="11359"/>
          <ac:spMkLst>
            <pc:docMk/>
            <pc:sldMk cId="2242633259" sldId="367"/>
            <ac:spMk id="162" creationId="{E4708E14-E928-B246-934A-2D61B73AA6F2}"/>
          </ac:spMkLst>
        </pc:spChg>
        <pc:spChg chg="mod">
          <ac:chgData name="#NG CHI HUI#" userId="a8074964-3c0e-453e-bf61-1d9101821b9c" providerId="ADAL" clId="{6F6D8026-9D7B-E249-B11F-152A018EB705}" dt="2021-04-04T04:30:15.818" v="11359"/>
          <ac:spMkLst>
            <pc:docMk/>
            <pc:sldMk cId="2242633259" sldId="367"/>
            <ac:spMk id="163" creationId="{58E3F38A-530F-5548-A729-D75A792A96DA}"/>
          </ac:spMkLst>
        </pc:spChg>
        <pc:spChg chg="mod">
          <ac:chgData name="#NG CHI HUI#" userId="a8074964-3c0e-453e-bf61-1d9101821b9c" providerId="ADAL" clId="{6F6D8026-9D7B-E249-B11F-152A018EB705}" dt="2021-04-04T04:30:15.818" v="11359"/>
          <ac:spMkLst>
            <pc:docMk/>
            <pc:sldMk cId="2242633259" sldId="367"/>
            <ac:spMk id="164" creationId="{EC83B0D6-BB0D-964B-B136-F70031469E6A}"/>
          </ac:spMkLst>
        </pc:spChg>
        <pc:spChg chg="mod">
          <ac:chgData name="#NG CHI HUI#" userId="a8074964-3c0e-453e-bf61-1d9101821b9c" providerId="ADAL" clId="{6F6D8026-9D7B-E249-B11F-152A018EB705}" dt="2021-04-04T04:30:15.818" v="11359"/>
          <ac:spMkLst>
            <pc:docMk/>
            <pc:sldMk cId="2242633259" sldId="367"/>
            <ac:spMk id="165" creationId="{1250D5F1-06BE-F14A-809F-77BF03E24177}"/>
          </ac:spMkLst>
        </pc:spChg>
        <pc:spChg chg="mod">
          <ac:chgData name="#NG CHI HUI#" userId="a8074964-3c0e-453e-bf61-1d9101821b9c" providerId="ADAL" clId="{6F6D8026-9D7B-E249-B11F-152A018EB705}" dt="2021-04-04T04:30:15.818" v="11359"/>
          <ac:spMkLst>
            <pc:docMk/>
            <pc:sldMk cId="2242633259" sldId="367"/>
            <ac:spMk id="166" creationId="{3A32F601-67C0-544A-AA46-D41CA80A8EF2}"/>
          </ac:spMkLst>
        </pc:spChg>
        <pc:spChg chg="mod">
          <ac:chgData name="#NG CHI HUI#" userId="a8074964-3c0e-453e-bf61-1d9101821b9c" providerId="ADAL" clId="{6F6D8026-9D7B-E249-B11F-152A018EB705}" dt="2021-04-04T04:30:15.818" v="11359"/>
          <ac:spMkLst>
            <pc:docMk/>
            <pc:sldMk cId="2242633259" sldId="367"/>
            <ac:spMk id="167" creationId="{4B5840F1-F021-AA4E-9FCC-91D908FCFB9E}"/>
          </ac:spMkLst>
        </pc:spChg>
        <pc:spChg chg="mod">
          <ac:chgData name="#NG CHI HUI#" userId="a8074964-3c0e-453e-bf61-1d9101821b9c" providerId="ADAL" clId="{6F6D8026-9D7B-E249-B11F-152A018EB705}" dt="2021-04-04T04:30:15.818" v="11359"/>
          <ac:spMkLst>
            <pc:docMk/>
            <pc:sldMk cId="2242633259" sldId="367"/>
            <ac:spMk id="168" creationId="{9C4739A8-3CE7-D24C-B5C2-EE655CDC8ED4}"/>
          </ac:spMkLst>
        </pc:spChg>
        <pc:spChg chg="mod">
          <ac:chgData name="#NG CHI HUI#" userId="a8074964-3c0e-453e-bf61-1d9101821b9c" providerId="ADAL" clId="{6F6D8026-9D7B-E249-B11F-152A018EB705}" dt="2021-04-04T04:30:15.818" v="11359"/>
          <ac:spMkLst>
            <pc:docMk/>
            <pc:sldMk cId="2242633259" sldId="367"/>
            <ac:spMk id="169" creationId="{B7038A65-1CFC-7948-B861-6E7E07F88D77}"/>
          </ac:spMkLst>
        </pc:spChg>
        <pc:spChg chg="mod">
          <ac:chgData name="#NG CHI HUI#" userId="a8074964-3c0e-453e-bf61-1d9101821b9c" providerId="ADAL" clId="{6F6D8026-9D7B-E249-B11F-152A018EB705}" dt="2021-04-04T04:30:15.818" v="11359"/>
          <ac:spMkLst>
            <pc:docMk/>
            <pc:sldMk cId="2242633259" sldId="367"/>
            <ac:spMk id="170" creationId="{32AAFEBA-736C-9F41-98E6-88DBEA175685}"/>
          </ac:spMkLst>
        </pc:spChg>
        <pc:spChg chg="mod">
          <ac:chgData name="#NG CHI HUI#" userId="a8074964-3c0e-453e-bf61-1d9101821b9c" providerId="ADAL" clId="{6F6D8026-9D7B-E249-B11F-152A018EB705}" dt="2021-04-04T04:30:15.818" v="11359"/>
          <ac:spMkLst>
            <pc:docMk/>
            <pc:sldMk cId="2242633259" sldId="367"/>
            <ac:spMk id="171" creationId="{C61F496E-A284-0145-ABF4-5C5787FC0A7B}"/>
          </ac:spMkLst>
        </pc:spChg>
        <pc:spChg chg="mod">
          <ac:chgData name="#NG CHI HUI#" userId="a8074964-3c0e-453e-bf61-1d9101821b9c" providerId="ADAL" clId="{6F6D8026-9D7B-E249-B11F-152A018EB705}" dt="2021-04-04T04:30:15.818" v="11359"/>
          <ac:spMkLst>
            <pc:docMk/>
            <pc:sldMk cId="2242633259" sldId="367"/>
            <ac:spMk id="172" creationId="{577EE509-C9A8-FE46-AB57-20D0AC466525}"/>
          </ac:spMkLst>
        </pc:spChg>
        <pc:spChg chg="mod">
          <ac:chgData name="#NG CHI HUI#" userId="a8074964-3c0e-453e-bf61-1d9101821b9c" providerId="ADAL" clId="{6F6D8026-9D7B-E249-B11F-152A018EB705}" dt="2021-04-04T04:30:15.818" v="11359"/>
          <ac:spMkLst>
            <pc:docMk/>
            <pc:sldMk cId="2242633259" sldId="367"/>
            <ac:spMk id="173" creationId="{4FBF01D5-813D-0448-A5C5-945FF2C3F2B1}"/>
          </ac:spMkLst>
        </pc:spChg>
        <pc:spChg chg="mod">
          <ac:chgData name="#NG CHI HUI#" userId="a8074964-3c0e-453e-bf61-1d9101821b9c" providerId="ADAL" clId="{6F6D8026-9D7B-E249-B11F-152A018EB705}" dt="2021-04-04T04:30:15.818" v="11359"/>
          <ac:spMkLst>
            <pc:docMk/>
            <pc:sldMk cId="2242633259" sldId="367"/>
            <ac:spMk id="174" creationId="{2BA96010-6967-0747-A0DE-6B355F274919}"/>
          </ac:spMkLst>
        </pc:spChg>
        <pc:spChg chg="mod">
          <ac:chgData name="#NG CHI HUI#" userId="a8074964-3c0e-453e-bf61-1d9101821b9c" providerId="ADAL" clId="{6F6D8026-9D7B-E249-B11F-152A018EB705}" dt="2021-04-04T04:30:15.818" v="11359"/>
          <ac:spMkLst>
            <pc:docMk/>
            <pc:sldMk cId="2242633259" sldId="367"/>
            <ac:spMk id="175" creationId="{1FFF21CE-E9AE-BC40-9F10-A41DCDD2B873}"/>
          </ac:spMkLst>
        </pc:spChg>
        <pc:spChg chg="mod">
          <ac:chgData name="#NG CHI HUI#" userId="a8074964-3c0e-453e-bf61-1d9101821b9c" providerId="ADAL" clId="{6F6D8026-9D7B-E249-B11F-152A018EB705}" dt="2021-04-04T04:30:15.818" v="11359"/>
          <ac:spMkLst>
            <pc:docMk/>
            <pc:sldMk cId="2242633259" sldId="367"/>
            <ac:spMk id="176" creationId="{290234F5-EC6E-B447-9528-6E049A1980EC}"/>
          </ac:spMkLst>
        </pc:spChg>
        <pc:spChg chg="mod">
          <ac:chgData name="#NG CHI HUI#" userId="a8074964-3c0e-453e-bf61-1d9101821b9c" providerId="ADAL" clId="{6F6D8026-9D7B-E249-B11F-152A018EB705}" dt="2021-04-04T04:30:15.818" v="11359"/>
          <ac:spMkLst>
            <pc:docMk/>
            <pc:sldMk cId="2242633259" sldId="367"/>
            <ac:spMk id="177" creationId="{B80200F2-9083-CD4F-963F-59178DF35332}"/>
          </ac:spMkLst>
        </pc:spChg>
        <pc:spChg chg="mod">
          <ac:chgData name="#NG CHI HUI#" userId="a8074964-3c0e-453e-bf61-1d9101821b9c" providerId="ADAL" clId="{6F6D8026-9D7B-E249-B11F-152A018EB705}" dt="2021-04-04T04:30:15.818" v="11359"/>
          <ac:spMkLst>
            <pc:docMk/>
            <pc:sldMk cId="2242633259" sldId="367"/>
            <ac:spMk id="178" creationId="{BCA8FB1C-5A61-8347-B9D6-1652C7E987A1}"/>
          </ac:spMkLst>
        </pc:spChg>
        <pc:spChg chg="mod">
          <ac:chgData name="#NG CHI HUI#" userId="a8074964-3c0e-453e-bf61-1d9101821b9c" providerId="ADAL" clId="{6F6D8026-9D7B-E249-B11F-152A018EB705}" dt="2021-04-04T04:30:15.818" v="11359"/>
          <ac:spMkLst>
            <pc:docMk/>
            <pc:sldMk cId="2242633259" sldId="367"/>
            <ac:spMk id="179" creationId="{EABAEC38-310B-9545-8FBD-3ED33C4F4CDE}"/>
          </ac:spMkLst>
        </pc:spChg>
        <pc:spChg chg="mod">
          <ac:chgData name="#NG CHI HUI#" userId="a8074964-3c0e-453e-bf61-1d9101821b9c" providerId="ADAL" clId="{6F6D8026-9D7B-E249-B11F-152A018EB705}" dt="2021-04-04T04:30:15.818" v="11359"/>
          <ac:spMkLst>
            <pc:docMk/>
            <pc:sldMk cId="2242633259" sldId="367"/>
            <ac:spMk id="180" creationId="{B4F7E55A-3C76-FE49-B547-A8D216385CA3}"/>
          </ac:spMkLst>
        </pc:spChg>
        <pc:spChg chg="mod">
          <ac:chgData name="#NG CHI HUI#" userId="a8074964-3c0e-453e-bf61-1d9101821b9c" providerId="ADAL" clId="{6F6D8026-9D7B-E249-B11F-152A018EB705}" dt="2021-04-04T04:30:15.818" v="11359"/>
          <ac:spMkLst>
            <pc:docMk/>
            <pc:sldMk cId="2242633259" sldId="367"/>
            <ac:spMk id="181" creationId="{9E92B22C-0E45-A94F-962B-F4A2E51D54D9}"/>
          </ac:spMkLst>
        </pc:spChg>
        <pc:spChg chg="mod">
          <ac:chgData name="#NG CHI HUI#" userId="a8074964-3c0e-453e-bf61-1d9101821b9c" providerId="ADAL" clId="{6F6D8026-9D7B-E249-B11F-152A018EB705}" dt="2021-04-04T04:30:15.818" v="11359"/>
          <ac:spMkLst>
            <pc:docMk/>
            <pc:sldMk cId="2242633259" sldId="367"/>
            <ac:spMk id="182" creationId="{03149378-F3B4-D34E-938F-561CEBF1A5A6}"/>
          </ac:spMkLst>
        </pc:spChg>
        <pc:spChg chg="mod">
          <ac:chgData name="#NG CHI HUI#" userId="a8074964-3c0e-453e-bf61-1d9101821b9c" providerId="ADAL" clId="{6F6D8026-9D7B-E249-B11F-152A018EB705}" dt="2021-04-04T04:30:15.818" v="11359"/>
          <ac:spMkLst>
            <pc:docMk/>
            <pc:sldMk cId="2242633259" sldId="367"/>
            <ac:spMk id="183" creationId="{B6B8BFA7-EEB9-9D40-99AA-5AEA20A7B4C6}"/>
          </ac:spMkLst>
        </pc:spChg>
        <pc:spChg chg="mod">
          <ac:chgData name="#NG CHI HUI#" userId="a8074964-3c0e-453e-bf61-1d9101821b9c" providerId="ADAL" clId="{6F6D8026-9D7B-E249-B11F-152A018EB705}" dt="2021-04-04T04:30:15.818" v="11359"/>
          <ac:spMkLst>
            <pc:docMk/>
            <pc:sldMk cId="2242633259" sldId="367"/>
            <ac:spMk id="184" creationId="{0416FFB4-481B-E44A-A2C1-9C85806F9168}"/>
          </ac:spMkLst>
        </pc:spChg>
        <pc:spChg chg="mod">
          <ac:chgData name="#NG CHI HUI#" userId="a8074964-3c0e-453e-bf61-1d9101821b9c" providerId="ADAL" clId="{6F6D8026-9D7B-E249-B11F-152A018EB705}" dt="2021-04-04T04:30:15.818" v="11359"/>
          <ac:spMkLst>
            <pc:docMk/>
            <pc:sldMk cId="2242633259" sldId="367"/>
            <ac:spMk id="185" creationId="{F4A14AE5-85A4-6F4B-983A-55E7EFE0124E}"/>
          </ac:spMkLst>
        </pc:spChg>
        <pc:spChg chg="mod">
          <ac:chgData name="#NG CHI HUI#" userId="a8074964-3c0e-453e-bf61-1d9101821b9c" providerId="ADAL" clId="{6F6D8026-9D7B-E249-B11F-152A018EB705}" dt="2021-04-04T04:30:15.818" v="11359"/>
          <ac:spMkLst>
            <pc:docMk/>
            <pc:sldMk cId="2242633259" sldId="367"/>
            <ac:spMk id="186" creationId="{8CECBF9F-BCF9-A943-92B3-20A7FBCB3933}"/>
          </ac:spMkLst>
        </pc:spChg>
        <pc:spChg chg="mod">
          <ac:chgData name="#NG CHI HUI#" userId="a8074964-3c0e-453e-bf61-1d9101821b9c" providerId="ADAL" clId="{6F6D8026-9D7B-E249-B11F-152A018EB705}" dt="2021-04-04T04:30:15.818" v="11359"/>
          <ac:spMkLst>
            <pc:docMk/>
            <pc:sldMk cId="2242633259" sldId="367"/>
            <ac:spMk id="187" creationId="{37698F20-BC06-8E4C-B094-BFFB3499B187}"/>
          </ac:spMkLst>
        </pc:spChg>
        <pc:spChg chg="mod">
          <ac:chgData name="#NG CHI HUI#" userId="a8074964-3c0e-453e-bf61-1d9101821b9c" providerId="ADAL" clId="{6F6D8026-9D7B-E249-B11F-152A018EB705}" dt="2021-04-04T04:30:15.818" v="11359"/>
          <ac:spMkLst>
            <pc:docMk/>
            <pc:sldMk cId="2242633259" sldId="367"/>
            <ac:spMk id="188" creationId="{0153EFB7-1879-1149-B980-DEF2E650DAF9}"/>
          </ac:spMkLst>
        </pc:spChg>
        <pc:spChg chg="mod">
          <ac:chgData name="#NG CHI HUI#" userId="a8074964-3c0e-453e-bf61-1d9101821b9c" providerId="ADAL" clId="{6F6D8026-9D7B-E249-B11F-152A018EB705}" dt="2021-04-04T04:30:15.818" v="11359"/>
          <ac:spMkLst>
            <pc:docMk/>
            <pc:sldMk cId="2242633259" sldId="367"/>
            <ac:spMk id="189" creationId="{479FB48A-8449-6943-9C00-1F9D35C4F7DD}"/>
          </ac:spMkLst>
        </pc:spChg>
        <pc:spChg chg="mod">
          <ac:chgData name="#NG CHI HUI#" userId="a8074964-3c0e-453e-bf61-1d9101821b9c" providerId="ADAL" clId="{6F6D8026-9D7B-E249-B11F-152A018EB705}" dt="2021-04-04T04:30:15.818" v="11359"/>
          <ac:spMkLst>
            <pc:docMk/>
            <pc:sldMk cId="2242633259" sldId="367"/>
            <ac:spMk id="190" creationId="{228EC9BC-1728-FA4B-A9FD-6FB35665CBC5}"/>
          </ac:spMkLst>
        </pc:spChg>
        <pc:spChg chg="mod">
          <ac:chgData name="#NG CHI HUI#" userId="a8074964-3c0e-453e-bf61-1d9101821b9c" providerId="ADAL" clId="{6F6D8026-9D7B-E249-B11F-152A018EB705}" dt="2021-04-04T04:30:15.818" v="11359"/>
          <ac:spMkLst>
            <pc:docMk/>
            <pc:sldMk cId="2242633259" sldId="367"/>
            <ac:spMk id="191" creationId="{93A3AB38-7B02-A845-AE4E-2EE840BDECB6}"/>
          </ac:spMkLst>
        </pc:spChg>
        <pc:spChg chg="mod">
          <ac:chgData name="#NG CHI HUI#" userId="a8074964-3c0e-453e-bf61-1d9101821b9c" providerId="ADAL" clId="{6F6D8026-9D7B-E249-B11F-152A018EB705}" dt="2021-04-04T04:30:15.818" v="11359"/>
          <ac:spMkLst>
            <pc:docMk/>
            <pc:sldMk cId="2242633259" sldId="367"/>
            <ac:spMk id="192" creationId="{137A8C7C-5E22-5A40-901C-F57EDC26F3F3}"/>
          </ac:spMkLst>
        </pc:spChg>
        <pc:spChg chg="mod">
          <ac:chgData name="#NG CHI HUI#" userId="a8074964-3c0e-453e-bf61-1d9101821b9c" providerId="ADAL" clId="{6F6D8026-9D7B-E249-B11F-152A018EB705}" dt="2021-04-04T04:30:15.818" v="11359"/>
          <ac:spMkLst>
            <pc:docMk/>
            <pc:sldMk cId="2242633259" sldId="367"/>
            <ac:spMk id="193" creationId="{E893FD43-F5E7-5342-A655-9336A067258A}"/>
          </ac:spMkLst>
        </pc:spChg>
        <pc:spChg chg="mod">
          <ac:chgData name="#NG CHI HUI#" userId="a8074964-3c0e-453e-bf61-1d9101821b9c" providerId="ADAL" clId="{6F6D8026-9D7B-E249-B11F-152A018EB705}" dt="2021-04-04T04:30:15.818" v="11359"/>
          <ac:spMkLst>
            <pc:docMk/>
            <pc:sldMk cId="2242633259" sldId="367"/>
            <ac:spMk id="194" creationId="{EC392EB4-2A05-3546-B197-97E68C89AD7F}"/>
          </ac:spMkLst>
        </pc:spChg>
        <pc:spChg chg="mod">
          <ac:chgData name="#NG CHI HUI#" userId="a8074964-3c0e-453e-bf61-1d9101821b9c" providerId="ADAL" clId="{6F6D8026-9D7B-E249-B11F-152A018EB705}" dt="2021-04-04T04:30:15.818" v="11359"/>
          <ac:spMkLst>
            <pc:docMk/>
            <pc:sldMk cId="2242633259" sldId="367"/>
            <ac:spMk id="195" creationId="{ADF9FE24-6F93-8D48-85BE-714E3F74A506}"/>
          </ac:spMkLst>
        </pc:spChg>
        <pc:spChg chg="mod">
          <ac:chgData name="#NG CHI HUI#" userId="a8074964-3c0e-453e-bf61-1d9101821b9c" providerId="ADAL" clId="{6F6D8026-9D7B-E249-B11F-152A018EB705}" dt="2021-04-04T04:30:15.818" v="11359"/>
          <ac:spMkLst>
            <pc:docMk/>
            <pc:sldMk cId="2242633259" sldId="367"/>
            <ac:spMk id="196" creationId="{181AC002-9D82-504D-963E-86BFB7D438A6}"/>
          </ac:spMkLst>
        </pc:spChg>
        <pc:spChg chg="mod">
          <ac:chgData name="#NG CHI HUI#" userId="a8074964-3c0e-453e-bf61-1d9101821b9c" providerId="ADAL" clId="{6F6D8026-9D7B-E249-B11F-152A018EB705}" dt="2021-04-04T04:30:15.818" v="11359"/>
          <ac:spMkLst>
            <pc:docMk/>
            <pc:sldMk cId="2242633259" sldId="367"/>
            <ac:spMk id="197" creationId="{7836503A-38EC-8040-BF32-8433B819C0E3}"/>
          </ac:spMkLst>
        </pc:spChg>
        <pc:spChg chg="mod">
          <ac:chgData name="#NG CHI HUI#" userId="a8074964-3c0e-453e-bf61-1d9101821b9c" providerId="ADAL" clId="{6F6D8026-9D7B-E249-B11F-152A018EB705}" dt="2021-04-04T04:30:15.818" v="11359"/>
          <ac:spMkLst>
            <pc:docMk/>
            <pc:sldMk cId="2242633259" sldId="367"/>
            <ac:spMk id="198" creationId="{26F8C308-E713-AD44-99E4-F829B28494A5}"/>
          </ac:spMkLst>
        </pc:spChg>
        <pc:spChg chg="mod">
          <ac:chgData name="#NG CHI HUI#" userId="a8074964-3c0e-453e-bf61-1d9101821b9c" providerId="ADAL" clId="{6F6D8026-9D7B-E249-B11F-152A018EB705}" dt="2021-04-04T04:30:15.818" v="11359"/>
          <ac:spMkLst>
            <pc:docMk/>
            <pc:sldMk cId="2242633259" sldId="367"/>
            <ac:spMk id="199" creationId="{4B4A2C07-8EA2-124D-BE88-94FFFCDB9E18}"/>
          </ac:spMkLst>
        </pc:spChg>
        <pc:spChg chg="mod">
          <ac:chgData name="#NG CHI HUI#" userId="a8074964-3c0e-453e-bf61-1d9101821b9c" providerId="ADAL" clId="{6F6D8026-9D7B-E249-B11F-152A018EB705}" dt="2021-04-04T04:30:15.818" v="11359"/>
          <ac:spMkLst>
            <pc:docMk/>
            <pc:sldMk cId="2242633259" sldId="367"/>
            <ac:spMk id="200" creationId="{739EA924-E5EF-0340-BAA6-D351F999122E}"/>
          </ac:spMkLst>
        </pc:spChg>
        <pc:spChg chg="mod">
          <ac:chgData name="#NG CHI HUI#" userId="a8074964-3c0e-453e-bf61-1d9101821b9c" providerId="ADAL" clId="{6F6D8026-9D7B-E249-B11F-152A018EB705}" dt="2021-04-04T04:30:15.818" v="11359"/>
          <ac:spMkLst>
            <pc:docMk/>
            <pc:sldMk cId="2242633259" sldId="367"/>
            <ac:spMk id="201" creationId="{BD417409-E0CD-7F4F-AB09-3AE455C4EC90}"/>
          </ac:spMkLst>
        </pc:spChg>
        <pc:spChg chg="mod">
          <ac:chgData name="#NG CHI HUI#" userId="a8074964-3c0e-453e-bf61-1d9101821b9c" providerId="ADAL" clId="{6F6D8026-9D7B-E249-B11F-152A018EB705}" dt="2021-04-04T04:30:15.818" v="11359"/>
          <ac:spMkLst>
            <pc:docMk/>
            <pc:sldMk cId="2242633259" sldId="367"/>
            <ac:spMk id="202" creationId="{6B3C9F72-0A67-6645-B386-A15A443B5C77}"/>
          </ac:spMkLst>
        </pc:spChg>
        <pc:spChg chg="mod">
          <ac:chgData name="#NG CHI HUI#" userId="a8074964-3c0e-453e-bf61-1d9101821b9c" providerId="ADAL" clId="{6F6D8026-9D7B-E249-B11F-152A018EB705}" dt="2021-04-04T04:30:15.818" v="11359"/>
          <ac:spMkLst>
            <pc:docMk/>
            <pc:sldMk cId="2242633259" sldId="367"/>
            <ac:spMk id="203" creationId="{145F1E70-77D4-574E-8F57-AEA2B8870E62}"/>
          </ac:spMkLst>
        </pc:spChg>
        <pc:spChg chg="mod">
          <ac:chgData name="#NG CHI HUI#" userId="a8074964-3c0e-453e-bf61-1d9101821b9c" providerId="ADAL" clId="{6F6D8026-9D7B-E249-B11F-152A018EB705}" dt="2021-04-04T04:30:15.818" v="11359"/>
          <ac:spMkLst>
            <pc:docMk/>
            <pc:sldMk cId="2242633259" sldId="367"/>
            <ac:spMk id="204" creationId="{D57E3153-145C-B748-9279-5CAB13EA1A11}"/>
          </ac:spMkLst>
        </pc:spChg>
        <pc:spChg chg="mod">
          <ac:chgData name="#NG CHI HUI#" userId="a8074964-3c0e-453e-bf61-1d9101821b9c" providerId="ADAL" clId="{6F6D8026-9D7B-E249-B11F-152A018EB705}" dt="2021-04-04T04:30:15.818" v="11359"/>
          <ac:spMkLst>
            <pc:docMk/>
            <pc:sldMk cId="2242633259" sldId="367"/>
            <ac:spMk id="205" creationId="{A4A86CFD-DBF9-0142-A41F-54DE75685859}"/>
          </ac:spMkLst>
        </pc:spChg>
        <pc:spChg chg="mod">
          <ac:chgData name="#NG CHI HUI#" userId="a8074964-3c0e-453e-bf61-1d9101821b9c" providerId="ADAL" clId="{6F6D8026-9D7B-E249-B11F-152A018EB705}" dt="2021-04-04T04:30:15.818" v="11359"/>
          <ac:spMkLst>
            <pc:docMk/>
            <pc:sldMk cId="2242633259" sldId="367"/>
            <ac:spMk id="206" creationId="{FF8DAE72-6B7F-1E41-B566-E7A0843794A4}"/>
          </ac:spMkLst>
        </pc:spChg>
        <pc:spChg chg="mod">
          <ac:chgData name="#NG CHI HUI#" userId="a8074964-3c0e-453e-bf61-1d9101821b9c" providerId="ADAL" clId="{6F6D8026-9D7B-E249-B11F-152A018EB705}" dt="2021-04-04T04:30:15.818" v="11359"/>
          <ac:spMkLst>
            <pc:docMk/>
            <pc:sldMk cId="2242633259" sldId="367"/>
            <ac:spMk id="207" creationId="{064DECCE-2A4C-534E-9DA1-C6659011A68F}"/>
          </ac:spMkLst>
        </pc:spChg>
        <pc:spChg chg="mod">
          <ac:chgData name="#NG CHI HUI#" userId="a8074964-3c0e-453e-bf61-1d9101821b9c" providerId="ADAL" clId="{6F6D8026-9D7B-E249-B11F-152A018EB705}" dt="2021-04-04T04:30:15.818" v="11359"/>
          <ac:spMkLst>
            <pc:docMk/>
            <pc:sldMk cId="2242633259" sldId="367"/>
            <ac:spMk id="208" creationId="{C073F0D0-355A-AF4B-9C6B-344D5C6934B0}"/>
          </ac:spMkLst>
        </pc:spChg>
        <pc:spChg chg="mod">
          <ac:chgData name="#NG CHI HUI#" userId="a8074964-3c0e-453e-bf61-1d9101821b9c" providerId="ADAL" clId="{6F6D8026-9D7B-E249-B11F-152A018EB705}" dt="2021-04-04T04:30:15.818" v="11359"/>
          <ac:spMkLst>
            <pc:docMk/>
            <pc:sldMk cId="2242633259" sldId="367"/>
            <ac:spMk id="209" creationId="{EE1206BF-2853-A948-9033-1B66096EB669}"/>
          </ac:spMkLst>
        </pc:spChg>
        <pc:spChg chg="mod">
          <ac:chgData name="#NG CHI HUI#" userId="a8074964-3c0e-453e-bf61-1d9101821b9c" providerId="ADAL" clId="{6F6D8026-9D7B-E249-B11F-152A018EB705}" dt="2021-04-04T04:30:15.818" v="11359"/>
          <ac:spMkLst>
            <pc:docMk/>
            <pc:sldMk cId="2242633259" sldId="367"/>
            <ac:spMk id="210" creationId="{042637F1-BF9C-F346-B5C8-E36A92DD1B6C}"/>
          </ac:spMkLst>
        </pc:spChg>
        <pc:spChg chg="mod">
          <ac:chgData name="#NG CHI HUI#" userId="a8074964-3c0e-453e-bf61-1d9101821b9c" providerId="ADAL" clId="{6F6D8026-9D7B-E249-B11F-152A018EB705}" dt="2021-04-04T04:30:15.818" v="11359"/>
          <ac:spMkLst>
            <pc:docMk/>
            <pc:sldMk cId="2242633259" sldId="367"/>
            <ac:spMk id="211" creationId="{28743A19-C509-CA44-974B-A314F3FF4A3C}"/>
          </ac:spMkLst>
        </pc:spChg>
        <pc:spChg chg="mod">
          <ac:chgData name="#NG CHI HUI#" userId="a8074964-3c0e-453e-bf61-1d9101821b9c" providerId="ADAL" clId="{6F6D8026-9D7B-E249-B11F-152A018EB705}" dt="2021-04-04T04:30:15.818" v="11359"/>
          <ac:spMkLst>
            <pc:docMk/>
            <pc:sldMk cId="2242633259" sldId="367"/>
            <ac:spMk id="212" creationId="{D5B56AD6-A3C9-8B4E-BCB1-29C9B0A04B72}"/>
          </ac:spMkLst>
        </pc:spChg>
        <pc:spChg chg="mod">
          <ac:chgData name="#NG CHI HUI#" userId="a8074964-3c0e-453e-bf61-1d9101821b9c" providerId="ADAL" clId="{6F6D8026-9D7B-E249-B11F-152A018EB705}" dt="2021-04-04T04:30:15.818" v="11359"/>
          <ac:spMkLst>
            <pc:docMk/>
            <pc:sldMk cId="2242633259" sldId="367"/>
            <ac:spMk id="213" creationId="{3FB3C2E7-CF8C-9040-8523-6E2EEC4FAF03}"/>
          </ac:spMkLst>
        </pc:spChg>
        <pc:spChg chg="mod">
          <ac:chgData name="#NG CHI HUI#" userId="a8074964-3c0e-453e-bf61-1d9101821b9c" providerId="ADAL" clId="{6F6D8026-9D7B-E249-B11F-152A018EB705}" dt="2021-04-04T04:30:15.818" v="11359"/>
          <ac:spMkLst>
            <pc:docMk/>
            <pc:sldMk cId="2242633259" sldId="367"/>
            <ac:spMk id="214" creationId="{93261DC3-EDEA-7D4A-9F8B-0C8480140A1F}"/>
          </ac:spMkLst>
        </pc:spChg>
        <pc:spChg chg="mod">
          <ac:chgData name="#NG CHI HUI#" userId="a8074964-3c0e-453e-bf61-1d9101821b9c" providerId="ADAL" clId="{6F6D8026-9D7B-E249-B11F-152A018EB705}" dt="2021-04-04T04:30:15.818" v="11359"/>
          <ac:spMkLst>
            <pc:docMk/>
            <pc:sldMk cId="2242633259" sldId="367"/>
            <ac:spMk id="215" creationId="{B1BBD23D-A915-FD4B-8522-677DAE061D8B}"/>
          </ac:spMkLst>
        </pc:spChg>
        <pc:spChg chg="mod">
          <ac:chgData name="#NG CHI HUI#" userId="a8074964-3c0e-453e-bf61-1d9101821b9c" providerId="ADAL" clId="{6F6D8026-9D7B-E249-B11F-152A018EB705}" dt="2021-04-04T04:30:15.818" v="11359"/>
          <ac:spMkLst>
            <pc:docMk/>
            <pc:sldMk cId="2242633259" sldId="367"/>
            <ac:spMk id="216" creationId="{78076153-9822-D94F-8180-CFCBC7A6D917}"/>
          </ac:spMkLst>
        </pc:spChg>
        <pc:spChg chg="mod">
          <ac:chgData name="#NG CHI HUI#" userId="a8074964-3c0e-453e-bf61-1d9101821b9c" providerId="ADAL" clId="{6F6D8026-9D7B-E249-B11F-152A018EB705}" dt="2021-04-04T04:30:15.818" v="11359"/>
          <ac:spMkLst>
            <pc:docMk/>
            <pc:sldMk cId="2242633259" sldId="367"/>
            <ac:spMk id="217" creationId="{9225A28D-609D-FB48-8C10-DE26A16ADD6A}"/>
          </ac:spMkLst>
        </pc:spChg>
        <pc:spChg chg="mod">
          <ac:chgData name="#NG CHI HUI#" userId="a8074964-3c0e-453e-bf61-1d9101821b9c" providerId="ADAL" clId="{6F6D8026-9D7B-E249-B11F-152A018EB705}" dt="2021-04-04T04:30:15.818" v="11359"/>
          <ac:spMkLst>
            <pc:docMk/>
            <pc:sldMk cId="2242633259" sldId="367"/>
            <ac:spMk id="218" creationId="{9D6AD64D-0B53-BD43-AAB6-CA740CC1A0B2}"/>
          </ac:spMkLst>
        </pc:spChg>
        <pc:spChg chg="mod">
          <ac:chgData name="#NG CHI HUI#" userId="a8074964-3c0e-453e-bf61-1d9101821b9c" providerId="ADAL" clId="{6F6D8026-9D7B-E249-B11F-152A018EB705}" dt="2021-04-04T04:30:15.818" v="11359"/>
          <ac:spMkLst>
            <pc:docMk/>
            <pc:sldMk cId="2242633259" sldId="367"/>
            <ac:spMk id="219" creationId="{FC29689A-8079-CA4A-BAFF-951AFEDABF32}"/>
          </ac:spMkLst>
        </pc:spChg>
        <pc:spChg chg="mod">
          <ac:chgData name="#NG CHI HUI#" userId="a8074964-3c0e-453e-bf61-1d9101821b9c" providerId="ADAL" clId="{6F6D8026-9D7B-E249-B11F-152A018EB705}" dt="2021-04-04T04:30:15.818" v="11359"/>
          <ac:spMkLst>
            <pc:docMk/>
            <pc:sldMk cId="2242633259" sldId="367"/>
            <ac:spMk id="220" creationId="{6AD49D11-3016-7848-AB5D-E9F65C140517}"/>
          </ac:spMkLst>
        </pc:spChg>
        <pc:spChg chg="mod">
          <ac:chgData name="#NG CHI HUI#" userId="a8074964-3c0e-453e-bf61-1d9101821b9c" providerId="ADAL" clId="{6F6D8026-9D7B-E249-B11F-152A018EB705}" dt="2021-04-04T04:30:15.818" v="11359"/>
          <ac:spMkLst>
            <pc:docMk/>
            <pc:sldMk cId="2242633259" sldId="367"/>
            <ac:spMk id="221" creationId="{E9776D16-FDF2-784E-8A55-98B976464BD7}"/>
          </ac:spMkLst>
        </pc:spChg>
        <pc:spChg chg="mod">
          <ac:chgData name="#NG CHI HUI#" userId="a8074964-3c0e-453e-bf61-1d9101821b9c" providerId="ADAL" clId="{6F6D8026-9D7B-E249-B11F-152A018EB705}" dt="2021-04-04T04:30:15.818" v="11359"/>
          <ac:spMkLst>
            <pc:docMk/>
            <pc:sldMk cId="2242633259" sldId="367"/>
            <ac:spMk id="222" creationId="{30465F69-8522-0740-8BFC-F2E15FB093C9}"/>
          </ac:spMkLst>
        </pc:spChg>
        <pc:spChg chg="mod">
          <ac:chgData name="#NG CHI HUI#" userId="a8074964-3c0e-453e-bf61-1d9101821b9c" providerId="ADAL" clId="{6F6D8026-9D7B-E249-B11F-152A018EB705}" dt="2021-04-04T04:30:15.818" v="11359"/>
          <ac:spMkLst>
            <pc:docMk/>
            <pc:sldMk cId="2242633259" sldId="367"/>
            <ac:spMk id="223" creationId="{4C5CDF3A-9897-C74E-A003-621F282F50FA}"/>
          </ac:spMkLst>
        </pc:spChg>
        <pc:spChg chg="mod">
          <ac:chgData name="#NG CHI HUI#" userId="a8074964-3c0e-453e-bf61-1d9101821b9c" providerId="ADAL" clId="{6F6D8026-9D7B-E249-B11F-152A018EB705}" dt="2021-04-04T04:30:15.818" v="11359"/>
          <ac:spMkLst>
            <pc:docMk/>
            <pc:sldMk cId="2242633259" sldId="367"/>
            <ac:spMk id="224" creationId="{300D8900-CC85-8F4C-836E-28A352CA6ECB}"/>
          </ac:spMkLst>
        </pc:spChg>
        <pc:spChg chg="mod">
          <ac:chgData name="#NG CHI HUI#" userId="a8074964-3c0e-453e-bf61-1d9101821b9c" providerId="ADAL" clId="{6F6D8026-9D7B-E249-B11F-152A018EB705}" dt="2021-04-04T04:30:15.818" v="11359"/>
          <ac:spMkLst>
            <pc:docMk/>
            <pc:sldMk cId="2242633259" sldId="367"/>
            <ac:spMk id="225" creationId="{8070B7DA-29FE-6B4D-B13B-EC466CBA37F0}"/>
          </ac:spMkLst>
        </pc:spChg>
        <pc:spChg chg="mod">
          <ac:chgData name="#NG CHI HUI#" userId="a8074964-3c0e-453e-bf61-1d9101821b9c" providerId="ADAL" clId="{6F6D8026-9D7B-E249-B11F-152A018EB705}" dt="2021-04-04T04:30:15.818" v="11359"/>
          <ac:spMkLst>
            <pc:docMk/>
            <pc:sldMk cId="2242633259" sldId="367"/>
            <ac:spMk id="226" creationId="{A7A15D38-1835-8A4A-81C3-5C27685FD30E}"/>
          </ac:spMkLst>
        </pc:spChg>
        <pc:spChg chg="mod">
          <ac:chgData name="#NG CHI HUI#" userId="a8074964-3c0e-453e-bf61-1d9101821b9c" providerId="ADAL" clId="{6F6D8026-9D7B-E249-B11F-152A018EB705}" dt="2021-04-04T04:30:15.818" v="11359"/>
          <ac:spMkLst>
            <pc:docMk/>
            <pc:sldMk cId="2242633259" sldId="367"/>
            <ac:spMk id="227" creationId="{4FAFD391-CD8D-4C4E-B9A7-1A020A8C70D6}"/>
          </ac:spMkLst>
        </pc:spChg>
        <pc:spChg chg="mod">
          <ac:chgData name="#NG CHI HUI#" userId="a8074964-3c0e-453e-bf61-1d9101821b9c" providerId="ADAL" clId="{6F6D8026-9D7B-E249-B11F-152A018EB705}" dt="2021-04-04T04:30:15.818" v="11359"/>
          <ac:spMkLst>
            <pc:docMk/>
            <pc:sldMk cId="2242633259" sldId="367"/>
            <ac:spMk id="228" creationId="{63D7C891-4C2D-CB49-B11A-C2CC38013E6A}"/>
          </ac:spMkLst>
        </pc:spChg>
        <pc:spChg chg="mod">
          <ac:chgData name="#NG CHI HUI#" userId="a8074964-3c0e-453e-bf61-1d9101821b9c" providerId="ADAL" clId="{6F6D8026-9D7B-E249-B11F-152A018EB705}" dt="2021-04-04T04:30:15.818" v="11359"/>
          <ac:spMkLst>
            <pc:docMk/>
            <pc:sldMk cId="2242633259" sldId="367"/>
            <ac:spMk id="229" creationId="{0A847CF1-827A-5D49-B9FB-688B996446C7}"/>
          </ac:spMkLst>
        </pc:spChg>
        <pc:spChg chg="mod">
          <ac:chgData name="#NG CHI HUI#" userId="a8074964-3c0e-453e-bf61-1d9101821b9c" providerId="ADAL" clId="{6F6D8026-9D7B-E249-B11F-152A018EB705}" dt="2021-04-04T04:30:15.818" v="11359"/>
          <ac:spMkLst>
            <pc:docMk/>
            <pc:sldMk cId="2242633259" sldId="367"/>
            <ac:spMk id="230" creationId="{2A56B6A5-7E67-214A-8F16-1CFE16A09586}"/>
          </ac:spMkLst>
        </pc:spChg>
        <pc:spChg chg="mod">
          <ac:chgData name="#NG CHI HUI#" userId="a8074964-3c0e-453e-bf61-1d9101821b9c" providerId="ADAL" clId="{6F6D8026-9D7B-E249-B11F-152A018EB705}" dt="2021-04-04T04:30:15.818" v="11359"/>
          <ac:spMkLst>
            <pc:docMk/>
            <pc:sldMk cId="2242633259" sldId="367"/>
            <ac:spMk id="231" creationId="{7007C31B-59EE-DD40-AB74-6230AE041AD5}"/>
          </ac:spMkLst>
        </pc:spChg>
        <pc:spChg chg="mod">
          <ac:chgData name="#NG CHI HUI#" userId="a8074964-3c0e-453e-bf61-1d9101821b9c" providerId="ADAL" clId="{6F6D8026-9D7B-E249-B11F-152A018EB705}" dt="2021-04-04T04:30:15.818" v="11359"/>
          <ac:spMkLst>
            <pc:docMk/>
            <pc:sldMk cId="2242633259" sldId="367"/>
            <ac:spMk id="232" creationId="{AF17A0DD-433B-FF42-93F3-B81A996F17D5}"/>
          </ac:spMkLst>
        </pc:spChg>
        <pc:spChg chg="mod">
          <ac:chgData name="#NG CHI HUI#" userId="a8074964-3c0e-453e-bf61-1d9101821b9c" providerId="ADAL" clId="{6F6D8026-9D7B-E249-B11F-152A018EB705}" dt="2021-04-04T04:30:15.818" v="11359"/>
          <ac:spMkLst>
            <pc:docMk/>
            <pc:sldMk cId="2242633259" sldId="367"/>
            <ac:spMk id="233" creationId="{C38352D7-E863-C04A-94A9-1B37E32B98A9}"/>
          </ac:spMkLst>
        </pc:spChg>
        <pc:spChg chg="mod">
          <ac:chgData name="#NG CHI HUI#" userId="a8074964-3c0e-453e-bf61-1d9101821b9c" providerId="ADAL" clId="{6F6D8026-9D7B-E249-B11F-152A018EB705}" dt="2021-04-04T04:30:15.818" v="11359"/>
          <ac:spMkLst>
            <pc:docMk/>
            <pc:sldMk cId="2242633259" sldId="367"/>
            <ac:spMk id="234" creationId="{CE4FD658-53EA-1640-BE73-1E2EC44ED9E8}"/>
          </ac:spMkLst>
        </pc:spChg>
        <pc:spChg chg="mod">
          <ac:chgData name="#NG CHI HUI#" userId="a8074964-3c0e-453e-bf61-1d9101821b9c" providerId="ADAL" clId="{6F6D8026-9D7B-E249-B11F-152A018EB705}" dt="2021-04-04T04:30:15.818" v="11359"/>
          <ac:spMkLst>
            <pc:docMk/>
            <pc:sldMk cId="2242633259" sldId="367"/>
            <ac:spMk id="235" creationId="{0B16A564-44FA-4D4F-BF98-785E61272B8E}"/>
          </ac:spMkLst>
        </pc:spChg>
        <pc:spChg chg="mod">
          <ac:chgData name="#NG CHI HUI#" userId="a8074964-3c0e-453e-bf61-1d9101821b9c" providerId="ADAL" clId="{6F6D8026-9D7B-E249-B11F-152A018EB705}" dt="2021-04-04T04:30:15.818" v="11359"/>
          <ac:spMkLst>
            <pc:docMk/>
            <pc:sldMk cId="2242633259" sldId="367"/>
            <ac:spMk id="236" creationId="{4786A7F2-9852-F346-AF52-F3E58D6244B1}"/>
          </ac:spMkLst>
        </pc:spChg>
        <pc:spChg chg="mod">
          <ac:chgData name="#NG CHI HUI#" userId="a8074964-3c0e-453e-bf61-1d9101821b9c" providerId="ADAL" clId="{6F6D8026-9D7B-E249-B11F-152A018EB705}" dt="2021-04-04T04:30:15.818" v="11359"/>
          <ac:spMkLst>
            <pc:docMk/>
            <pc:sldMk cId="2242633259" sldId="367"/>
            <ac:spMk id="237" creationId="{7CC078D2-7E74-244F-9A2C-8BF04CFFE175}"/>
          </ac:spMkLst>
        </pc:spChg>
        <pc:spChg chg="mod">
          <ac:chgData name="#NG CHI HUI#" userId="a8074964-3c0e-453e-bf61-1d9101821b9c" providerId="ADAL" clId="{6F6D8026-9D7B-E249-B11F-152A018EB705}" dt="2021-04-04T04:30:15.818" v="11359"/>
          <ac:spMkLst>
            <pc:docMk/>
            <pc:sldMk cId="2242633259" sldId="367"/>
            <ac:spMk id="238" creationId="{5B8FD724-3761-FB45-AB99-5D7653AAB68F}"/>
          </ac:spMkLst>
        </pc:spChg>
        <pc:spChg chg="mod">
          <ac:chgData name="#NG CHI HUI#" userId="a8074964-3c0e-453e-bf61-1d9101821b9c" providerId="ADAL" clId="{6F6D8026-9D7B-E249-B11F-152A018EB705}" dt="2021-04-04T04:30:15.818" v="11359"/>
          <ac:spMkLst>
            <pc:docMk/>
            <pc:sldMk cId="2242633259" sldId="367"/>
            <ac:spMk id="239" creationId="{0BED08A4-2930-634E-80FF-FA13E44EFE6B}"/>
          </ac:spMkLst>
        </pc:spChg>
        <pc:spChg chg="mod">
          <ac:chgData name="#NG CHI HUI#" userId="a8074964-3c0e-453e-bf61-1d9101821b9c" providerId="ADAL" clId="{6F6D8026-9D7B-E249-B11F-152A018EB705}" dt="2021-04-04T04:30:15.818" v="11359"/>
          <ac:spMkLst>
            <pc:docMk/>
            <pc:sldMk cId="2242633259" sldId="367"/>
            <ac:spMk id="240" creationId="{365DFFE6-29C3-4046-98D3-CF3A76168AE8}"/>
          </ac:spMkLst>
        </pc:spChg>
        <pc:spChg chg="mod">
          <ac:chgData name="#NG CHI HUI#" userId="a8074964-3c0e-453e-bf61-1d9101821b9c" providerId="ADAL" clId="{6F6D8026-9D7B-E249-B11F-152A018EB705}" dt="2021-04-04T04:30:15.818" v="11359"/>
          <ac:spMkLst>
            <pc:docMk/>
            <pc:sldMk cId="2242633259" sldId="367"/>
            <ac:spMk id="241" creationId="{05416F5C-993E-0D4C-915A-55D11368EBC2}"/>
          </ac:spMkLst>
        </pc:spChg>
        <pc:spChg chg="mod">
          <ac:chgData name="#NG CHI HUI#" userId="a8074964-3c0e-453e-bf61-1d9101821b9c" providerId="ADAL" clId="{6F6D8026-9D7B-E249-B11F-152A018EB705}" dt="2021-04-04T04:30:15.818" v="11359"/>
          <ac:spMkLst>
            <pc:docMk/>
            <pc:sldMk cId="2242633259" sldId="367"/>
            <ac:spMk id="242" creationId="{7A6E838D-9771-844F-B92C-EA697C82FB33}"/>
          </ac:spMkLst>
        </pc:spChg>
        <pc:spChg chg="mod">
          <ac:chgData name="#NG CHI HUI#" userId="a8074964-3c0e-453e-bf61-1d9101821b9c" providerId="ADAL" clId="{6F6D8026-9D7B-E249-B11F-152A018EB705}" dt="2021-04-04T04:30:15.818" v="11359"/>
          <ac:spMkLst>
            <pc:docMk/>
            <pc:sldMk cId="2242633259" sldId="367"/>
            <ac:spMk id="243" creationId="{A0ACAB4A-E265-4248-B4C2-6E77EE683561}"/>
          </ac:spMkLst>
        </pc:spChg>
        <pc:spChg chg="mod">
          <ac:chgData name="#NG CHI HUI#" userId="a8074964-3c0e-453e-bf61-1d9101821b9c" providerId="ADAL" clId="{6F6D8026-9D7B-E249-B11F-152A018EB705}" dt="2021-04-04T04:30:15.818" v="11359"/>
          <ac:spMkLst>
            <pc:docMk/>
            <pc:sldMk cId="2242633259" sldId="367"/>
            <ac:spMk id="244" creationId="{1AB7699D-7881-B047-BE35-1712065BA25D}"/>
          </ac:spMkLst>
        </pc:spChg>
        <pc:spChg chg="mod">
          <ac:chgData name="#NG CHI HUI#" userId="a8074964-3c0e-453e-bf61-1d9101821b9c" providerId="ADAL" clId="{6F6D8026-9D7B-E249-B11F-152A018EB705}" dt="2021-04-04T04:30:15.818" v="11359"/>
          <ac:spMkLst>
            <pc:docMk/>
            <pc:sldMk cId="2242633259" sldId="367"/>
            <ac:spMk id="245" creationId="{A6A2E8BD-7638-8142-AEC9-C37F81532D3D}"/>
          </ac:spMkLst>
        </pc:spChg>
        <pc:spChg chg="mod">
          <ac:chgData name="#NG CHI HUI#" userId="a8074964-3c0e-453e-bf61-1d9101821b9c" providerId="ADAL" clId="{6F6D8026-9D7B-E249-B11F-152A018EB705}" dt="2021-04-04T04:30:15.818" v="11359"/>
          <ac:spMkLst>
            <pc:docMk/>
            <pc:sldMk cId="2242633259" sldId="367"/>
            <ac:spMk id="246" creationId="{D5AFE61F-3202-804E-A494-A2EB3F44B423}"/>
          </ac:spMkLst>
        </pc:spChg>
        <pc:spChg chg="mod">
          <ac:chgData name="#NG CHI HUI#" userId="a8074964-3c0e-453e-bf61-1d9101821b9c" providerId="ADAL" clId="{6F6D8026-9D7B-E249-B11F-152A018EB705}" dt="2021-04-04T04:30:15.818" v="11359"/>
          <ac:spMkLst>
            <pc:docMk/>
            <pc:sldMk cId="2242633259" sldId="367"/>
            <ac:spMk id="247" creationId="{DB7537BE-ED96-8A42-A830-D5EE84ED8374}"/>
          </ac:spMkLst>
        </pc:spChg>
        <pc:spChg chg="mod">
          <ac:chgData name="#NG CHI HUI#" userId="a8074964-3c0e-453e-bf61-1d9101821b9c" providerId="ADAL" clId="{6F6D8026-9D7B-E249-B11F-152A018EB705}" dt="2021-04-04T04:30:15.818" v="11359"/>
          <ac:spMkLst>
            <pc:docMk/>
            <pc:sldMk cId="2242633259" sldId="367"/>
            <ac:spMk id="248" creationId="{111F7389-F86B-3B45-8E4E-9931A36780A7}"/>
          </ac:spMkLst>
        </pc:spChg>
        <pc:spChg chg="mod">
          <ac:chgData name="#NG CHI HUI#" userId="a8074964-3c0e-453e-bf61-1d9101821b9c" providerId="ADAL" clId="{6F6D8026-9D7B-E249-B11F-152A018EB705}" dt="2021-04-04T04:30:15.818" v="11359"/>
          <ac:spMkLst>
            <pc:docMk/>
            <pc:sldMk cId="2242633259" sldId="367"/>
            <ac:spMk id="249" creationId="{5C3CB5BD-AB6E-8C40-9B73-CC4B52F319B6}"/>
          </ac:spMkLst>
        </pc:spChg>
        <pc:spChg chg="mod">
          <ac:chgData name="#NG CHI HUI#" userId="a8074964-3c0e-453e-bf61-1d9101821b9c" providerId="ADAL" clId="{6F6D8026-9D7B-E249-B11F-152A018EB705}" dt="2021-04-04T04:30:15.818" v="11359"/>
          <ac:spMkLst>
            <pc:docMk/>
            <pc:sldMk cId="2242633259" sldId="367"/>
            <ac:spMk id="250" creationId="{E47D1BCE-2129-CA44-93F3-F7D797D8CB24}"/>
          </ac:spMkLst>
        </pc:spChg>
        <pc:spChg chg="mod">
          <ac:chgData name="#NG CHI HUI#" userId="a8074964-3c0e-453e-bf61-1d9101821b9c" providerId="ADAL" clId="{6F6D8026-9D7B-E249-B11F-152A018EB705}" dt="2021-04-04T04:30:15.818" v="11359"/>
          <ac:spMkLst>
            <pc:docMk/>
            <pc:sldMk cId="2242633259" sldId="367"/>
            <ac:spMk id="251" creationId="{2EABCF53-A21D-AE4C-9284-AA09D62BC068}"/>
          </ac:spMkLst>
        </pc:spChg>
        <pc:spChg chg="mod">
          <ac:chgData name="#NG CHI HUI#" userId="a8074964-3c0e-453e-bf61-1d9101821b9c" providerId="ADAL" clId="{6F6D8026-9D7B-E249-B11F-152A018EB705}" dt="2021-04-04T04:30:15.818" v="11359"/>
          <ac:spMkLst>
            <pc:docMk/>
            <pc:sldMk cId="2242633259" sldId="367"/>
            <ac:spMk id="252" creationId="{A319D29B-31B7-5E40-BE66-D048713743A1}"/>
          </ac:spMkLst>
        </pc:spChg>
        <pc:spChg chg="mod">
          <ac:chgData name="#NG CHI HUI#" userId="a8074964-3c0e-453e-bf61-1d9101821b9c" providerId="ADAL" clId="{6F6D8026-9D7B-E249-B11F-152A018EB705}" dt="2021-04-04T04:30:15.818" v="11359"/>
          <ac:spMkLst>
            <pc:docMk/>
            <pc:sldMk cId="2242633259" sldId="367"/>
            <ac:spMk id="253" creationId="{F0F08009-B66A-E34E-8421-3CCF184B79E6}"/>
          </ac:spMkLst>
        </pc:spChg>
        <pc:spChg chg="mod">
          <ac:chgData name="#NG CHI HUI#" userId="a8074964-3c0e-453e-bf61-1d9101821b9c" providerId="ADAL" clId="{6F6D8026-9D7B-E249-B11F-152A018EB705}" dt="2021-04-04T04:30:15.818" v="11359"/>
          <ac:spMkLst>
            <pc:docMk/>
            <pc:sldMk cId="2242633259" sldId="367"/>
            <ac:spMk id="254" creationId="{346BE525-54E6-0645-A8C9-3B9505BF4985}"/>
          </ac:spMkLst>
        </pc:spChg>
        <pc:spChg chg="mod">
          <ac:chgData name="#NG CHI HUI#" userId="a8074964-3c0e-453e-bf61-1d9101821b9c" providerId="ADAL" clId="{6F6D8026-9D7B-E249-B11F-152A018EB705}" dt="2021-04-04T04:30:15.818" v="11359"/>
          <ac:spMkLst>
            <pc:docMk/>
            <pc:sldMk cId="2242633259" sldId="367"/>
            <ac:spMk id="255" creationId="{8CD68B3B-21DA-AF49-BA33-8782A092AB5F}"/>
          </ac:spMkLst>
        </pc:spChg>
        <pc:spChg chg="mod">
          <ac:chgData name="#NG CHI HUI#" userId="a8074964-3c0e-453e-bf61-1d9101821b9c" providerId="ADAL" clId="{6F6D8026-9D7B-E249-B11F-152A018EB705}" dt="2021-04-04T04:30:15.818" v="11359"/>
          <ac:spMkLst>
            <pc:docMk/>
            <pc:sldMk cId="2242633259" sldId="367"/>
            <ac:spMk id="256" creationId="{D08BB02E-EC61-5D42-844D-0E414A3EF2B5}"/>
          </ac:spMkLst>
        </pc:spChg>
        <pc:spChg chg="mod">
          <ac:chgData name="#NG CHI HUI#" userId="a8074964-3c0e-453e-bf61-1d9101821b9c" providerId="ADAL" clId="{6F6D8026-9D7B-E249-B11F-152A018EB705}" dt="2021-04-04T04:30:15.818" v="11359"/>
          <ac:spMkLst>
            <pc:docMk/>
            <pc:sldMk cId="2242633259" sldId="367"/>
            <ac:spMk id="257" creationId="{F9C5CB0C-0CCA-4845-89EB-F4551C6FBAEE}"/>
          </ac:spMkLst>
        </pc:spChg>
        <pc:spChg chg="mod">
          <ac:chgData name="#NG CHI HUI#" userId="a8074964-3c0e-453e-bf61-1d9101821b9c" providerId="ADAL" clId="{6F6D8026-9D7B-E249-B11F-152A018EB705}" dt="2021-04-04T04:30:15.818" v="11359"/>
          <ac:spMkLst>
            <pc:docMk/>
            <pc:sldMk cId="2242633259" sldId="367"/>
            <ac:spMk id="258" creationId="{BF9B4AD0-8377-A543-AF2F-635FD7550939}"/>
          </ac:spMkLst>
        </pc:spChg>
        <pc:spChg chg="mod">
          <ac:chgData name="#NG CHI HUI#" userId="a8074964-3c0e-453e-bf61-1d9101821b9c" providerId="ADAL" clId="{6F6D8026-9D7B-E249-B11F-152A018EB705}" dt="2021-04-04T04:30:15.818" v="11359"/>
          <ac:spMkLst>
            <pc:docMk/>
            <pc:sldMk cId="2242633259" sldId="367"/>
            <ac:spMk id="259" creationId="{F873D020-5916-5644-A4BE-353BB82D0946}"/>
          </ac:spMkLst>
        </pc:spChg>
        <pc:spChg chg="mod">
          <ac:chgData name="#NG CHI HUI#" userId="a8074964-3c0e-453e-bf61-1d9101821b9c" providerId="ADAL" clId="{6F6D8026-9D7B-E249-B11F-152A018EB705}" dt="2021-04-04T04:30:15.818" v="11359"/>
          <ac:spMkLst>
            <pc:docMk/>
            <pc:sldMk cId="2242633259" sldId="367"/>
            <ac:spMk id="260" creationId="{56BADDFE-7051-FD44-905D-057F7E794074}"/>
          </ac:spMkLst>
        </pc:spChg>
        <pc:spChg chg="mod">
          <ac:chgData name="#NG CHI HUI#" userId="a8074964-3c0e-453e-bf61-1d9101821b9c" providerId="ADAL" clId="{6F6D8026-9D7B-E249-B11F-152A018EB705}" dt="2021-04-04T04:30:15.818" v="11359"/>
          <ac:spMkLst>
            <pc:docMk/>
            <pc:sldMk cId="2242633259" sldId="367"/>
            <ac:spMk id="261" creationId="{E139CB58-F2C0-F84B-A9CA-0D509EEB22D5}"/>
          </ac:spMkLst>
        </pc:spChg>
        <pc:spChg chg="mod">
          <ac:chgData name="#NG CHI HUI#" userId="a8074964-3c0e-453e-bf61-1d9101821b9c" providerId="ADAL" clId="{6F6D8026-9D7B-E249-B11F-152A018EB705}" dt="2021-04-04T04:30:15.818" v="11359"/>
          <ac:spMkLst>
            <pc:docMk/>
            <pc:sldMk cId="2242633259" sldId="367"/>
            <ac:spMk id="262" creationId="{8F05F30D-4305-BD41-8F2D-A2323926E1C8}"/>
          </ac:spMkLst>
        </pc:spChg>
        <pc:spChg chg="mod">
          <ac:chgData name="#NG CHI HUI#" userId="a8074964-3c0e-453e-bf61-1d9101821b9c" providerId="ADAL" clId="{6F6D8026-9D7B-E249-B11F-152A018EB705}" dt="2021-04-04T04:30:15.818" v="11359"/>
          <ac:spMkLst>
            <pc:docMk/>
            <pc:sldMk cId="2242633259" sldId="367"/>
            <ac:spMk id="263" creationId="{603040B8-72F5-6A45-9D91-09DA5EC6F834}"/>
          </ac:spMkLst>
        </pc:spChg>
        <pc:spChg chg="mod">
          <ac:chgData name="#NG CHI HUI#" userId="a8074964-3c0e-453e-bf61-1d9101821b9c" providerId="ADAL" clId="{6F6D8026-9D7B-E249-B11F-152A018EB705}" dt="2021-04-04T04:30:15.818" v="11359"/>
          <ac:spMkLst>
            <pc:docMk/>
            <pc:sldMk cId="2242633259" sldId="367"/>
            <ac:spMk id="264" creationId="{75D28913-7552-0844-BB2B-0F4F314CA215}"/>
          </ac:spMkLst>
        </pc:spChg>
        <pc:spChg chg="mod">
          <ac:chgData name="#NG CHI HUI#" userId="a8074964-3c0e-453e-bf61-1d9101821b9c" providerId="ADAL" clId="{6F6D8026-9D7B-E249-B11F-152A018EB705}" dt="2021-04-04T04:30:15.818" v="11359"/>
          <ac:spMkLst>
            <pc:docMk/>
            <pc:sldMk cId="2242633259" sldId="367"/>
            <ac:spMk id="265" creationId="{B4D59E25-63D3-3D48-A470-0568C1E996F4}"/>
          </ac:spMkLst>
        </pc:spChg>
        <pc:spChg chg="mod">
          <ac:chgData name="#NG CHI HUI#" userId="a8074964-3c0e-453e-bf61-1d9101821b9c" providerId="ADAL" clId="{6F6D8026-9D7B-E249-B11F-152A018EB705}" dt="2021-04-04T04:30:15.818" v="11359"/>
          <ac:spMkLst>
            <pc:docMk/>
            <pc:sldMk cId="2242633259" sldId="367"/>
            <ac:spMk id="266" creationId="{3A061247-9009-3846-81EE-D1C482098326}"/>
          </ac:spMkLst>
        </pc:spChg>
        <pc:spChg chg="mod">
          <ac:chgData name="#NG CHI HUI#" userId="a8074964-3c0e-453e-bf61-1d9101821b9c" providerId="ADAL" clId="{6F6D8026-9D7B-E249-B11F-152A018EB705}" dt="2021-04-04T04:30:15.818" v="11359"/>
          <ac:spMkLst>
            <pc:docMk/>
            <pc:sldMk cId="2242633259" sldId="367"/>
            <ac:spMk id="267" creationId="{3290EB85-9904-1346-A2F1-11632AAD5577}"/>
          </ac:spMkLst>
        </pc:spChg>
        <pc:spChg chg="mod">
          <ac:chgData name="#NG CHI HUI#" userId="a8074964-3c0e-453e-bf61-1d9101821b9c" providerId="ADAL" clId="{6F6D8026-9D7B-E249-B11F-152A018EB705}" dt="2021-04-04T04:30:15.818" v="11359"/>
          <ac:spMkLst>
            <pc:docMk/>
            <pc:sldMk cId="2242633259" sldId="367"/>
            <ac:spMk id="268" creationId="{A731A89E-1310-9D43-ACE7-3A89029229DC}"/>
          </ac:spMkLst>
        </pc:spChg>
        <pc:spChg chg="mod">
          <ac:chgData name="#NG CHI HUI#" userId="a8074964-3c0e-453e-bf61-1d9101821b9c" providerId="ADAL" clId="{6F6D8026-9D7B-E249-B11F-152A018EB705}" dt="2021-04-04T04:30:15.818" v="11359"/>
          <ac:spMkLst>
            <pc:docMk/>
            <pc:sldMk cId="2242633259" sldId="367"/>
            <ac:spMk id="269" creationId="{74DA38D8-0BCD-BF46-A71D-252B1DFEF28C}"/>
          </ac:spMkLst>
        </pc:spChg>
        <pc:spChg chg="mod">
          <ac:chgData name="#NG CHI HUI#" userId="a8074964-3c0e-453e-bf61-1d9101821b9c" providerId="ADAL" clId="{6F6D8026-9D7B-E249-B11F-152A018EB705}" dt="2021-04-04T04:30:15.818" v="11359"/>
          <ac:spMkLst>
            <pc:docMk/>
            <pc:sldMk cId="2242633259" sldId="367"/>
            <ac:spMk id="270" creationId="{B75AC435-42A3-C14F-8265-721C0CABE6D7}"/>
          </ac:spMkLst>
        </pc:spChg>
        <pc:spChg chg="mod">
          <ac:chgData name="#NG CHI HUI#" userId="a8074964-3c0e-453e-bf61-1d9101821b9c" providerId="ADAL" clId="{6F6D8026-9D7B-E249-B11F-152A018EB705}" dt="2021-04-04T04:30:15.818" v="11359"/>
          <ac:spMkLst>
            <pc:docMk/>
            <pc:sldMk cId="2242633259" sldId="367"/>
            <ac:spMk id="271" creationId="{A32756F3-692E-8C41-9B4F-847D7268CACA}"/>
          </ac:spMkLst>
        </pc:spChg>
        <pc:spChg chg="mod">
          <ac:chgData name="#NG CHI HUI#" userId="a8074964-3c0e-453e-bf61-1d9101821b9c" providerId="ADAL" clId="{6F6D8026-9D7B-E249-B11F-152A018EB705}" dt="2021-04-04T04:30:15.818" v="11359"/>
          <ac:spMkLst>
            <pc:docMk/>
            <pc:sldMk cId="2242633259" sldId="367"/>
            <ac:spMk id="272" creationId="{7862355D-E6FA-4D4A-9F63-B320EB997699}"/>
          </ac:spMkLst>
        </pc:spChg>
        <pc:spChg chg="mod">
          <ac:chgData name="#NG CHI HUI#" userId="a8074964-3c0e-453e-bf61-1d9101821b9c" providerId="ADAL" clId="{6F6D8026-9D7B-E249-B11F-152A018EB705}" dt="2021-04-04T04:30:15.818" v="11359"/>
          <ac:spMkLst>
            <pc:docMk/>
            <pc:sldMk cId="2242633259" sldId="367"/>
            <ac:spMk id="273" creationId="{78598CD5-12E4-1249-8E37-417B8B85CF7B}"/>
          </ac:spMkLst>
        </pc:spChg>
        <pc:spChg chg="mod">
          <ac:chgData name="#NG CHI HUI#" userId="a8074964-3c0e-453e-bf61-1d9101821b9c" providerId="ADAL" clId="{6F6D8026-9D7B-E249-B11F-152A018EB705}" dt="2021-04-04T04:30:15.818" v="11359"/>
          <ac:spMkLst>
            <pc:docMk/>
            <pc:sldMk cId="2242633259" sldId="367"/>
            <ac:spMk id="274" creationId="{20FB3771-F3AC-6E45-BA2C-03E99CEB4F48}"/>
          </ac:spMkLst>
        </pc:spChg>
        <pc:spChg chg="mod">
          <ac:chgData name="#NG CHI HUI#" userId="a8074964-3c0e-453e-bf61-1d9101821b9c" providerId="ADAL" clId="{6F6D8026-9D7B-E249-B11F-152A018EB705}" dt="2021-04-04T04:30:15.818" v="11359"/>
          <ac:spMkLst>
            <pc:docMk/>
            <pc:sldMk cId="2242633259" sldId="367"/>
            <ac:spMk id="275" creationId="{D740F2D5-C303-5648-A697-5FE453DE64FD}"/>
          </ac:spMkLst>
        </pc:spChg>
        <pc:spChg chg="mod">
          <ac:chgData name="#NG CHI HUI#" userId="a8074964-3c0e-453e-bf61-1d9101821b9c" providerId="ADAL" clId="{6F6D8026-9D7B-E249-B11F-152A018EB705}" dt="2021-04-04T04:30:15.818" v="11359"/>
          <ac:spMkLst>
            <pc:docMk/>
            <pc:sldMk cId="2242633259" sldId="367"/>
            <ac:spMk id="276" creationId="{6404298B-C4D0-5449-8B24-21A0F2685825}"/>
          </ac:spMkLst>
        </pc:spChg>
        <pc:spChg chg="mod">
          <ac:chgData name="#NG CHI HUI#" userId="a8074964-3c0e-453e-bf61-1d9101821b9c" providerId="ADAL" clId="{6F6D8026-9D7B-E249-B11F-152A018EB705}" dt="2021-04-04T04:30:15.818" v="11359"/>
          <ac:spMkLst>
            <pc:docMk/>
            <pc:sldMk cId="2242633259" sldId="367"/>
            <ac:spMk id="277" creationId="{44A54825-1553-1E45-ABB4-9BEB073C575D}"/>
          </ac:spMkLst>
        </pc:spChg>
        <pc:spChg chg="mod">
          <ac:chgData name="#NG CHI HUI#" userId="a8074964-3c0e-453e-bf61-1d9101821b9c" providerId="ADAL" clId="{6F6D8026-9D7B-E249-B11F-152A018EB705}" dt="2021-04-04T04:30:15.818" v="11359"/>
          <ac:spMkLst>
            <pc:docMk/>
            <pc:sldMk cId="2242633259" sldId="367"/>
            <ac:spMk id="278" creationId="{41DE3F30-2A88-7644-96A2-0AB05DD01763}"/>
          </ac:spMkLst>
        </pc:spChg>
        <pc:spChg chg="mod">
          <ac:chgData name="#NG CHI HUI#" userId="a8074964-3c0e-453e-bf61-1d9101821b9c" providerId="ADAL" clId="{6F6D8026-9D7B-E249-B11F-152A018EB705}" dt="2021-04-04T04:30:15.818" v="11359"/>
          <ac:spMkLst>
            <pc:docMk/>
            <pc:sldMk cId="2242633259" sldId="367"/>
            <ac:spMk id="279" creationId="{E92F90CC-0369-0149-A2B4-6227F5F4BFE4}"/>
          </ac:spMkLst>
        </pc:spChg>
        <pc:spChg chg="mod">
          <ac:chgData name="#NG CHI HUI#" userId="a8074964-3c0e-453e-bf61-1d9101821b9c" providerId="ADAL" clId="{6F6D8026-9D7B-E249-B11F-152A018EB705}" dt="2021-04-04T04:30:15.818" v="11359"/>
          <ac:spMkLst>
            <pc:docMk/>
            <pc:sldMk cId="2242633259" sldId="367"/>
            <ac:spMk id="280" creationId="{21274B17-7C3F-6D4C-B63D-FC0A695E179C}"/>
          </ac:spMkLst>
        </pc:spChg>
        <pc:spChg chg="mod">
          <ac:chgData name="#NG CHI HUI#" userId="a8074964-3c0e-453e-bf61-1d9101821b9c" providerId="ADAL" clId="{6F6D8026-9D7B-E249-B11F-152A018EB705}" dt="2021-04-04T04:30:15.818" v="11359"/>
          <ac:spMkLst>
            <pc:docMk/>
            <pc:sldMk cId="2242633259" sldId="367"/>
            <ac:spMk id="281" creationId="{3C8F49F0-DE8F-D24B-8BEA-F2EC2C025157}"/>
          </ac:spMkLst>
        </pc:spChg>
        <pc:spChg chg="mod">
          <ac:chgData name="#NG CHI HUI#" userId="a8074964-3c0e-453e-bf61-1d9101821b9c" providerId="ADAL" clId="{6F6D8026-9D7B-E249-B11F-152A018EB705}" dt="2021-04-04T04:30:15.818" v="11359"/>
          <ac:spMkLst>
            <pc:docMk/>
            <pc:sldMk cId="2242633259" sldId="367"/>
            <ac:spMk id="282" creationId="{B1FED1E0-A72E-3B43-B032-A165188A095A}"/>
          </ac:spMkLst>
        </pc:spChg>
        <pc:spChg chg="mod">
          <ac:chgData name="#NG CHI HUI#" userId="a8074964-3c0e-453e-bf61-1d9101821b9c" providerId="ADAL" clId="{6F6D8026-9D7B-E249-B11F-152A018EB705}" dt="2021-04-04T04:30:15.818" v="11359"/>
          <ac:spMkLst>
            <pc:docMk/>
            <pc:sldMk cId="2242633259" sldId="367"/>
            <ac:spMk id="283" creationId="{EC543B90-94AA-774B-A66D-A2F76C5368F4}"/>
          </ac:spMkLst>
        </pc:spChg>
        <pc:spChg chg="mod">
          <ac:chgData name="#NG CHI HUI#" userId="a8074964-3c0e-453e-bf61-1d9101821b9c" providerId="ADAL" clId="{6F6D8026-9D7B-E249-B11F-152A018EB705}" dt="2021-04-04T04:30:15.818" v="11359"/>
          <ac:spMkLst>
            <pc:docMk/>
            <pc:sldMk cId="2242633259" sldId="367"/>
            <ac:spMk id="284" creationId="{195DD174-95E5-6843-A645-83C674926CAD}"/>
          </ac:spMkLst>
        </pc:spChg>
        <pc:spChg chg="mod">
          <ac:chgData name="#NG CHI HUI#" userId="a8074964-3c0e-453e-bf61-1d9101821b9c" providerId="ADAL" clId="{6F6D8026-9D7B-E249-B11F-152A018EB705}" dt="2021-04-04T04:30:15.818" v="11359"/>
          <ac:spMkLst>
            <pc:docMk/>
            <pc:sldMk cId="2242633259" sldId="367"/>
            <ac:spMk id="285" creationId="{6AC9DC59-2503-1C46-B272-DE63BCE67C22}"/>
          </ac:spMkLst>
        </pc:spChg>
        <pc:spChg chg="mod">
          <ac:chgData name="#NG CHI HUI#" userId="a8074964-3c0e-453e-bf61-1d9101821b9c" providerId="ADAL" clId="{6F6D8026-9D7B-E249-B11F-152A018EB705}" dt="2021-04-04T04:30:15.818" v="11359"/>
          <ac:spMkLst>
            <pc:docMk/>
            <pc:sldMk cId="2242633259" sldId="367"/>
            <ac:spMk id="286" creationId="{EB38FD88-2C09-B145-A93C-257FA7A39FCE}"/>
          </ac:spMkLst>
        </pc:spChg>
        <pc:spChg chg="mod">
          <ac:chgData name="#NG CHI HUI#" userId="a8074964-3c0e-453e-bf61-1d9101821b9c" providerId="ADAL" clId="{6F6D8026-9D7B-E249-B11F-152A018EB705}" dt="2021-04-04T04:30:15.818" v="11359"/>
          <ac:spMkLst>
            <pc:docMk/>
            <pc:sldMk cId="2242633259" sldId="367"/>
            <ac:spMk id="287" creationId="{E37E8B2A-E872-CE4E-B282-7BC8BE99B777}"/>
          </ac:spMkLst>
        </pc:spChg>
        <pc:spChg chg="mod">
          <ac:chgData name="#NG CHI HUI#" userId="a8074964-3c0e-453e-bf61-1d9101821b9c" providerId="ADAL" clId="{6F6D8026-9D7B-E249-B11F-152A018EB705}" dt="2021-04-04T04:30:15.818" v="11359"/>
          <ac:spMkLst>
            <pc:docMk/>
            <pc:sldMk cId="2242633259" sldId="367"/>
            <ac:spMk id="288" creationId="{343E6F0C-0F33-AC4E-BB98-83D9481F8B1A}"/>
          </ac:spMkLst>
        </pc:spChg>
        <pc:spChg chg="mod">
          <ac:chgData name="#NG CHI HUI#" userId="a8074964-3c0e-453e-bf61-1d9101821b9c" providerId="ADAL" clId="{6F6D8026-9D7B-E249-B11F-152A018EB705}" dt="2021-04-04T04:30:15.818" v="11359"/>
          <ac:spMkLst>
            <pc:docMk/>
            <pc:sldMk cId="2242633259" sldId="367"/>
            <ac:spMk id="289" creationId="{89573E29-5A87-344A-9BA3-546FC901C268}"/>
          </ac:spMkLst>
        </pc:spChg>
        <pc:spChg chg="mod">
          <ac:chgData name="#NG CHI HUI#" userId="a8074964-3c0e-453e-bf61-1d9101821b9c" providerId="ADAL" clId="{6F6D8026-9D7B-E249-B11F-152A018EB705}" dt="2021-04-04T04:30:15.818" v="11359"/>
          <ac:spMkLst>
            <pc:docMk/>
            <pc:sldMk cId="2242633259" sldId="367"/>
            <ac:spMk id="290" creationId="{77E168EB-22C6-7848-A978-08DFA53BC794}"/>
          </ac:spMkLst>
        </pc:spChg>
        <pc:spChg chg="mod">
          <ac:chgData name="#NG CHI HUI#" userId="a8074964-3c0e-453e-bf61-1d9101821b9c" providerId="ADAL" clId="{6F6D8026-9D7B-E249-B11F-152A018EB705}" dt="2021-04-04T04:30:15.818" v="11359"/>
          <ac:spMkLst>
            <pc:docMk/>
            <pc:sldMk cId="2242633259" sldId="367"/>
            <ac:spMk id="291" creationId="{F021DA6A-038B-E04B-A773-A5E8576F49A9}"/>
          </ac:spMkLst>
        </pc:spChg>
        <pc:spChg chg="mod">
          <ac:chgData name="#NG CHI HUI#" userId="a8074964-3c0e-453e-bf61-1d9101821b9c" providerId="ADAL" clId="{6F6D8026-9D7B-E249-B11F-152A018EB705}" dt="2021-04-04T04:30:15.818" v="11359"/>
          <ac:spMkLst>
            <pc:docMk/>
            <pc:sldMk cId="2242633259" sldId="367"/>
            <ac:spMk id="292" creationId="{791DD989-9087-EB49-9265-D606AD49C7A3}"/>
          </ac:spMkLst>
        </pc:spChg>
        <pc:spChg chg="mod">
          <ac:chgData name="#NG CHI HUI#" userId="a8074964-3c0e-453e-bf61-1d9101821b9c" providerId="ADAL" clId="{6F6D8026-9D7B-E249-B11F-152A018EB705}" dt="2021-04-04T04:30:15.818" v="11359"/>
          <ac:spMkLst>
            <pc:docMk/>
            <pc:sldMk cId="2242633259" sldId="367"/>
            <ac:spMk id="293" creationId="{42E6B4EF-DF17-334D-B0BA-56FA8A8C0C89}"/>
          </ac:spMkLst>
        </pc:spChg>
        <pc:spChg chg="mod">
          <ac:chgData name="#NG CHI HUI#" userId="a8074964-3c0e-453e-bf61-1d9101821b9c" providerId="ADAL" clId="{6F6D8026-9D7B-E249-B11F-152A018EB705}" dt="2021-04-04T04:30:15.818" v="11359"/>
          <ac:spMkLst>
            <pc:docMk/>
            <pc:sldMk cId="2242633259" sldId="367"/>
            <ac:spMk id="294" creationId="{84745B1A-FACE-6140-BF7E-5EF976CC3420}"/>
          </ac:spMkLst>
        </pc:spChg>
        <pc:spChg chg="mod">
          <ac:chgData name="#NG CHI HUI#" userId="a8074964-3c0e-453e-bf61-1d9101821b9c" providerId="ADAL" clId="{6F6D8026-9D7B-E249-B11F-152A018EB705}" dt="2021-04-04T04:30:15.818" v="11359"/>
          <ac:spMkLst>
            <pc:docMk/>
            <pc:sldMk cId="2242633259" sldId="367"/>
            <ac:spMk id="295" creationId="{6C147507-CB24-9343-A4AE-2BD6DF172326}"/>
          </ac:spMkLst>
        </pc:spChg>
        <pc:spChg chg="mod">
          <ac:chgData name="#NG CHI HUI#" userId="a8074964-3c0e-453e-bf61-1d9101821b9c" providerId="ADAL" clId="{6F6D8026-9D7B-E249-B11F-152A018EB705}" dt="2021-04-04T04:30:15.818" v="11359"/>
          <ac:spMkLst>
            <pc:docMk/>
            <pc:sldMk cId="2242633259" sldId="367"/>
            <ac:spMk id="296" creationId="{30F00E36-0CC9-CB45-864A-EAEAA9EAC638}"/>
          </ac:spMkLst>
        </pc:spChg>
        <pc:spChg chg="mod">
          <ac:chgData name="#NG CHI HUI#" userId="a8074964-3c0e-453e-bf61-1d9101821b9c" providerId="ADAL" clId="{6F6D8026-9D7B-E249-B11F-152A018EB705}" dt="2021-04-04T04:30:15.818" v="11359"/>
          <ac:spMkLst>
            <pc:docMk/>
            <pc:sldMk cId="2242633259" sldId="367"/>
            <ac:spMk id="297" creationId="{8053CAC5-00FB-EE4D-93B9-176A0CCD7068}"/>
          </ac:spMkLst>
        </pc:spChg>
        <pc:spChg chg="mod">
          <ac:chgData name="#NG CHI HUI#" userId="a8074964-3c0e-453e-bf61-1d9101821b9c" providerId="ADAL" clId="{6F6D8026-9D7B-E249-B11F-152A018EB705}" dt="2021-04-04T04:30:15.818" v="11359"/>
          <ac:spMkLst>
            <pc:docMk/>
            <pc:sldMk cId="2242633259" sldId="367"/>
            <ac:spMk id="298" creationId="{08218685-8414-F74B-9993-F9AA0B2710A8}"/>
          </ac:spMkLst>
        </pc:spChg>
        <pc:spChg chg="mod">
          <ac:chgData name="#NG CHI HUI#" userId="a8074964-3c0e-453e-bf61-1d9101821b9c" providerId="ADAL" clId="{6F6D8026-9D7B-E249-B11F-152A018EB705}" dt="2021-04-04T04:30:15.818" v="11359"/>
          <ac:spMkLst>
            <pc:docMk/>
            <pc:sldMk cId="2242633259" sldId="367"/>
            <ac:spMk id="299" creationId="{52045E81-4CCB-484D-9523-84894612E923}"/>
          </ac:spMkLst>
        </pc:spChg>
        <pc:spChg chg="mod">
          <ac:chgData name="#NG CHI HUI#" userId="a8074964-3c0e-453e-bf61-1d9101821b9c" providerId="ADAL" clId="{6F6D8026-9D7B-E249-B11F-152A018EB705}" dt="2021-04-04T04:30:15.818" v="11359"/>
          <ac:spMkLst>
            <pc:docMk/>
            <pc:sldMk cId="2242633259" sldId="367"/>
            <ac:spMk id="300" creationId="{3BE85EE9-713F-8046-A1BC-E2DAAE74B734}"/>
          </ac:spMkLst>
        </pc:spChg>
        <pc:spChg chg="mod">
          <ac:chgData name="#NG CHI HUI#" userId="a8074964-3c0e-453e-bf61-1d9101821b9c" providerId="ADAL" clId="{6F6D8026-9D7B-E249-B11F-152A018EB705}" dt="2021-04-04T04:30:15.818" v="11359"/>
          <ac:spMkLst>
            <pc:docMk/>
            <pc:sldMk cId="2242633259" sldId="367"/>
            <ac:spMk id="301" creationId="{E2F10699-B08B-3841-BC13-EA0178F9627B}"/>
          </ac:spMkLst>
        </pc:spChg>
        <pc:spChg chg="mod">
          <ac:chgData name="#NG CHI HUI#" userId="a8074964-3c0e-453e-bf61-1d9101821b9c" providerId="ADAL" clId="{6F6D8026-9D7B-E249-B11F-152A018EB705}" dt="2021-04-04T04:30:15.818" v="11359"/>
          <ac:spMkLst>
            <pc:docMk/>
            <pc:sldMk cId="2242633259" sldId="367"/>
            <ac:spMk id="302" creationId="{2E478CAA-8778-4C47-95E8-322C52ABF3DB}"/>
          </ac:spMkLst>
        </pc:spChg>
        <pc:spChg chg="mod">
          <ac:chgData name="#NG CHI HUI#" userId="a8074964-3c0e-453e-bf61-1d9101821b9c" providerId="ADAL" clId="{6F6D8026-9D7B-E249-B11F-152A018EB705}" dt="2021-04-04T04:30:15.818" v="11359"/>
          <ac:spMkLst>
            <pc:docMk/>
            <pc:sldMk cId="2242633259" sldId="367"/>
            <ac:spMk id="303" creationId="{A9EDF208-D3DE-A94C-B0DB-72B3863EC492}"/>
          </ac:spMkLst>
        </pc:spChg>
        <pc:spChg chg="mod">
          <ac:chgData name="#NG CHI HUI#" userId="a8074964-3c0e-453e-bf61-1d9101821b9c" providerId="ADAL" clId="{6F6D8026-9D7B-E249-B11F-152A018EB705}" dt="2021-04-04T04:30:15.818" v="11359"/>
          <ac:spMkLst>
            <pc:docMk/>
            <pc:sldMk cId="2242633259" sldId="367"/>
            <ac:spMk id="304" creationId="{25D0CC23-FD50-9542-B301-55FF92E39F7B}"/>
          </ac:spMkLst>
        </pc:spChg>
        <pc:spChg chg="mod">
          <ac:chgData name="#NG CHI HUI#" userId="a8074964-3c0e-453e-bf61-1d9101821b9c" providerId="ADAL" clId="{6F6D8026-9D7B-E249-B11F-152A018EB705}" dt="2021-04-04T04:30:15.818" v="11359"/>
          <ac:spMkLst>
            <pc:docMk/>
            <pc:sldMk cId="2242633259" sldId="367"/>
            <ac:spMk id="305" creationId="{E239D3D3-542E-AE4C-85CD-C79FD4AB4D4A}"/>
          </ac:spMkLst>
        </pc:spChg>
        <pc:spChg chg="mod">
          <ac:chgData name="#NG CHI HUI#" userId="a8074964-3c0e-453e-bf61-1d9101821b9c" providerId="ADAL" clId="{6F6D8026-9D7B-E249-B11F-152A018EB705}" dt="2021-04-04T04:30:15.818" v="11359"/>
          <ac:spMkLst>
            <pc:docMk/>
            <pc:sldMk cId="2242633259" sldId="367"/>
            <ac:spMk id="306" creationId="{FE4FF22A-6EE4-D84A-A9C8-46E82C229B38}"/>
          </ac:spMkLst>
        </pc:spChg>
        <pc:spChg chg="mod">
          <ac:chgData name="#NG CHI HUI#" userId="a8074964-3c0e-453e-bf61-1d9101821b9c" providerId="ADAL" clId="{6F6D8026-9D7B-E249-B11F-152A018EB705}" dt="2021-04-04T04:30:15.818" v="11359"/>
          <ac:spMkLst>
            <pc:docMk/>
            <pc:sldMk cId="2242633259" sldId="367"/>
            <ac:spMk id="307" creationId="{E8812904-179A-1E4E-8BCA-8EF0B6D522F3}"/>
          </ac:spMkLst>
        </pc:spChg>
        <pc:spChg chg="mod">
          <ac:chgData name="#NG CHI HUI#" userId="a8074964-3c0e-453e-bf61-1d9101821b9c" providerId="ADAL" clId="{6F6D8026-9D7B-E249-B11F-152A018EB705}" dt="2021-04-04T04:30:15.818" v="11359"/>
          <ac:spMkLst>
            <pc:docMk/>
            <pc:sldMk cId="2242633259" sldId="367"/>
            <ac:spMk id="308" creationId="{E033021A-7AA3-2B4B-BB0D-AFFFA107C2DD}"/>
          </ac:spMkLst>
        </pc:spChg>
        <pc:spChg chg="mod">
          <ac:chgData name="#NG CHI HUI#" userId="a8074964-3c0e-453e-bf61-1d9101821b9c" providerId="ADAL" clId="{6F6D8026-9D7B-E249-B11F-152A018EB705}" dt="2021-04-04T04:30:15.818" v="11359"/>
          <ac:spMkLst>
            <pc:docMk/>
            <pc:sldMk cId="2242633259" sldId="367"/>
            <ac:spMk id="309" creationId="{52CF6884-D6D5-0247-9566-6449B0757AB3}"/>
          </ac:spMkLst>
        </pc:spChg>
        <pc:spChg chg="mod">
          <ac:chgData name="#NG CHI HUI#" userId="a8074964-3c0e-453e-bf61-1d9101821b9c" providerId="ADAL" clId="{6F6D8026-9D7B-E249-B11F-152A018EB705}" dt="2021-04-04T04:30:15.818" v="11359"/>
          <ac:spMkLst>
            <pc:docMk/>
            <pc:sldMk cId="2242633259" sldId="367"/>
            <ac:spMk id="310" creationId="{66FB4593-3768-6A42-B360-6B8263989FBE}"/>
          </ac:spMkLst>
        </pc:spChg>
        <pc:spChg chg="mod">
          <ac:chgData name="#NG CHI HUI#" userId="a8074964-3c0e-453e-bf61-1d9101821b9c" providerId="ADAL" clId="{6F6D8026-9D7B-E249-B11F-152A018EB705}" dt="2021-04-04T04:30:15.818" v="11359"/>
          <ac:spMkLst>
            <pc:docMk/>
            <pc:sldMk cId="2242633259" sldId="367"/>
            <ac:spMk id="311" creationId="{6A41A8E7-45EF-084E-B478-282F38519FAC}"/>
          </ac:spMkLst>
        </pc:spChg>
        <pc:spChg chg="mod">
          <ac:chgData name="#NG CHI HUI#" userId="a8074964-3c0e-453e-bf61-1d9101821b9c" providerId="ADAL" clId="{6F6D8026-9D7B-E249-B11F-152A018EB705}" dt="2021-04-04T04:30:15.818" v="11359"/>
          <ac:spMkLst>
            <pc:docMk/>
            <pc:sldMk cId="2242633259" sldId="367"/>
            <ac:spMk id="312" creationId="{8120A3BE-322B-1048-9E55-C0FC25C0301F}"/>
          </ac:spMkLst>
        </pc:spChg>
        <pc:spChg chg="mod">
          <ac:chgData name="#NG CHI HUI#" userId="a8074964-3c0e-453e-bf61-1d9101821b9c" providerId="ADAL" clId="{6F6D8026-9D7B-E249-B11F-152A018EB705}" dt="2021-04-04T04:30:15.818" v="11359"/>
          <ac:spMkLst>
            <pc:docMk/>
            <pc:sldMk cId="2242633259" sldId="367"/>
            <ac:spMk id="313" creationId="{1669BB53-8EE0-C14E-ACB2-2FBF8B1166F4}"/>
          </ac:spMkLst>
        </pc:spChg>
        <pc:spChg chg="mod">
          <ac:chgData name="#NG CHI HUI#" userId="a8074964-3c0e-453e-bf61-1d9101821b9c" providerId="ADAL" clId="{6F6D8026-9D7B-E249-B11F-152A018EB705}" dt="2021-04-04T04:30:15.818" v="11359"/>
          <ac:spMkLst>
            <pc:docMk/>
            <pc:sldMk cId="2242633259" sldId="367"/>
            <ac:spMk id="314" creationId="{8104CC00-E91D-7E43-8FA0-507F78C60120}"/>
          </ac:spMkLst>
        </pc:spChg>
        <pc:spChg chg="mod">
          <ac:chgData name="#NG CHI HUI#" userId="a8074964-3c0e-453e-bf61-1d9101821b9c" providerId="ADAL" clId="{6F6D8026-9D7B-E249-B11F-152A018EB705}" dt="2021-04-04T04:30:15.818" v="11359"/>
          <ac:spMkLst>
            <pc:docMk/>
            <pc:sldMk cId="2242633259" sldId="367"/>
            <ac:spMk id="315" creationId="{3F3AA3F0-DEEE-974B-AB2D-CAC31A54656C}"/>
          </ac:spMkLst>
        </pc:spChg>
        <pc:spChg chg="mod">
          <ac:chgData name="#NG CHI HUI#" userId="a8074964-3c0e-453e-bf61-1d9101821b9c" providerId="ADAL" clId="{6F6D8026-9D7B-E249-B11F-152A018EB705}" dt="2021-04-04T04:30:15.818" v="11359"/>
          <ac:spMkLst>
            <pc:docMk/>
            <pc:sldMk cId="2242633259" sldId="367"/>
            <ac:spMk id="316" creationId="{D91C5C70-B31B-7745-AC1A-F040C59C1A31}"/>
          </ac:spMkLst>
        </pc:spChg>
        <pc:spChg chg="mod">
          <ac:chgData name="#NG CHI HUI#" userId="a8074964-3c0e-453e-bf61-1d9101821b9c" providerId="ADAL" clId="{6F6D8026-9D7B-E249-B11F-152A018EB705}" dt="2021-04-04T04:30:15.818" v="11359"/>
          <ac:spMkLst>
            <pc:docMk/>
            <pc:sldMk cId="2242633259" sldId="367"/>
            <ac:spMk id="317" creationId="{3E55C8C0-1740-6447-A90E-92B3285F584D}"/>
          </ac:spMkLst>
        </pc:spChg>
        <pc:spChg chg="mod">
          <ac:chgData name="#NG CHI HUI#" userId="a8074964-3c0e-453e-bf61-1d9101821b9c" providerId="ADAL" clId="{6F6D8026-9D7B-E249-B11F-152A018EB705}" dt="2021-04-04T04:30:15.818" v="11359"/>
          <ac:spMkLst>
            <pc:docMk/>
            <pc:sldMk cId="2242633259" sldId="367"/>
            <ac:spMk id="318" creationId="{DE05A772-EC72-9D44-A9A4-6997BB555807}"/>
          </ac:spMkLst>
        </pc:spChg>
        <pc:spChg chg="mod">
          <ac:chgData name="#NG CHI HUI#" userId="a8074964-3c0e-453e-bf61-1d9101821b9c" providerId="ADAL" clId="{6F6D8026-9D7B-E249-B11F-152A018EB705}" dt="2021-04-04T04:30:15.818" v="11359"/>
          <ac:spMkLst>
            <pc:docMk/>
            <pc:sldMk cId="2242633259" sldId="367"/>
            <ac:spMk id="319" creationId="{9860FD61-8FF1-124B-A7F4-E1C4298698BF}"/>
          </ac:spMkLst>
        </pc:spChg>
        <pc:spChg chg="mod">
          <ac:chgData name="#NG CHI HUI#" userId="a8074964-3c0e-453e-bf61-1d9101821b9c" providerId="ADAL" clId="{6F6D8026-9D7B-E249-B11F-152A018EB705}" dt="2021-04-04T04:30:15.818" v="11359"/>
          <ac:spMkLst>
            <pc:docMk/>
            <pc:sldMk cId="2242633259" sldId="367"/>
            <ac:spMk id="320" creationId="{D6B44F12-E8BE-484A-B149-17BA38B6AB5E}"/>
          </ac:spMkLst>
        </pc:spChg>
        <pc:spChg chg="mod">
          <ac:chgData name="#NG CHI HUI#" userId="a8074964-3c0e-453e-bf61-1d9101821b9c" providerId="ADAL" clId="{6F6D8026-9D7B-E249-B11F-152A018EB705}" dt="2021-04-04T04:30:15.818" v="11359"/>
          <ac:spMkLst>
            <pc:docMk/>
            <pc:sldMk cId="2242633259" sldId="367"/>
            <ac:spMk id="321" creationId="{E35B7DDD-64B0-8C40-B20C-FC0E2E815DBB}"/>
          </ac:spMkLst>
        </pc:spChg>
        <pc:spChg chg="mod">
          <ac:chgData name="#NG CHI HUI#" userId="a8074964-3c0e-453e-bf61-1d9101821b9c" providerId="ADAL" clId="{6F6D8026-9D7B-E249-B11F-152A018EB705}" dt="2021-04-04T04:30:15.818" v="11359"/>
          <ac:spMkLst>
            <pc:docMk/>
            <pc:sldMk cId="2242633259" sldId="367"/>
            <ac:spMk id="322" creationId="{BFF43714-902B-EB44-A8DC-BF59F5B11A86}"/>
          </ac:spMkLst>
        </pc:spChg>
        <pc:spChg chg="mod">
          <ac:chgData name="#NG CHI HUI#" userId="a8074964-3c0e-453e-bf61-1d9101821b9c" providerId="ADAL" clId="{6F6D8026-9D7B-E249-B11F-152A018EB705}" dt="2021-04-04T04:30:15.818" v="11359"/>
          <ac:spMkLst>
            <pc:docMk/>
            <pc:sldMk cId="2242633259" sldId="367"/>
            <ac:spMk id="323" creationId="{E0ABD508-CA00-2244-B92C-CD8DCCAE19F1}"/>
          </ac:spMkLst>
        </pc:spChg>
        <pc:spChg chg="mod">
          <ac:chgData name="#NG CHI HUI#" userId="a8074964-3c0e-453e-bf61-1d9101821b9c" providerId="ADAL" clId="{6F6D8026-9D7B-E249-B11F-152A018EB705}" dt="2021-04-04T04:30:15.818" v="11359"/>
          <ac:spMkLst>
            <pc:docMk/>
            <pc:sldMk cId="2242633259" sldId="367"/>
            <ac:spMk id="324" creationId="{D3FD8C8C-C0E7-4F45-A453-11A0FFC20906}"/>
          </ac:spMkLst>
        </pc:spChg>
        <pc:spChg chg="mod">
          <ac:chgData name="#NG CHI HUI#" userId="a8074964-3c0e-453e-bf61-1d9101821b9c" providerId="ADAL" clId="{6F6D8026-9D7B-E249-B11F-152A018EB705}" dt="2021-04-04T04:30:15.818" v="11359"/>
          <ac:spMkLst>
            <pc:docMk/>
            <pc:sldMk cId="2242633259" sldId="367"/>
            <ac:spMk id="325" creationId="{3546294E-37FE-E143-A592-FF186582F353}"/>
          </ac:spMkLst>
        </pc:spChg>
        <pc:spChg chg="mod">
          <ac:chgData name="#NG CHI HUI#" userId="a8074964-3c0e-453e-bf61-1d9101821b9c" providerId="ADAL" clId="{6F6D8026-9D7B-E249-B11F-152A018EB705}" dt="2021-04-04T04:30:15.818" v="11359"/>
          <ac:spMkLst>
            <pc:docMk/>
            <pc:sldMk cId="2242633259" sldId="367"/>
            <ac:spMk id="326" creationId="{EA561A11-3E4D-A846-B470-98746FFEF3EE}"/>
          </ac:spMkLst>
        </pc:spChg>
        <pc:spChg chg="mod">
          <ac:chgData name="#NG CHI HUI#" userId="a8074964-3c0e-453e-bf61-1d9101821b9c" providerId="ADAL" clId="{6F6D8026-9D7B-E249-B11F-152A018EB705}" dt="2021-04-04T04:30:15.818" v="11359"/>
          <ac:spMkLst>
            <pc:docMk/>
            <pc:sldMk cId="2242633259" sldId="367"/>
            <ac:spMk id="327" creationId="{9532137D-5AA0-A84D-9D08-DD091531724C}"/>
          </ac:spMkLst>
        </pc:spChg>
        <pc:spChg chg="mod">
          <ac:chgData name="#NG CHI HUI#" userId="a8074964-3c0e-453e-bf61-1d9101821b9c" providerId="ADAL" clId="{6F6D8026-9D7B-E249-B11F-152A018EB705}" dt="2021-04-04T04:30:15.818" v="11359"/>
          <ac:spMkLst>
            <pc:docMk/>
            <pc:sldMk cId="2242633259" sldId="367"/>
            <ac:spMk id="328" creationId="{36C12CEF-3B9F-2F49-8FFB-32C62F64C8E4}"/>
          </ac:spMkLst>
        </pc:spChg>
        <pc:spChg chg="mod">
          <ac:chgData name="#NG CHI HUI#" userId="a8074964-3c0e-453e-bf61-1d9101821b9c" providerId="ADAL" clId="{6F6D8026-9D7B-E249-B11F-152A018EB705}" dt="2021-04-04T04:30:15.818" v="11359"/>
          <ac:spMkLst>
            <pc:docMk/>
            <pc:sldMk cId="2242633259" sldId="367"/>
            <ac:spMk id="329" creationId="{6EE027DA-1D19-4C4E-94E5-AB21719E0FE3}"/>
          </ac:spMkLst>
        </pc:spChg>
        <pc:spChg chg="mod">
          <ac:chgData name="#NG CHI HUI#" userId="a8074964-3c0e-453e-bf61-1d9101821b9c" providerId="ADAL" clId="{6F6D8026-9D7B-E249-B11F-152A018EB705}" dt="2021-04-04T04:30:15.818" v="11359"/>
          <ac:spMkLst>
            <pc:docMk/>
            <pc:sldMk cId="2242633259" sldId="367"/>
            <ac:spMk id="330" creationId="{3A2A330B-42ED-EF4E-B339-A5C51391FFE0}"/>
          </ac:spMkLst>
        </pc:spChg>
        <pc:spChg chg="mod">
          <ac:chgData name="#NG CHI HUI#" userId="a8074964-3c0e-453e-bf61-1d9101821b9c" providerId="ADAL" clId="{6F6D8026-9D7B-E249-B11F-152A018EB705}" dt="2021-04-04T04:30:15.818" v="11359"/>
          <ac:spMkLst>
            <pc:docMk/>
            <pc:sldMk cId="2242633259" sldId="367"/>
            <ac:spMk id="331" creationId="{E64D8783-CE5E-5D41-860B-8B616D6C4D6F}"/>
          </ac:spMkLst>
        </pc:spChg>
        <pc:spChg chg="mod">
          <ac:chgData name="#NG CHI HUI#" userId="a8074964-3c0e-453e-bf61-1d9101821b9c" providerId="ADAL" clId="{6F6D8026-9D7B-E249-B11F-152A018EB705}" dt="2021-04-04T04:30:15.818" v="11359"/>
          <ac:spMkLst>
            <pc:docMk/>
            <pc:sldMk cId="2242633259" sldId="367"/>
            <ac:spMk id="332" creationId="{FCBC8920-5AC6-854A-9F0F-0266A373D0E5}"/>
          </ac:spMkLst>
        </pc:spChg>
        <pc:spChg chg="mod">
          <ac:chgData name="#NG CHI HUI#" userId="a8074964-3c0e-453e-bf61-1d9101821b9c" providerId="ADAL" clId="{6F6D8026-9D7B-E249-B11F-152A018EB705}" dt="2021-04-04T04:30:15.818" v="11359"/>
          <ac:spMkLst>
            <pc:docMk/>
            <pc:sldMk cId="2242633259" sldId="367"/>
            <ac:spMk id="333" creationId="{CA693812-E2E0-DB44-A49A-1BE4B212452B}"/>
          </ac:spMkLst>
        </pc:spChg>
        <pc:spChg chg="mod">
          <ac:chgData name="#NG CHI HUI#" userId="a8074964-3c0e-453e-bf61-1d9101821b9c" providerId="ADAL" clId="{6F6D8026-9D7B-E249-B11F-152A018EB705}" dt="2021-04-04T04:30:15.818" v="11359"/>
          <ac:spMkLst>
            <pc:docMk/>
            <pc:sldMk cId="2242633259" sldId="367"/>
            <ac:spMk id="334" creationId="{58411A03-658A-CF41-A983-9337892ACE09}"/>
          </ac:spMkLst>
        </pc:spChg>
        <pc:spChg chg="mod">
          <ac:chgData name="#NG CHI HUI#" userId="a8074964-3c0e-453e-bf61-1d9101821b9c" providerId="ADAL" clId="{6F6D8026-9D7B-E249-B11F-152A018EB705}" dt="2021-04-04T04:30:15.818" v="11359"/>
          <ac:spMkLst>
            <pc:docMk/>
            <pc:sldMk cId="2242633259" sldId="367"/>
            <ac:spMk id="335" creationId="{84B41ED7-2CBC-7E48-AD33-461A65A4A00A}"/>
          </ac:spMkLst>
        </pc:spChg>
        <pc:spChg chg="mod">
          <ac:chgData name="#NG CHI HUI#" userId="a8074964-3c0e-453e-bf61-1d9101821b9c" providerId="ADAL" clId="{6F6D8026-9D7B-E249-B11F-152A018EB705}" dt="2021-04-04T04:30:15.818" v="11359"/>
          <ac:spMkLst>
            <pc:docMk/>
            <pc:sldMk cId="2242633259" sldId="367"/>
            <ac:spMk id="336" creationId="{474C2FB3-13D1-E14E-8401-F508B0ED3564}"/>
          </ac:spMkLst>
        </pc:spChg>
        <pc:spChg chg="mod">
          <ac:chgData name="#NG CHI HUI#" userId="a8074964-3c0e-453e-bf61-1d9101821b9c" providerId="ADAL" clId="{6F6D8026-9D7B-E249-B11F-152A018EB705}" dt="2021-04-04T04:30:15.818" v="11359"/>
          <ac:spMkLst>
            <pc:docMk/>
            <pc:sldMk cId="2242633259" sldId="367"/>
            <ac:spMk id="337" creationId="{55036E16-4876-0445-8AF6-F65BE9D437AC}"/>
          </ac:spMkLst>
        </pc:spChg>
        <pc:spChg chg="mod">
          <ac:chgData name="#NG CHI HUI#" userId="a8074964-3c0e-453e-bf61-1d9101821b9c" providerId="ADAL" clId="{6F6D8026-9D7B-E249-B11F-152A018EB705}" dt="2021-04-04T04:30:15.818" v="11359"/>
          <ac:spMkLst>
            <pc:docMk/>
            <pc:sldMk cId="2242633259" sldId="367"/>
            <ac:spMk id="338" creationId="{B03E1121-6AEB-7F4E-B924-BC694E8F586B}"/>
          </ac:spMkLst>
        </pc:spChg>
        <pc:spChg chg="mod">
          <ac:chgData name="#NG CHI HUI#" userId="a8074964-3c0e-453e-bf61-1d9101821b9c" providerId="ADAL" clId="{6F6D8026-9D7B-E249-B11F-152A018EB705}" dt="2021-04-04T04:30:15.818" v="11359"/>
          <ac:spMkLst>
            <pc:docMk/>
            <pc:sldMk cId="2242633259" sldId="367"/>
            <ac:spMk id="339" creationId="{A5F16919-7EAE-3848-BA50-075BB9AEE23C}"/>
          </ac:spMkLst>
        </pc:spChg>
        <pc:spChg chg="mod">
          <ac:chgData name="#NG CHI HUI#" userId="a8074964-3c0e-453e-bf61-1d9101821b9c" providerId="ADAL" clId="{6F6D8026-9D7B-E249-B11F-152A018EB705}" dt="2021-04-04T04:30:15.818" v="11359"/>
          <ac:spMkLst>
            <pc:docMk/>
            <pc:sldMk cId="2242633259" sldId="367"/>
            <ac:spMk id="340" creationId="{D3EE2329-08AE-8E44-A2FD-63048453D390}"/>
          </ac:spMkLst>
        </pc:spChg>
        <pc:spChg chg="mod">
          <ac:chgData name="#NG CHI HUI#" userId="a8074964-3c0e-453e-bf61-1d9101821b9c" providerId="ADAL" clId="{6F6D8026-9D7B-E249-B11F-152A018EB705}" dt="2021-04-04T04:30:15.818" v="11359"/>
          <ac:spMkLst>
            <pc:docMk/>
            <pc:sldMk cId="2242633259" sldId="367"/>
            <ac:spMk id="341" creationId="{75DFEE88-2405-4345-A8AE-F5A2B301EEC8}"/>
          </ac:spMkLst>
        </pc:spChg>
        <pc:spChg chg="mod">
          <ac:chgData name="#NG CHI HUI#" userId="a8074964-3c0e-453e-bf61-1d9101821b9c" providerId="ADAL" clId="{6F6D8026-9D7B-E249-B11F-152A018EB705}" dt="2021-04-04T04:30:15.818" v="11359"/>
          <ac:spMkLst>
            <pc:docMk/>
            <pc:sldMk cId="2242633259" sldId="367"/>
            <ac:spMk id="342" creationId="{8BEC12C6-08E4-1B49-9A9B-1CC05EFD6190}"/>
          </ac:spMkLst>
        </pc:spChg>
        <pc:spChg chg="mod">
          <ac:chgData name="#NG CHI HUI#" userId="a8074964-3c0e-453e-bf61-1d9101821b9c" providerId="ADAL" clId="{6F6D8026-9D7B-E249-B11F-152A018EB705}" dt="2021-04-04T04:30:15.818" v="11359"/>
          <ac:spMkLst>
            <pc:docMk/>
            <pc:sldMk cId="2242633259" sldId="367"/>
            <ac:spMk id="343" creationId="{8B0BB695-8C38-384D-B868-21C14526DD8E}"/>
          </ac:spMkLst>
        </pc:spChg>
        <pc:spChg chg="mod">
          <ac:chgData name="#NG CHI HUI#" userId="a8074964-3c0e-453e-bf61-1d9101821b9c" providerId="ADAL" clId="{6F6D8026-9D7B-E249-B11F-152A018EB705}" dt="2021-04-04T04:30:15.818" v="11359"/>
          <ac:spMkLst>
            <pc:docMk/>
            <pc:sldMk cId="2242633259" sldId="367"/>
            <ac:spMk id="344" creationId="{704EA2EE-85EA-1A42-8EAC-5536B24C2583}"/>
          </ac:spMkLst>
        </pc:spChg>
        <pc:spChg chg="mod">
          <ac:chgData name="#NG CHI HUI#" userId="a8074964-3c0e-453e-bf61-1d9101821b9c" providerId="ADAL" clId="{6F6D8026-9D7B-E249-B11F-152A018EB705}" dt="2021-04-04T04:30:15.818" v="11359"/>
          <ac:spMkLst>
            <pc:docMk/>
            <pc:sldMk cId="2242633259" sldId="367"/>
            <ac:spMk id="345" creationId="{1B925642-7839-A640-B659-3956FFC3D004}"/>
          </ac:spMkLst>
        </pc:spChg>
        <pc:spChg chg="mod">
          <ac:chgData name="#NG CHI HUI#" userId="a8074964-3c0e-453e-bf61-1d9101821b9c" providerId="ADAL" clId="{6F6D8026-9D7B-E249-B11F-152A018EB705}" dt="2021-04-04T04:30:15.818" v="11359"/>
          <ac:spMkLst>
            <pc:docMk/>
            <pc:sldMk cId="2242633259" sldId="367"/>
            <ac:spMk id="346" creationId="{E8568D77-6F03-8E42-BC29-00F7F35B1C48}"/>
          </ac:spMkLst>
        </pc:spChg>
        <pc:spChg chg="mod">
          <ac:chgData name="#NG CHI HUI#" userId="a8074964-3c0e-453e-bf61-1d9101821b9c" providerId="ADAL" clId="{6F6D8026-9D7B-E249-B11F-152A018EB705}" dt="2021-04-04T04:30:15.818" v="11359"/>
          <ac:spMkLst>
            <pc:docMk/>
            <pc:sldMk cId="2242633259" sldId="367"/>
            <ac:spMk id="347" creationId="{82A25709-9E8D-5748-BB37-144B00908ADA}"/>
          </ac:spMkLst>
        </pc:spChg>
        <pc:spChg chg="mod">
          <ac:chgData name="#NG CHI HUI#" userId="a8074964-3c0e-453e-bf61-1d9101821b9c" providerId="ADAL" clId="{6F6D8026-9D7B-E249-B11F-152A018EB705}" dt="2021-04-04T04:30:15.818" v="11359"/>
          <ac:spMkLst>
            <pc:docMk/>
            <pc:sldMk cId="2242633259" sldId="367"/>
            <ac:spMk id="348" creationId="{17230AC1-DF74-CF41-B7FA-A614F7B0FC67}"/>
          </ac:spMkLst>
        </pc:spChg>
        <pc:spChg chg="mod">
          <ac:chgData name="#NG CHI HUI#" userId="a8074964-3c0e-453e-bf61-1d9101821b9c" providerId="ADAL" clId="{6F6D8026-9D7B-E249-B11F-152A018EB705}" dt="2021-04-04T04:30:15.818" v="11359"/>
          <ac:spMkLst>
            <pc:docMk/>
            <pc:sldMk cId="2242633259" sldId="367"/>
            <ac:spMk id="349" creationId="{03F88025-7736-7343-A644-BBFE7B78ADCB}"/>
          </ac:spMkLst>
        </pc:spChg>
        <pc:spChg chg="mod">
          <ac:chgData name="#NG CHI HUI#" userId="a8074964-3c0e-453e-bf61-1d9101821b9c" providerId="ADAL" clId="{6F6D8026-9D7B-E249-B11F-152A018EB705}" dt="2021-04-04T04:30:15.818" v="11359"/>
          <ac:spMkLst>
            <pc:docMk/>
            <pc:sldMk cId="2242633259" sldId="367"/>
            <ac:spMk id="350" creationId="{B67FA211-32E9-4843-B4A6-9DAC8A7B7913}"/>
          </ac:spMkLst>
        </pc:spChg>
        <pc:spChg chg="mod">
          <ac:chgData name="#NG CHI HUI#" userId="a8074964-3c0e-453e-bf61-1d9101821b9c" providerId="ADAL" clId="{6F6D8026-9D7B-E249-B11F-152A018EB705}" dt="2021-04-04T04:30:15.818" v="11359"/>
          <ac:spMkLst>
            <pc:docMk/>
            <pc:sldMk cId="2242633259" sldId="367"/>
            <ac:spMk id="351" creationId="{358FB7B7-4AF7-5343-B58E-1052788A5D29}"/>
          </ac:spMkLst>
        </pc:spChg>
        <pc:spChg chg="mod">
          <ac:chgData name="#NG CHI HUI#" userId="a8074964-3c0e-453e-bf61-1d9101821b9c" providerId="ADAL" clId="{6F6D8026-9D7B-E249-B11F-152A018EB705}" dt="2021-04-04T04:30:15.818" v="11359"/>
          <ac:spMkLst>
            <pc:docMk/>
            <pc:sldMk cId="2242633259" sldId="367"/>
            <ac:spMk id="352" creationId="{0A326E7D-F9F1-994A-B4DC-A005267090D3}"/>
          </ac:spMkLst>
        </pc:spChg>
        <pc:spChg chg="mod">
          <ac:chgData name="#NG CHI HUI#" userId="a8074964-3c0e-453e-bf61-1d9101821b9c" providerId="ADAL" clId="{6F6D8026-9D7B-E249-B11F-152A018EB705}" dt="2021-04-04T04:30:15.818" v="11359"/>
          <ac:spMkLst>
            <pc:docMk/>
            <pc:sldMk cId="2242633259" sldId="367"/>
            <ac:spMk id="353" creationId="{491B33FF-7729-F946-83C2-D9FB6E09DE4C}"/>
          </ac:spMkLst>
        </pc:spChg>
        <pc:spChg chg="mod">
          <ac:chgData name="#NG CHI HUI#" userId="a8074964-3c0e-453e-bf61-1d9101821b9c" providerId="ADAL" clId="{6F6D8026-9D7B-E249-B11F-152A018EB705}" dt="2021-04-04T04:30:15.818" v="11359"/>
          <ac:spMkLst>
            <pc:docMk/>
            <pc:sldMk cId="2242633259" sldId="367"/>
            <ac:spMk id="354" creationId="{6E5EDA1C-2D4A-6042-B366-D81859912FB2}"/>
          </ac:spMkLst>
        </pc:spChg>
        <pc:spChg chg="mod">
          <ac:chgData name="#NG CHI HUI#" userId="a8074964-3c0e-453e-bf61-1d9101821b9c" providerId="ADAL" clId="{6F6D8026-9D7B-E249-B11F-152A018EB705}" dt="2021-04-04T04:30:15.818" v="11359"/>
          <ac:spMkLst>
            <pc:docMk/>
            <pc:sldMk cId="2242633259" sldId="367"/>
            <ac:spMk id="355" creationId="{5AD01B1C-83E3-AF40-A9E5-46CDDD3A370D}"/>
          </ac:spMkLst>
        </pc:spChg>
        <pc:spChg chg="mod">
          <ac:chgData name="#NG CHI HUI#" userId="a8074964-3c0e-453e-bf61-1d9101821b9c" providerId="ADAL" clId="{6F6D8026-9D7B-E249-B11F-152A018EB705}" dt="2021-04-04T04:30:15.818" v="11359"/>
          <ac:spMkLst>
            <pc:docMk/>
            <pc:sldMk cId="2242633259" sldId="367"/>
            <ac:spMk id="356" creationId="{E2B3F58B-9081-614E-BCA2-F19BF2EA44AE}"/>
          </ac:spMkLst>
        </pc:spChg>
        <pc:spChg chg="mod">
          <ac:chgData name="#NG CHI HUI#" userId="a8074964-3c0e-453e-bf61-1d9101821b9c" providerId="ADAL" clId="{6F6D8026-9D7B-E249-B11F-152A018EB705}" dt="2021-04-04T04:30:15.818" v="11359"/>
          <ac:spMkLst>
            <pc:docMk/>
            <pc:sldMk cId="2242633259" sldId="367"/>
            <ac:spMk id="357" creationId="{661B0D10-DEEB-5F43-B5C0-509594EC5646}"/>
          </ac:spMkLst>
        </pc:spChg>
        <pc:spChg chg="mod">
          <ac:chgData name="#NG CHI HUI#" userId="a8074964-3c0e-453e-bf61-1d9101821b9c" providerId="ADAL" clId="{6F6D8026-9D7B-E249-B11F-152A018EB705}" dt="2021-04-04T04:30:15.818" v="11359"/>
          <ac:spMkLst>
            <pc:docMk/>
            <pc:sldMk cId="2242633259" sldId="367"/>
            <ac:spMk id="358" creationId="{F9F69E5D-FA18-F04A-9C5A-A1AC4212966B}"/>
          </ac:spMkLst>
        </pc:spChg>
        <pc:spChg chg="mod">
          <ac:chgData name="#NG CHI HUI#" userId="a8074964-3c0e-453e-bf61-1d9101821b9c" providerId="ADAL" clId="{6F6D8026-9D7B-E249-B11F-152A018EB705}" dt="2021-04-04T04:30:15.818" v="11359"/>
          <ac:spMkLst>
            <pc:docMk/>
            <pc:sldMk cId="2242633259" sldId="367"/>
            <ac:spMk id="359" creationId="{C5E6FBA8-40FA-F14D-8EC9-476844376C31}"/>
          </ac:spMkLst>
        </pc:spChg>
        <pc:spChg chg="mod">
          <ac:chgData name="#NG CHI HUI#" userId="a8074964-3c0e-453e-bf61-1d9101821b9c" providerId="ADAL" clId="{6F6D8026-9D7B-E249-B11F-152A018EB705}" dt="2021-04-04T04:30:15.818" v="11359"/>
          <ac:spMkLst>
            <pc:docMk/>
            <pc:sldMk cId="2242633259" sldId="367"/>
            <ac:spMk id="360" creationId="{5AA1B2A7-54F6-2C4B-850F-D3CA2DB40E9D}"/>
          </ac:spMkLst>
        </pc:spChg>
        <pc:spChg chg="mod">
          <ac:chgData name="#NG CHI HUI#" userId="a8074964-3c0e-453e-bf61-1d9101821b9c" providerId="ADAL" clId="{6F6D8026-9D7B-E249-B11F-152A018EB705}" dt="2021-04-04T04:30:15.818" v="11359"/>
          <ac:spMkLst>
            <pc:docMk/>
            <pc:sldMk cId="2242633259" sldId="367"/>
            <ac:spMk id="361" creationId="{96B73CAF-5B52-B749-B613-E26AC82EA328}"/>
          </ac:spMkLst>
        </pc:spChg>
        <pc:spChg chg="mod">
          <ac:chgData name="#NG CHI HUI#" userId="a8074964-3c0e-453e-bf61-1d9101821b9c" providerId="ADAL" clId="{6F6D8026-9D7B-E249-B11F-152A018EB705}" dt="2021-04-04T04:30:15.818" v="11359"/>
          <ac:spMkLst>
            <pc:docMk/>
            <pc:sldMk cId="2242633259" sldId="367"/>
            <ac:spMk id="362" creationId="{94452357-E230-8849-83E0-1A283D51E8E0}"/>
          </ac:spMkLst>
        </pc:spChg>
        <pc:spChg chg="mod">
          <ac:chgData name="#NG CHI HUI#" userId="a8074964-3c0e-453e-bf61-1d9101821b9c" providerId="ADAL" clId="{6F6D8026-9D7B-E249-B11F-152A018EB705}" dt="2021-04-04T04:30:15.818" v="11359"/>
          <ac:spMkLst>
            <pc:docMk/>
            <pc:sldMk cId="2242633259" sldId="367"/>
            <ac:spMk id="363" creationId="{D2690B39-F913-3646-BFE0-720891A4130E}"/>
          </ac:spMkLst>
        </pc:spChg>
        <pc:spChg chg="mod">
          <ac:chgData name="#NG CHI HUI#" userId="a8074964-3c0e-453e-bf61-1d9101821b9c" providerId="ADAL" clId="{6F6D8026-9D7B-E249-B11F-152A018EB705}" dt="2021-04-04T04:30:15.818" v="11359"/>
          <ac:spMkLst>
            <pc:docMk/>
            <pc:sldMk cId="2242633259" sldId="367"/>
            <ac:spMk id="364" creationId="{312B04F8-3B9D-BE40-A7DB-E31CE03B523B}"/>
          </ac:spMkLst>
        </pc:spChg>
        <pc:spChg chg="mod">
          <ac:chgData name="#NG CHI HUI#" userId="a8074964-3c0e-453e-bf61-1d9101821b9c" providerId="ADAL" clId="{6F6D8026-9D7B-E249-B11F-152A018EB705}" dt="2021-04-04T04:30:15.818" v="11359"/>
          <ac:spMkLst>
            <pc:docMk/>
            <pc:sldMk cId="2242633259" sldId="367"/>
            <ac:spMk id="365" creationId="{D699EE3F-C435-FC46-B289-8947C0EDF6B6}"/>
          </ac:spMkLst>
        </pc:spChg>
        <pc:spChg chg="mod">
          <ac:chgData name="#NG CHI HUI#" userId="a8074964-3c0e-453e-bf61-1d9101821b9c" providerId="ADAL" clId="{6F6D8026-9D7B-E249-B11F-152A018EB705}" dt="2021-04-04T04:30:15.818" v="11359"/>
          <ac:spMkLst>
            <pc:docMk/>
            <pc:sldMk cId="2242633259" sldId="367"/>
            <ac:spMk id="366" creationId="{2ABE53F9-B752-4441-B466-72D2E2FAE46D}"/>
          </ac:spMkLst>
        </pc:spChg>
        <pc:spChg chg="mod">
          <ac:chgData name="#NG CHI HUI#" userId="a8074964-3c0e-453e-bf61-1d9101821b9c" providerId="ADAL" clId="{6F6D8026-9D7B-E249-B11F-152A018EB705}" dt="2021-04-04T04:30:15.818" v="11359"/>
          <ac:spMkLst>
            <pc:docMk/>
            <pc:sldMk cId="2242633259" sldId="367"/>
            <ac:spMk id="367" creationId="{DF645A80-E774-0041-9B47-7765BE5B71D2}"/>
          </ac:spMkLst>
        </pc:spChg>
        <pc:spChg chg="mod">
          <ac:chgData name="#NG CHI HUI#" userId="a8074964-3c0e-453e-bf61-1d9101821b9c" providerId="ADAL" clId="{6F6D8026-9D7B-E249-B11F-152A018EB705}" dt="2021-04-04T04:30:15.818" v="11359"/>
          <ac:spMkLst>
            <pc:docMk/>
            <pc:sldMk cId="2242633259" sldId="367"/>
            <ac:spMk id="368" creationId="{B8C28514-BFEC-934C-A6A4-806563DD820C}"/>
          </ac:spMkLst>
        </pc:spChg>
        <pc:spChg chg="mod">
          <ac:chgData name="#NG CHI HUI#" userId="a8074964-3c0e-453e-bf61-1d9101821b9c" providerId="ADAL" clId="{6F6D8026-9D7B-E249-B11F-152A018EB705}" dt="2021-04-04T04:30:15.818" v="11359"/>
          <ac:spMkLst>
            <pc:docMk/>
            <pc:sldMk cId="2242633259" sldId="367"/>
            <ac:spMk id="369" creationId="{E77908C2-3122-6E4C-A280-285E7435498F}"/>
          </ac:spMkLst>
        </pc:spChg>
        <pc:spChg chg="mod">
          <ac:chgData name="#NG CHI HUI#" userId="a8074964-3c0e-453e-bf61-1d9101821b9c" providerId="ADAL" clId="{6F6D8026-9D7B-E249-B11F-152A018EB705}" dt="2021-04-04T04:30:15.818" v="11359"/>
          <ac:spMkLst>
            <pc:docMk/>
            <pc:sldMk cId="2242633259" sldId="367"/>
            <ac:spMk id="370" creationId="{8DBD3845-2149-B942-A868-A6D32F9B0996}"/>
          </ac:spMkLst>
        </pc:spChg>
        <pc:spChg chg="mod">
          <ac:chgData name="#NG CHI HUI#" userId="a8074964-3c0e-453e-bf61-1d9101821b9c" providerId="ADAL" clId="{6F6D8026-9D7B-E249-B11F-152A018EB705}" dt="2021-04-04T04:30:15.818" v="11359"/>
          <ac:spMkLst>
            <pc:docMk/>
            <pc:sldMk cId="2242633259" sldId="367"/>
            <ac:spMk id="371" creationId="{29DBA013-7DE4-7247-ADBB-238A9A24B80F}"/>
          </ac:spMkLst>
        </pc:spChg>
        <pc:spChg chg="mod">
          <ac:chgData name="#NG CHI HUI#" userId="a8074964-3c0e-453e-bf61-1d9101821b9c" providerId="ADAL" clId="{6F6D8026-9D7B-E249-B11F-152A018EB705}" dt="2021-04-04T04:30:15.818" v="11359"/>
          <ac:spMkLst>
            <pc:docMk/>
            <pc:sldMk cId="2242633259" sldId="367"/>
            <ac:spMk id="372" creationId="{99D9B6C7-7D83-2845-A2B9-FC5D49E63A8F}"/>
          </ac:spMkLst>
        </pc:spChg>
        <pc:spChg chg="mod">
          <ac:chgData name="#NG CHI HUI#" userId="a8074964-3c0e-453e-bf61-1d9101821b9c" providerId="ADAL" clId="{6F6D8026-9D7B-E249-B11F-152A018EB705}" dt="2021-04-04T04:30:15.818" v="11359"/>
          <ac:spMkLst>
            <pc:docMk/>
            <pc:sldMk cId="2242633259" sldId="367"/>
            <ac:spMk id="373" creationId="{FAA0B479-2880-E540-B0E9-4762765957A2}"/>
          </ac:spMkLst>
        </pc:spChg>
        <pc:spChg chg="mod">
          <ac:chgData name="#NG CHI HUI#" userId="a8074964-3c0e-453e-bf61-1d9101821b9c" providerId="ADAL" clId="{6F6D8026-9D7B-E249-B11F-152A018EB705}" dt="2021-04-04T04:30:15.818" v="11359"/>
          <ac:spMkLst>
            <pc:docMk/>
            <pc:sldMk cId="2242633259" sldId="367"/>
            <ac:spMk id="374" creationId="{5DD40053-7423-F94C-9B97-A27F52D1816D}"/>
          </ac:spMkLst>
        </pc:spChg>
        <pc:spChg chg="mod">
          <ac:chgData name="#NG CHI HUI#" userId="a8074964-3c0e-453e-bf61-1d9101821b9c" providerId="ADAL" clId="{6F6D8026-9D7B-E249-B11F-152A018EB705}" dt="2021-04-04T04:30:15.818" v="11359"/>
          <ac:spMkLst>
            <pc:docMk/>
            <pc:sldMk cId="2242633259" sldId="367"/>
            <ac:spMk id="375" creationId="{B5F23D45-D9F5-5A4E-8A59-74A3075253D8}"/>
          </ac:spMkLst>
        </pc:spChg>
        <pc:spChg chg="mod">
          <ac:chgData name="#NG CHI HUI#" userId="a8074964-3c0e-453e-bf61-1d9101821b9c" providerId="ADAL" clId="{6F6D8026-9D7B-E249-B11F-152A018EB705}" dt="2021-04-04T04:30:15.818" v="11359"/>
          <ac:spMkLst>
            <pc:docMk/>
            <pc:sldMk cId="2242633259" sldId="367"/>
            <ac:spMk id="376" creationId="{1836BF2A-B1F2-6C47-9FDC-47E8E6FE2BC2}"/>
          </ac:spMkLst>
        </pc:spChg>
        <pc:spChg chg="mod">
          <ac:chgData name="#NG CHI HUI#" userId="a8074964-3c0e-453e-bf61-1d9101821b9c" providerId="ADAL" clId="{6F6D8026-9D7B-E249-B11F-152A018EB705}" dt="2021-04-04T04:30:15.818" v="11359"/>
          <ac:spMkLst>
            <pc:docMk/>
            <pc:sldMk cId="2242633259" sldId="367"/>
            <ac:spMk id="377" creationId="{4370B7D5-BEDF-1B4D-B58A-8E7F67E67F9B}"/>
          </ac:spMkLst>
        </pc:spChg>
        <pc:spChg chg="mod">
          <ac:chgData name="#NG CHI HUI#" userId="a8074964-3c0e-453e-bf61-1d9101821b9c" providerId="ADAL" clId="{6F6D8026-9D7B-E249-B11F-152A018EB705}" dt="2021-04-04T04:30:15.818" v="11359"/>
          <ac:spMkLst>
            <pc:docMk/>
            <pc:sldMk cId="2242633259" sldId="367"/>
            <ac:spMk id="378" creationId="{BD7C7DA9-DFE4-DD4A-AC4D-3F167A541528}"/>
          </ac:spMkLst>
        </pc:spChg>
        <pc:spChg chg="mod">
          <ac:chgData name="#NG CHI HUI#" userId="a8074964-3c0e-453e-bf61-1d9101821b9c" providerId="ADAL" clId="{6F6D8026-9D7B-E249-B11F-152A018EB705}" dt="2021-04-04T04:30:15.818" v="11359"/>
          <ac:spMkLst>
            <pc:docMk/>
            <pc:sldMk cId="2242633259" sldId="367"/>
            <ac:spMk id="379" creationId="{865C22B7-D838-FD4C-82AC-BE3D67FF0632}"/>
          </ac:spMkLst>
        </pc:spChg>
        <pc:spChg chg="mod">
          <ac:chgData name="#NG CHI HUI#" userId="a8074964-3c0e-453e-bf61-1d9101821b9c" providerId="ADAL" clId="{6F6D8026-9D7B-E249-B11F-152A018EB705}" dt="2021-04-04T04:30:15.818" v="11359"/>
          <ac:spMkLst>
            <pc:docMk/>
            <pc:sldMk cId="2242633259" sldId="367"/>
            <ac:spMk id="380" creationId="{CBC47F92-1507-F64B-B73B-D7A72375F217}"/>
          </ac:spMkLst>
        </pc:spChg>
        <pc:spChg chg="mod">
          <ac:chgData name="#NG CHI HUI#" userId="a8074964-3c0e-453e-bf61-1d9101821b9c" providerId="ADAL" clId="{6F6D8026-9D7B-E249-B11F-152A018EB705}" dt="2021-04-04T04:30:15.818" v="11359"/>
          <ac:spMkLst>
            <pc:docMk/>
            <pc:sldMk cId="2242633259" sldId="367"/>
            <ac:spMk id="381" creationId="{82DC9AED-86D7-7B48-8441-CBAD908271B0}"/>
          </ac:spMkLst>
        </pc:spChg>
        <pc:spChg chg="mod">
          <ac:chgData name="#NG CHI HUI#" userId="a8074964-3c0e-453e-bf61-1d9101821b9c" providerId="ADAL" clId="{6F6D8026-9D7B-E249-B11F-152A018EB705}" dt="2021-04-04T04:30:15.818" v="11359"/>
          <ac:spMkLst>
            <pc:docMk/>
            <pc:sldMk cId="2242633259" sldId="367"/>
            <ac:spMk id="382" creationId="{46B2FEC2-8F12-4C46-BD23-10C9637C944D}"/>
          </ac:spMkLst>
        </pc:spChg>
        <pc:spChg chg="mod">
          <ac:chgData name="#NG CHI HUI#" userId="a8074964-3c0e-453e-bf61-1d9101821b9c" providerId="ADAL" clId="{6F6D8026-9D7B-E249-B11F-152A018EB705}" dt="2021-04-04T04:30:15.818" v="11359"/>
          <ac:spMkLst>
            <pc:docMk/>
            <pc:sldMk cId="2242633259" sldId="367"/>
            <ac:spMk id="383" creationId="{966F6605-37AF-264D-825D-6AD20FF6BD31}"/>
          </ac:spMkLst>
        </pc:spChg>
        <pc:spChg chg="mod">
          <ac:chgData name="#NG CHI HUI#" userId="a8074964-3c0e-453e-bf61-1d9101821b9c" providerId="ADAL" clId="{6F6D8026-9D7B-E249-B11F-152A018EB705}" dt="2021-04-04T04:30:15.818" v="11359"/>
          <ac:spMkLst>
            <pc:docMk/>
            <pc:sldMk cId="2242633259" sldId="367"/>
            <ac:spMk id="384" creationId="{AF992867-E56A-574A-B3F3-BD318AB8E872}"/>
          </ac:spMkLst>
        </pc:spChg>
        <pc:spChg chg="mod">
          <ac:chgData name="#NG CHI HUI#" userId="a8074964-3c0e-453e-bf61-1d9101821b9c" providerId="ADAL" clId="{6F6D8026-9D7B-E249-B11F-152A018EB705}" dt="2021-04-04T04:30:15.818" v="11359"/>
          <ac:spMkLst>
            <pc:docMk/>
            <pc:sldMk cId="2242633259" sldId="367"/>
            <ac:spMk id="385" creationId="{43ED1A4A-6E38-6247-A307-C1DE7F76E592}"/>
          </ac:spMkLst>
        </pc:spChg>
        <pc:spChg chg="mod">
          <ac:chgData name="#NG CHI HUI#" userId="a8074964-3c0e-453e-bf61-1d9101821b9c" providerId="ADAL" clId="{6F6D8026-9D7B-E249-B11F-152A018EB705}" dt="2021-04-04T04:30:15.818" v="11359"/>
          <ac:spMkLst>
            <pc:docMk/>
            <pc:sldMk cId="2242633259" sldId="367"/>
            <ac:spMk id="386" creationId="{ECC15EE3-1F53-E240-9BF2-3DF712DA9A35}"/>
          </ac:spMkLst>
        </pc:spChg>
        <pc:spChg chg="mod">
          <ac:chgData name="#NG CHI HUI#" userId="a8074964-3c0e-453e-bf61-1d9101821b9c" providerId="ADAL" clId="{6F6D8026-9D7B-E249-B11F-152A018EB705}" dt="2021-04-04T04:30:15.818" v="11359"/>
          <ac:spMkLst>
            <pc:docMk/>
            <pc:sldMk cId="2242633259" sldId="367"/>
            <ac:spMk id="387" creationId="{8FE34E1B-6D93-3E41-B3E4-34B9399D3CE2}"/>
          </ac:spMkLst>
        </pc:spChg>
        <pc:spChg chg="mod">
          <ac:chgData name="#NG CHI HUI#" userId="a8074964-3c0e-453e-bf61-1d9101821b9c" providerId="ADAL" clId="{6F6D8026-9D7B-E249-B11F-152A018EB705}" dt="2021-04-04T04:30:15.818" v="11359"/>
          <ac:spMkLst>
            <pc:docMk/>
            <pc:sldMk cId="2242633259" sldId="367"/>
            <ac:spMk id="388" creationId="{7C1B33DB-53FF-6846-8ED7-952DC0B6A3C8}"/>
          </ac:spMkLst>
        </pc:spChg>
        <pc:spChg chg="mod">
          <ac:chgData name="#NG CHI HUI#" userId="a8074964-3c0e-453e-bf61-1d9101821b9c" providerId="ADAL" clId="{6F6D8026-9D7B-E249-B11F-152A018EB705}" dt="2021-04-04T04:30:15.818" v="11359"/>
          <ac:spMkLst>
            <pc:docMk/>
            <pc:sldMk cId="2242633259" sldId="367"/>
            <ac:spMk id="389" creationId="{865C1CBA-58B2-C94B-A76B-874170223001}"/>
          </ac:spMkLst>
        </pc:spChg>
        <pc:spChg chg="mod">
          <ac:chgData name="#NG CHI HUI#" userId="a8074964-3c0e-453e-bf61-1d9101821b9c" providerId="ADAL" clId="{6F6D8026-9D7B-E249-B11F-152A018EB705}" dt="2021-04-04T04:30:15.818" v="11359"/>
          <ac:spMkLst>
            <pc:docMk/>
            <pc:sldMk cId="2242633259" sldId="367"/>
            <ac:spMk id="390" creationId="{82985FE7-B0C2-BF49-AF58-C5EDDF1F6758}"/>
          </ac:spMkLst>
        </pc:spChg>
        <pc:spChg chg="mod">
          <ac:chgData name="#NG CHI HUI#" userId="a8074964-3c0e-453e-bf61-1d9101821b9c" providerId="ADAL" clId="{6F6D8026-9D7B-E249-B11F-152A018EB705}" dt="2021-04-04T04:30:15.818" v="11359"/>
          <ac:spMkLst>
            <pc:docMk/>
            <pc:sldMk cId="2242633259" sldId="367"/>
            <ac:spMk id="391" creationId="{C5448A27-0DFD-6743-B808-EB54AB8001B2}"/>
          </ac:spMkLst>
        </pc:spChg>
        <pc:spChg chg="mod">
          <ac:chgData name="#NG CHI HUI#" userId="a8074964-3c0e-453e-bf61-1d9101821b9c" providerId="ADAL" clId="{6F6D8026-9D7B-E249-B11F-152A018EB705}" dt="2021-04-04T04:30:15.818" v="11359"/>
          <ac:spMkLst>
            <pc:docMk/>
            <pc:sldMk cId="2242633259" sldId="367"/>
            <ac:spMk id="392" creationId="{7E634223-A27B-FC4D-9644-4D030B9C2AB7}"/>
          </ac:spMkLst>
        </pc:spChg>
        <pc:spChg chg="mod">
          <ac:chgData name="#NG CHI HUI#" userId="a8074964-3c0e-453e-bf61-1d9101821b9c" providerId="ADAL" clId="{6F6D8026-9D7B-E249-B11F-152A018EB705}" dt="2021-04-04T04:30:15.818" v="11359"/>
          <ac:spMkLst>
            <pc:docMk/>
            <pc:sldMk cId="2242633259" sldId="367"/>
            <ac:spMk id="393" creationId="{D9CE094E-5748-0F4E-8159-86D9D9D27793}"/>
          </ac:spMkLst>
        </pc:spChg>
        <pc:spChg chg="mod">
          <ac:chgData name="#NG CHI HUI#" userId="a8074964-3c0e-453e-bf61-1d9101821b9c" providerId="ADAL" clId="{6F6D8026-9D7B-E249-B11F-152A018EB705}" dt="2021-04-04T04:30:15.818" v="11359"/>
          <ac:spMkLst>
            <pc:docMk/>
            <pc:sldMk cId="2242633259" sldId="367"/>
            <ac:spMk id="394" creationId="{2C9FF0C2-3043-2D47-A880-93C4895AEA79}"/>
          </ac:spMkLst>
        </pc:spChg>
        <pc:spChg chg="mod">
          <ac:chgData name="#NG CHI HUI#" userId="a8074964-3c0e-453e-bf61-1d9101821b9c" providerId="ADAL" clId="{6F6D8026-9D7B-E249-B11F-152A018EB705}" dt="2021-04-04T04:30:15.818" v="11359"/>
          <ac:spMkLst>
            <pc:docMk/>
            <pc:sldMk cId="2242633259" sldId="367"/>
            <ac:spMk id="395" creationId="{CC2D0272-22D2-8942-9708-33B1E4DD710F}"/>
          </ac:spMkLst>
        </pc:spChg>
        <pc:spChg chg="mod">
          <ac:chgData name="#NG CHI HUI#" userId="a8074964-3c0e-453e-bf61-1d9101821b9c" providerId="ADAL" clId="{6F6D8026-9D7B-E249-B11F-152A018EB705}" dt="2021-04-04T04:30:15.818" v="11359"/>
          <ac:spMkLst>
            <pc:docMk/>
            <pc:sldMk cId="2242633259" sldId="367"/>
            <ac:spMk id="396" creationId="{DD4F01ED-1B42-9C4C-9572-9E8B7CA9D6D9}"/>
          </ac:spMkLst>
        </pc:spChg>
        <pc:spChg chg="mod">
          <ac:chgData name="#NG CHI HUI#" userId="a8074964-3c0e-453e-bf61-1d9101821b9c" providerId="ADAL" clId="{6F6D8026-9D7B-E249-B11F-152A018EB705}" dt="2021-04-04T04:30:15.818" v="11359"/>
          <ac:spMkLst>
            <pc:docMk/>
            <pc:sldMk cId="2242633259" sldId="367"/>
            <ac:spMk id="397" creationId="{2AFD6F31-A47D-7842-9E54-91B52638FB93}"/>
          </ac:spMkLst>
        </pc:spChg>
        <pc:spChg chg="mod">
          <ac:chgData name="#NG CHI HUI#" userId="a8074964-3c0e-453e-bf61-1d9101821b9c" providerId="ADAL" clId="{6F6D8026-9D7B-E249-B11F-152A018EB705}" dt="2021-04-04T04:30:15.818" v="11359"/>
          <ac:spMkLst>
            <pc:docMk/>
            <pc:sldMk cId="2242633259" sldId="367"/>
            <ac:spMk id="398" creationId="{1BB5A643-2A35-9249-AC24-5A1A322E6D2E}"/>
          </ac:spMkLst>
        </pc:spChg>
        <pc:spChg chg="mod">
          <ac:chgData name="#NG CHI HUI#" userId="a8074964-3c0e-453e-bf61-1d9101821b9c" providerId="ADAL" clId="{6F6D8026-9D7B-E249-B11F-152A018EB705}" dt="2021-04-04T04:30:15.818" v="11359"/>
          <ac:spMkLst>
            <pc:docMk/>
            <pc:sldMk cId="2242633259" sldId="367"/>
            <ac:spMk id="399" creationId="{87D152F0-7F36-7345-9F72-1BDB75C60ED0}"/>
          </ac:spMkLst>
        </pc:spChg>
        <pc:spChg chg="mod">
          <ac:chgData name="#NG CHI HUI#" userId="a8074964-3c0e-453e-bf61-1d9101821b9c" providerId="ADAL" clId="{6F6D8026-9D7B-E249-B11F-152A018EB705}" dt="2021-04-04T04:30:15.818" v="11359"/>
          <ac:spMkLst>
            <pc:docMk/>
            <pc:sldMk cId="2242633259" sldId="367"/>
            <ac:spMk id="400" creationId="{3CB9FCFD-B3F5-0348-9724-E2B811522E07}"/>
          </ac:spMkLst>
        </pc:spChg>
        <pc:spChg chg="mod">
          <ac:chgData name="#NG CHI HUI#" userId="a8074964-3c0e-453e-bf61-1d9101821b9c" providerId="ADAL" clId="{6F6D8026-9D7B-E249-B11F-152A018EB705}" dt="2021-04-04T04:30:15.818" v="11359"/>
          <ac:spMkLst>
            <pc:docMk/>
            <pc:sldMk cId="2242633259" sldId="367"/>
            <ac:spMk id="401" creationId="{34CAA480-C805-C04E-B21C-DD05A55BE461}"/>
          </ac:spMkLst>
        </pc:spChg>
        <pc:spChg chg="mod">
          <ac:chgData name="#NG CHI HUI#" userId="a8074964-3c0e-453e-bf61-1d9101821b9c" providerId="ADAL" clId="{6F6D8026-9D7B-E249-B11F-152A018EB705}" dt="2021-04-04T04:30:15.818" v="11359"/>
          <ac:spMkLst>
            <pc:docMk/>
            <pc:sldMk cId="2242633259" sldId="367"/>
            <ac:spMk id="402" creationId="{DFB5D103-2218-BB4D-B7EB-13FD5764C300}"/>
          </ac:spMkLst>
        </pc:spChg>
        <pc:spChg chg="mod">
          <ac:chgData name="#NG CHI HUI#" userId="a8074964-3c0e-453e-bf61-1d9101821b9c" providerId="ADAL" clId="{6F6D8026-9D7B-E249-B11F-152A018EB705}" dt="2021-04-04T04:30:15.818" v="11359"/>
          <ac:spMkLst>
            <pc:docMk/>
            <pc:sldMk cId="2242633259" sldId="367"/>
            <ac:spMk id="403" creationId="{4DA3A298-8B25-0F41-B84D-A4FD01705A36}"/>
          </ac:spMkLst>
        </pc:spChg>
        <pc:spChg chg="mod">
          <ac:chgData name="#NG CHI HUI#" userId="a8074964-3c0e-453e-bf61-1d9101821b9c" providerId="ADAL" clId="{6F6D8026-9D7B-E249-B11F-152A018EB705}" dt="2021-04-04T04:30:15.818" v="11359"/>
          <ac:spMkLst>
            <pc:docMk/>
            <pc:sldMk cId="2242633259" sldId="367"/>
            <ac:spMk id="404" creationId="{B965566D-BC60-A949-8ED3-C3A254F2C517}"/>
          </ac:spMkLst>
        </pc:spChg>
        <pc:spChg chg="mod">
          <ac:chgData name="#NG CHI HUI#" userId="a8074964-3c0e-453e-bf61-1d9101821b9c" providerId="ADAL" clId="{6F6D8026-9D7B-E249-B11F-152A018EB705}" dt="2021-04-04T04:30:15.818" v="11359"/>
          <ac:spMkLst>
            <pc:docMk/>
            <pc:sldMk cId="2242633259" sldId="367"/>
            <ac:spMk id="405" creationId="{93877B92-A458-044C-98A7-35BA70BDE281}"/>
          </ac:spMkLst>
        </pc:spChg>
        <pc:spChg chg="mod">
          <ac:chgData name="#NG CHI HUI#" userId="a8074964-3c0e-453e-bf61-1d9101821b9c" providerId="ADAL" clId="{6F6D8026-9D7B-E249-B11F-152A018EB705}" dt="2021-04-04T04:30:15.818" v="11359"/>
          <ac:spMkLst>
            <pc:docMk/>
            <pc:sldMk cId="2242633259" sldId="367"/>
            <ac:spMk id="406" creationId="{CBBC289B-AD96-0A42-B397-1AF13DD396C6}"/>
          </ac:spMkLst>
        </pc:spChg>
        <pc:spChg chg="mod">
          <ac:chgData name="#NG CHI HUI#" userId="a8074964-3c0e-453e-bf61-1d9101821b9c" providerId="ADAL" clId="{6F6D8026-9D7B-E249-B11F-152A018EB705}" dt="2021-04-04T04:30:15.818" v="11359"/>
          <ac:spMkLst>
            <pc:docMk/>
            <pc:sldMk cId="2242633259" sldId="367"/>
            <ac:spMk id="407" creationId="{754895D0-E738-2343-A454-E3D221BC315C}"/>
          </ac:spMkLst>
        </pc:spChg>
        <pc:spChg chg="mod">
          <ac:chgData name="#NG CHI HUI#" userId="a8074964-3c0e-453e-bf61-1d9101821b9c" providerId="ADAL" clId="{6F6D8026-9D7B-E249-B11F-152A018EB705}" dt="2021-04-04T04:30:15.818" v="11359"/>
          <ac:spMkLst>
            <pc:docMk/>
            <pc:sldMk cId="2242633259" sldId="367"/>
            <ac:spMk id="408" creationId="{5E821236-FFDF-F748-84DF-A67E015BB9DC}"/>
          </ac:spMkLst>
        </pc:spChg>
        <pc:spChg chg="mod">
          <ac:chgData name="#NG CHI HUI#" userId="a8074964-3c0e-453e-bf61-1d9101821b9c" providerId="ADAL" clId="{6F6D8026-9D7B-E249-B11F-152A018EB705}" dt="2021-04-04T04:30:15.818" v="11359"/>
          <ac:spMkLst>
            <pc:docMk/>
            <pc:sldMk cId="2242633259" sldId="367"/>
            <ac:spMk id="409" creationId="{F82C2A1D-B427-A948-A7D6-D798ED10E9AD}"/>
          </ac:spMkLst>
        </pc:spChg>
        <pc:spChg chg="mod">
          <ac:chgData name="#NG CHI HUI#" userId="a8074964-3c0e-453e-bf61-1d9101821b9c" providerId="ADAL" clId="{6F6D8026-9D7B-E249-B11F-152A018EB705}" dt="2021-04-04T04:30:15.818" v="11359"/>
          <ac:spMkLst>
            <pc:docMk/>
            <pc:sldMk cId="2242633259" sldId="367"/>
            <ac:spMk id="410" creationId="{BC7BBBA5-4156-7346-AEB8-C0208E1E254C}"/>
          </ac:spMkLst>
        </pc:spChg>
        <pc:spChg chg="mod">
          <ac:chgData name="#NG CHI HUI#" userId="a8074964-3c0e-453e-bf61-1d9101821b9c" providerId="ADAL" clId="{6F6D8026-9D7B-E249-B11F-152A018EB705}" dt="2021-04-04T04:30:15.818" v="11359"/>
          <ac:spMkLst>
            <pc:docMk/>
            <pc:sldMk cId="2242633259" sldId="367"/>
            <ac:spMk id="411" creationId="{86915FED-046A-4B4D-863A-EBED1CBE93DA}"/>
          </ac:spMkLst>
        </pc:spChg>
        <pc:spChg chg="mod">
          <ac:chgData name="#NG CHI HUI#" userId="a8074964-3c0e-453e-bf61-1d9101821b9c" providerId="ADAL" clId="{6F6D8026-9D7B-E249-B11F-152A018EB705}" dt="2021-04-04T04:30:15.818" v="11359"/>
          <ac:spMkLst>
            <pc:docMk/>
            <pc:sldMk cId="2242633259" sldId="367"/>
            <ac:spMk id="412" creationId="{676AD0AF-6FE7-4548-834E-D6B90579FFE4}"/>
          </ac:spMkLst>
        </pc:spChg>
        <pc:spChg chg="mod">
          <ac:chgData name="#NG CHI HUI#" userId="a8074964-3c0e-453e-bf61-1d9101821b9c" providerId="ADAL" clId="{6F6D8026-9D7B-E249-B11F-152A018EB705}" dt="2021-04-04T04:30:15.818" v="11359"/>
          <ac:spMkLst>
            <pc:docMk/>
            <pc:sldMk cId="2242633259" sldId="367"/>
            <ac:spMk id="413" creationId="{D5F0FB24-7547-D441-8A20-F3D4D7715628}"/>
          </ac:spMkLst>
        </pc:spChg>
        <pc:spChg chg="mod">
          <ac:chgData name="#NG CHI HUI#" userId="a8074964-3c0e-453e-bf61-1d9101821b9c" providerId="ADAL" clId="{6F6D8026-9D7B-E249-B11F-152A018EB705}" dt="2021-04-04T04:30:15.818" v="11359"/>
          <ac:spMkLst>
            <pc:docMk/>
            <pc:sldMk cId="2242633259" sldId="367"/>
            <ac:spMk id="414" creationId="{EB0A4E75-1AA9-BD48-A98E-1617CC23B754}"/>
          </ac:spMkLst>
        </pc:spChg>
        <pc:spChg chg="mod">
          <ac:chgData name="#NG CHI HUI#" userId="a8074964-3c0e-453e-bf61-1d9101821b9c" providerId="ADAL" clId="{6F6D8026-9D7B-E249-B11F-152A018EB705}" dt="2021-04-04T04:30:15.818" v="11359"/>
          <ac:spMkLst>
            <pc:docMk/>
            <pc:sldMk cId="2242633259" sldId="367"/>
            <ac:spMk id="415" creationId="{039C0136-A71B-D84C-8B36-062C1B0ACC15}"/>
          </ac:spMkLst>
        </pc:spChg>
        <pc:spChg chg="mod">
          <ac:chgData name="#NG CHI HUI#" userId="a8074964-3c0e-453e-bf61-1d9101821b9c" providerId="ADAL" clId="{6F6D8026-9D7B-E249-B11F-152A018EB705}" dt="2021-04-04T04:30:15.818" v="11359"/>
          <ac:spMkLst>
            <pc:docMk/>
            <pc:sldMk cId="2242633259" sldId="367"/>
            <ac:spMk id="416" creationId="{B070E7F8-E6EF-FD44-A1D2-E28750535F6C}"/>
          </ac:spMkLst>
        </pc:spChg>
        <pc:spChg chg="mod">
          <ac:chgData name="#NG CHI HUI#" userId="a8074964-3c0e-453e-bf61-1d9101821b9c" providerId="ADAL" clId="{6F6D8026-9D7B-E249-B11F-152A018EB705}" dt="2021-04-04T04:30:15.818" v="11359"/>
          <ac:spMkLst>
            <pc:docMk/>
            <pc:sldMk cId="2242633259" sldId="367"/>
            <ac:spMk id="417" creationId="{6AF1E3A8-9B9E-2040-A18D-652F7DA28C79}"/>
          </ac:spMkLst>
        </pc:spChg>
        <pc:spChg chg="mod">
          <ac:chgData name="#NG CHI HUI#" userId="a8074964-3c0e-453e-bf61-1d9101821b9c" providerId="ADAL" clId="{6F6D8026-9D7B-E249-B11F-152A018EB705}" dt="2021-04-04T04:30:15.818" v="11359"/>
          <ac:spMkLst>
            <pc:docMk/>
            <pc:sldMk cId="2242633259" sldId="367"/>
            <ac:spMk id="418" creationId="{355E3DB3-48EE-E546-8829-FB3963B58C3A}"/>
          </ac:spMkLst>
        </pc:spChg>
        <pc:spChg chg="mod">
          <ac:chgData name="#NG CHI HUI#" userId="a8074964-3c0e-453e-bf61-1d9101821b9c" providerId="ADAL" clId="{6F6D8026-9D7B-E249-B11F-152A018EB705}" dt="2021-04-04T04:30:15.818" v="11359"/>
          <ac:spMkLst>
            <pc:docMk/>
            <pc:sldMk cId="2242633259" sldId="367"/>
            <ac:spMk id="419" creationId="{18ABBF81-DB80-744E-9ECF-AF90D047EF65}"/>
          </ac:spMkLst>
        </pc:spChg>
        <pc:spChg chg="mod">
          <ac:chgData name="#NG CHI HUI#" userId="a8074964-3c0e-453e-bf61-1d9101821b9c" providerId="ADAL" clId="{6F6D8026-9D7B-E249-B11F-152A018EB705}" dt="2021-04-04T04:30:15.818" v="11359"/>
          <ac:spMkLst>
            <pc:docMk/>
            <pc:sldMk cId="2242633259" sldId="367"/>
            <ac:spMk id="420" creationId="{B45228A0-E86B-864C-B17D-905F4A1ABC2B}"/>
          </ac:spMkLst>
        </pc:spChg>
        <pc:spChg chg="mod">
          <ac:chgData name="#NG CHI HUI#" userId="a8074964-3c0e-453e-bf61-1d9101821b9c" providerId="ADAL" clId="{6F6D8026-9D7B-E249-B11F-152A018EB705}" dt="2021-04-04T04:30:15.818" v="11359"/>
          <ac:spMkLst>
            <pc:docMk/>
            <pc:sldMk cId="2242633259" sldId="367"/>
            <ac:spMk id="421" creationId="{7D8CF496-E23E-AA4E-B6D7-3D2485439530}"/>
          </ac:spMkLst>
        </pc:spChg>
        <pc:spChg chg="mod">
          <ac:chgData name="#NG CHI HUI#" userId="a8074964-3c0e-453e-bf61-1d9101821b9c" providerId="ADAL" clId="{6F6D8026-9D7B-E249-B11F-152A018EB705}" dt="2021-04-04T04:30:15.818" v="11359"/>
          <ac:spMkLst>
            <pc:docMk/>
            <pc:sldMk cId="2242633259" sldId="367"/>
            <ac:spMk id="422" creationId="{EA872376-6652-314C-A2AE-C58DA4FD0FBB}"/>
          </ac:spMkLst>
        </pc:spChg>
        <pc:spChg chg="mod">
          <ac:chgData name="#NG CHI HUI#" userId="a8074964-3c0e-453e-bf61-1d9101821b9c" providerId="ADAL" clId="{6F6D8026-9D7B-E249-B11F-152A018EB705}" dt="2021-04-04T04:30:15.818" v="11359"/>
          <ac:spMkLst>
            <pc:docMk/>
            <pc:sldMk cId="2242633259" sldId="367"/>
            <ac:spMk id="423" creationId="{75D2D8B7-12F5-1340-ACD4-7FA0B0665580}"/>
          </ac:spMkLst>
        </pc:spChg>
        <pc:spChg chg="mod">
          <ac:chgData name="#NG CHI HUI#" userId="a8074964-3c0e-453e-bf61-1d9101821b9c" providerId="ADAL" clId="{6F6D8026-9D7B-E249-B11F-152A018EB705}" dt="2021-04-04T04:30:15.818" v="11359"/>
          <ac:spMkLst>
            <pc:docMk/>
            <pc:sldMk cId="2242633259" sldId="367"/>
            <ac:spMk id="424" creationId="{8818E8DE-7F20-174F-806D-86AE60F2A6AA}"/>
          </ac:spMkLst>
        </pc:spChg>
        <pc:spChg chg="mod">
          <ac:chgData name="#NG CHI HUI#" userId="a8074964-3c0e-453e-bf61-1d9101821b9c" providerId="ADAL" clId="{6F6D8026-9D7B-E249-B11F-152A018EB705}" dt="2021-04-04T04:30:15.818" v="11359"/>
          <ac:spMkLst>
            <pc:docMk/>
            <pc:sldMk cId="2242633259" sldId="367"/>
            <ac:spMk id="425" creationId="{4358E130-0BC3-9045-8D79-28EF64FDF0C9}"/>
          </ac:spMkLst>
        </pc:spChg>
        <pc:spChg chg="mod">
          <ac:chgData name="#NG CHI HUI#" userId="a8074964-3c0e-453e-bf61-1d9101821b9c" providerId="ADAL" clId="{6F6D8026-9D7B-E249-B11F-152A018EB705}" dt="2021-04-04T04:30:15.818" v="11359"/>
          <ac:spMkLst>
            <pc:docMk/>
            <pc:sldMk cId="2242633259" sldId="367"/>
            <ac:spMk id="426" creationId="{1F7ED330-DA65-7941-8921-7FEDFB53BF5E}"/>
          </ac:spMkLst>
        </pc:spChg>
        <pc:spChg chg="mod">
          <ac:chgData name="#NG CHI HUI#" userId="a8074964-3c0e-453e-bf61-1d9101821b9c" providerId="ADAL" clId="{6F6D8026-9D7B-E249-B11F-152A018EB705}" dt="2021-04-04T04:30:15.818" v="11359"/>
          <ac:spMkLst>
            <pc:docMk/>
            <pc:sldMk cId="2242633259" sldId="367"/>
            <ac:spMk id="427" creationId="{EAD775D1-908E-754F-8725-7555F217C622}"/>
          </ac:spMkLst>
        </pc:spChg>
        <pc:spChg chg="mod">
          <ac:chgData name="#NG CHI HUI#" userId="a8074964-3c0e-453e-bf61-1d9101821b9c" providerId="ADAL" clId="{6F6D8026-9D7B-E249-B11F-152A018EB705}" dt="2021-04-04T04:30:15.818" v="11359"/>
          <ac:spMkLst>
            <pc:docMk/>
            <pc:sldMk cId="2242633259" sldId="367"/>
            <ac:spMk id="428" creationId="{229E4CC3-99A8-9746-8B3B-4D138FA636E5}"/>
          </ac:spMkLst>
        </pc:spChg>
        <pc:spChg chg="mod">
          <ac:chgData name="#NG CHI HUI#" userId="a8074964-3c0e-453e-bf61-1d9101821b9c" providerId="ADAL" clId="{6F6D8026-9D7B-E249-B11F-152A018EB705}" dt="2021-04-04T04:30:15.818" v="11359"/>
          <ac:spMkLst>
            <pc:docMk/>
            <pc:sldMk cId="2242633259" sldId="367"/>
            <ac:spMk id="429" creationId="{AF420484-9D06-6244-86EB-BA557A45960B}"/>
          </ac:spMkLst>
        </pc:spChg>
        <pc:spChg chg="mod">
          <ac:chgData name="#NG CHI HUI#" userId="a8074964-3c0e-453e-bf61-1d9101821b9c" providerId="ADAL" clId="{6F6D8026-9D7B-E249-B11F-152A018EB705}" dt="2021-04-04T04:30:15.818" v="11359"/>
          <ac:spMkLst>
            <pc:docMk/>
            <pc:sldMk cId="2242633259" sldId="367"/>
            <ac:spMk id="430" creationId="{1711717A-0C7D-4647-8A8D-0D44D53D6FD6}"/>
          </ac:spMkLst>
        </pc:spChg>
        <pc:spChg chg="mod">
          <ac:chgData name="#NG CHI HUI#" userId="a8074964-3c0e-453e-bf61-1d9101821b9c" providerId="ADAL" clId="{6F6D8026-9D7B-E249-B11F-152A018EB705}" dt="2021-04-04T04:30:15.818" v="11359"/>
          <ac:spMkLst>
            <pc:docMk/>
            <pc:sldMk cId="2242633259" sldId="367"/>
            <ac:spMk id="431" creationId="{2242F500-0F3F-5B4B-8B68-D19991B6BD38}"/>
          </ac:spMkLst>
        </pc:spChg>
        <pc:spChg chg="mod">
          <ac:chgData name="#NG CHI HUI#" userId="a8074964-3c0e-453e-bf61-1d9101821b9c" providerId="ADAL" clId="{6F6D8026-9D7B-E249-B11F-152A018EB705}" dt="2021-04-04T04:30:15.818" v="11359"/>
          <ac:spMkLst>
            <pc:docMk/>
            <pc:sldMk cId="2242633259" sldId="367"/>
            <ac:spMk id="432" creationId="{F0DA2707-030C-CF48-86F4-1D7FBAAE363F}"/>
          </ac:spMkLst>
        </pc:spChg>
        <pc:spChg chg="mod">
          <ac:chgData name="#NG CHI HUI#" userId="a8074964-3c0e-453e-bf61-1d9101821b9c" providerId="ADAL" clId="{6F6D8026-9D7B-E249-B11F-152A018EB705}" dt="2021-04-04T04:30:15.818" v="11359"/>
          <ac:spMkLst>
            <pc:docMk/>
            <pc:sldMk cId="2242633259" sldId="367"/>
            <ac:spMk id="433" creationId="{B678EA07-5DB5-1C4B-BA7A-FA95A2704C86}"/>
          </ac:spMkLst>
        </pc:spChg>
        <pc:spChg chg="mod">
          <ac:chgData name="#NG CHI HUI#" userId="a8074964-3c0e-453e-bf61-1d9101821b9c" providerId="ADAL" clId="{6F6D8026-9D7B-E249-B11F-152A018EB705}" dt="2021-04-04T04:30:15.818" v="11359"/>
          <ac:spMkLst>
            <pc:docMk/>
            <pc:sldMk cId="2242633259" sldId="367"/>
            <ac:spMk id="434" creationId="{76EC9F22-0350-D343-8D56-1333777525BD}"/>
          </ac:spMkLst>
        </pc:spChg>
        <pc:spChg chg="mod">
          <ac:chgData name="#NG CHI HUI#" userId="a8074964-3c0e-453e-bf61-1d9101821b9c" providerId="ADAL" clId="{6F6D8026-9D7B-E249-B11F-152A018EB705}" dt="2021-04-04T04:30:15.818" v="11359"/>
          <ac:spMkLst>
            <pc:docMk/>
            <pc:sldMk cId="2242633259" sldId="367"/>
            <ac:spMk id="435" creationId="{FB39DCA0-C5E0-9641-BA3D-DCFC4CFCE1BC}"/>
          </ac:spMkLst>
        </pc:spChg>
        <pc:spChg chg="mod">
          <ac:chgData name="#NG CHI HUI#" userId="a8074964-3c0e-453e-bf61-1d9101821b9c" providerId="ADAL" clId="{6F6D8026-9D7B-E249-B11F-152A018EB705}" dt="2021-04-04T04:30:15.818" v="11359"/>
          <ac:spMkLst>
            <pc:docMk/>
            <pc:sldMk cId="2242633259" sldId="367"/>
            <ac:spMk id="436" creationId="{AFF3C9D0-809D-DA4C-A45D-17A2F772E62A}"/>
          </ac:spMkLst>
        </pc:spChg>
        <pc:spChg chg="mod">
          <ac:chgData name="#NG CHI HUI#" userId="a8074964-3c0e-453e-bf61-1d9101821b9c" providerId="ADAL" clId="{6F6D8026-9D7B-E249-B11F-152A018EB705}" dt="2021-04-04T04:30:15.818" v="11359"/>
          <ac:spMkLst>
            <pc:docMk/>
            <pc:sldMk cId="2242633259" sldId="367"/>
            <ac:spMk id="437" creationId="{DDB29CAC-F6B9-5648-9A7D-3F7A8D590114}"/>
          </ac:spMkLst>
        </pc:spChg>
        <pc:spChg chg="mod">
          <ac:chgData name="#NG CHI HUI#" userId="a8074964-3c0e-453e-bf61-1d9101821b9c" providerId="ADAL" clId="{6F6D8026-9D7B-E249-B11F-152A018EB705}" dt="2021-04-04T04:30:15.818" v="11359"/>
          <ac:spMkLst>
            <pc:docMk/>
            <pc:sldMk cId="2242633259" sldId="367"/>
            <ac:spMk id="438" creationId="{9BFACBEC-4525-854D-9A30-BB350431F9E1}"/>
          </ac:spMkLst>
        </pc:spChg>
        <pc:spChg chg="mod">
          <ac:chgData name="#NG CHI HUI#" userId="a8074964-3c0e-453e-bf61-1d9101821b9c" providerId="ADAL" clId="{6F6D8026-9D7B-E249-B11F-152A018EB705}" dt="2021-04-04T04:30:15.818" v="11359"/>
          <ac:spMkLst>
            <pc:docMk/>
            <pc:sldMk cId="2242633259" sldId="367"/>
            <ac:spMk id="439" creationId="{D3D10374-CF96-294F-873A-3C5E205FD1D6}"/>
          </ac:spMkLst>
        </pc:spChg>
        <pc:spChg chg="mod">
          <ac:chgData name="#NG CHI HUI#" userId="a8074964-3c0e-453e-bf61-1d9101821b9c" providerId="ADAL" clId="{6F6D8026-9D7B-E249-B11F-152A018EB705}" dt="2021-04-04T04:30:15.818" v="11359"/>
          <ac:spMkLst>
            <pc:docMk/>
            <pc:sldMk cId="2242633259" sldId="367"/>
            <ac:spMk id="440" creationId="{9193CF57-B1E3-8349-A6FC-8781986E1581}"/>
          </ac:spMkLst>
        </pc:spChg>
        <pc:spChg chg="mod">
          <ac:chgData name="#NG CHI HUI#" userId="a8074964-3c0e-453e-bf61-1d9101821b9c" providerId="ADAL" clId="{6F6D8026-9D7B-E249-B11F-152A018EB705}" dt="2021-04-04T04:30:15.818" v="11359"/>
          <ac:spMkLst>
            <pc:docMk/>
            <pc:sldMk cId="2242633259" sldId="367"/>
            <ac:spMk id="441" creationId="{77B6CCEF-F71F-E447-A48B-49936904046C}"/>
          </ac:spMkLst>
        </pc:spChg>
        <pc:spChg chg="mod">
          <ac:chgData name="#NG CHI HUI#" userId="a8074964-3c0e-453e-bf61-1d9101821b9c" providerId="ADAL" clId="{6F6D8026-9D7B-E249-B11F-152A018EB705}" dt="2021-04-04T04:30:15.818" v="11359"/>
          <ac:spMkLst>
            <pc:docMk/>
            <pc:sldMk cId="2242633259" sldId="367"/>
            <ac:spMk id="442" creationId="{03EB9FA7-290C-754D-A8C8-437A793289F7}"/>
          </ac:spMkLst>
        </pc:spChg>
        <pc:spChg chg="mod">
          <ac:chgData name="#NG CHI HUI#" userId="a8074964-3c0e-453e-bf61-1d9101821b9c" providerId="ADAL" clId="{6F6D8026-9D7B-E249-B11F-152A018EB705}" dt="2021-04-04T04:30:15.818" v="11359"/>
          <ac:spMkLst>
            <pc:docMk/>
            <pc:sldMk cId="2242633259" sldId="367"/>
            <ac:spMk id="443" creationId="{5B4B9D7B-030F-684A-B2D7-0144E64B5042}"/>
          </ac:spMkLst>
        </pc:spChg>
        <pc:spChg chg="mod">
          <ac:chgData name="#NG CHI HUI#" userId="a8074964-3c0e-453e-bf61-1d9101821b9c" providerId="ADAL" clId="{6F6D8026-9D7B-E249-B11F-152A018EB705}" dt="2021-04-04T04:30:15.818" v="11359"/>
          <ac:spMkLst>
            <pc:docMk/>
            <pc:sldMk cId="2242633259" sldId="367"/>
            <ac:spMk id="444" creationId="{80EAC597-AF43-0C43-9BBE-488AD9EF76CC}"/>
          </ac:spMkLst>
        </pc:spChg>
        <pc:spChg chg="mod">
          <ac:chgData name="#NG CHI HUI#" userId="a8074964-3c0e-453e-bf61-1d9101821b9c" providerId="ADAL" clId="{6F6D8026-9D7B-E249-B11F-152A018EB705}" dt="2021-04-04T04:30:15.818" v="11359"/>
          <ac:spMkLst>
            <pc:docMk/>
            <pc:sldMk cId="2242633259" sldId="367"/>
            <ac:spMk id="445" creationId="{89500A65-8A84-B04E-9B07-D0CBB210B9F0}"/>
          </ac:spMkLst>
        </pc:spChg>
        <pc:spChg chg="mod">
          <ac:chgData name="#NG CHI HUI#" userId="a8074964-3c0e-453e-bf61-1d9101821b9c" providerId="ADAL" clId="{6F6D8026-9D7B-E249-B11F-152A018EB705}" dt="2021-04-04T04:30:15.818" v="11359"/>
          <ac:spMkLst>
            <pc:docMk/>
            <pc:sldMk cId="2242633259" sldId="367"/>
            <ac:spMk id="446" creationId="{66D6B193-3C0C-E743-B456-900B7E0F71C6}"/>
          </ac:spMkLst>
        </pc:spChg>
        <pc:spChg chg="mod">
          <ac:chgData name="#NG CHI HUI#" userId="a8074964-3c0e-453e-bf61-1d9101821b9c" providerId="ADAL" clId="{6F6D8026-9D7B-E249-B11F-152A018EB705}" dt="2021-04-04T04:30:15.818" v="11359"/>
          <ac:spMkLst>
            <pc:docMk/>
            <pc:sldMk cId="2242633259" sldId="367"/>
            <ac:spMk id="447" creationId="{8D9B2F93-7A37-2A45-B80B-30B2FC0D062E}"/>
          </ac:spMkLst>
        </pc:spChg>
        <pc:spChg chg="mod">
          <ac:chgData name="#NG CHI HUI#" userId="a8074964-3c0e-453e-bf61-1d9101821b9c" providerId="ADAL" clId="{6F6D8026-9D7B-E249-B11F-152A018EB705}" dt="2021-04-04T04:30:15.818" v="11359"/>
          <ac:spMkLst>
            <pc:docMk/>
            <pc:sldMk cId="2242633259" sldId="367"/>
            <ac:spMk id="448" creationId="{D416E292-AF71-954D-9594-C8D1DAD885E6}"/>
          </ac:spMkLst>
        </pc:spChg>
        <pc:spChg chg="mod">
          <ac:chgData name="#NG CHI HUI#" userId="a8074964-3c0e-453e-bf61-1d9101821b9c" providerId="ADAL" clId="{6F6D8026-9D7B-E249-B11F-152A018EB705}" dt="2021-04-04T04:30:15.818" v="11359"/>
          <ac:spMkLst>
            <pc:docMk/>
            <pc:sldMk cId="2242633259" sldId="367"/>
            <ac:spMk id="449" creationId="{7AF0700F-96F2-EB4B-825F-E9322C50B71E}"/>
          </ac:spMkLst>
        </pc:spChg>
        <pc:spChg chg="mod">
          <ac:chgData name="#NG CHI HUI#" userId="a8074964-3c0e-453e-bf61-1d9101821b9c" providerId="ADAL" clId="{6F6D8026-9D7B-E249-B11F-152A018EB705}" dt="2021-04-04T04:30:15.818" v="11359"/>
          <ac:spMkLst>
            <pc:docMk/>
            <pc:sldMk cId="2242633259" sldId="367"/>
            <ac:spMk id="450" creationId="{6D3AACBE-8F98-3D4D-8469-4A9CF64E97BF}"/>
          </ac:spMkLst>
        </pc:spChg>
        <pc:spChg chg="mod">
          <ac:chgData name="#NG CHI HUI#" userId="a8074964-3c0e-453e-bf61-1d9101821b9c" providerId="ADAL" clId="{6F6D8026-9D7B-E249-B11F-152A018EB705}" dt="2021-04-04T04:30:15.818" v="11359"/>
          <ac:spMkLst>
            <pc:docMk/>
            <pc:sldMk cId="2242633259" sldId="367"/>
            <ac:spMk id="451" creationId="{5B52890D-8B53-F34D-A83C-938AD7F4E373}"/>
          </ac:spMkLst>
        </pc:spChg>
        <pc:spChg chg="mod">
          <ac:chgData name="#NG CHI HUI#" userId="a8074964-3c0e-453e-bf61-1d9101821b9c" providerId="ADAL" clId="{6F6D8026-9D7B-E249-B11F-152A018EB705}" dt="2021-04-04T04:30:15.818" v="11359"/>
          <ac:spMkLst>
            <pc:docMk/>
            <pc:sldMk cId="2242633259" sldId="367"/>
            <ac:spMk id="452" creationId="{77786A28-E861-8745-9999-3089CEB8FD2F}"/>
          </ac:spMkLst>
        </pc:spChg>
        <pc:spChg chg="mod">
          <ac:chgData name="#NG CHI HUI#" userId="a8074964-3c0e-453e-bf61-1d9101821b9c" providerId="ADAL" clId="{6F6D8026-9D7B-E249-B11F-152A018EB705}" dt="2021-04-04T04:30:15.818" v="11359"/>
          <ac:spMkLst>
            <pc:docMk/>
            <pc:sldMk cId="2242633259" sldId="367"/>
            <ac:spMk id="453" creationId="{C69B9ACB-713E-2540-848E-3260DDB338F5}"/>
          </ac:spMkLst>
        </pc:spChg>
        <pc:spChg chg="mod">
          <ac:chgData name="#NG CHI HUI#" userId="a8074964-3c0e-453e-bf61-1d9101821b9c" providerId="ADAL" clId="{6F6D8026-9D7B-E249-B11F-152A018EB705}" dt="2021-04-04T04:30:15.818" v="11359"/>
          <ac:spMkLst>
            <pc:docMk/>
            <pc:sldMk cId="2242633259" sldId="367"/>
            <ac:spMk id="454" creationId="{0DDB94DB-0250-C547-AE94-07916D0D3C14}"/>
          </ac:spMkLst>
        </pc:spChg>
        <pc:spChg chg="mod">
          <ac:chgData name="#NG CHI HUI#" userId="a8074964-3c0e-453e-bf61-1d9101821b9c" providerId="ADAL" clId="{6F6D8026-9D7B-E249-B11F-152A018EB705}" dt="2021-04-04T04:30:15.818" v="11359"/>
          <ac:spMkLst>
            <pc:docMk/>
            <pc:sldMk cId="2242633259" sldId="367"/>
            <ac:spMk id="455" creationId="{A7708374-ABC7-964E-8F97-8BFE1D502365}"/>
          </ac:spMkLst>
        </pc:spChg>
        <pc:spChg chg="mod">
          <ac:chgData name="#NG CHI HUI#" userId="a8074964-3c0e-453e-bf61-1d9101821b9c" providerId="ADAL" clId="{6F6D8026-9D7B-E249-B11F-152A018EB705}" dt="2021-04-04T04:30:15.818" v="11359"/>
          <ac:spMkLst>
            <pc:docMk/>
            <pc:sldMk cId="2242633259" sldId="367"/>
            <ac:spMk id="456" creationId="{8718F0A7-5412-FC43-8D14-CA20741CC65E}"/>
          </ac:spMkLst>
        </pc:spChg>
        <pc:spChg chg="mod">
          <ac:chgData name="#NG CHI HUI#" userId="a8074964-3c0e-453e-bf61-1d9101821b9c" providerId="ADAL" clId="{6F6D8026-9D7B-E249-B11F-152A018EB705}" dt="2021-04-04T04:30:15.818" v="11359"/>
          <ac:spMkLst>
            <pc:docMk/>
            <pc:sldMk cId="2242633259" sldId="367"/>
            <ac:spMk id="457" creationId="{C184E55A-CD43-3749-B21F-CB188094DCFD}"/>
          </ac:spMkLst>
        </pc:spChg>
        <pc:spChg chg="mod">
          <ac:chgData name="#NG CHI HUI#" userId="a8074964-3c0e-453e-bf61-1d9101821b9c" providerId="ADAL" clId="{6F6D8026-9D7B-E249-B11F-152A018EB705}" dt="2021-04-04T04:30:15.818" v="11359"/>
          <ac:spMkLst>
            <pc:docMk/>
            <pc:sldMk cId="2242633259" sldId="367"/>
            <ac:spMk id="458" creationId="{D8F399A2-B9F5-D344-BDC6-F33039A8D705}"/>
          </ac:spMkLst>
        </pc:spChg>
        <pc:spChg chg="mod">
          <ac:chgData name="#NG CHI HUI#" userId="a8074964-3c0e-453e-bf61-1d9101821b9c" providerId="ADAL" clId="{6F6D8026-9D7B-E249-B11F-152A018EB705}" dt="2021-04-04T04:30:15.818" v="11359"/>
          <ac:spMkLst>
            <pc:docMk/>
            <pc:sldMk cId="2242633259" sldId="367"/>
            <ac:spMk id="459" creationId="{C6689408-5ABA-0148-A9CD-32C534BCC65C}"/>
          </ac:spMkLst>
        </pc:spChg>
        <pc:spChg chg="mod">
          <ac:chgData name="#NG CHI HUI#" userId="a8074964-3c0e-453e-bf61-1d9101821b9c" providerId="ADAL" clId="{6F6D8026-9D7B-E249-B11F-152A018EB705}" dt="2021-04-04T04:30:15.818" v="11359"/>
          <ac:spMkLst>
            <pc:docMk/>
            <pc:sldMk cId="2242633259" sldId="367"/>
            <ac:spMk id="460" creationId="{99EA6E5B-0515-DD4F-B072-F19EA9624090}"/>
          </ac:spMkLst>
        </pc:spChg>
        <pc:spChg chg="mod">
          <ac:chgData name="#NG CHI HUI#" userId="a8074964-3c0e-453e-bf61-1d9101821b9c" providerId="ADAL" clId="{6F6D8026-9D7B-E249-B11F-152A018EB705}" dt="2021-04-04T04:30:15.818" v="11359"/>
          <ac:spMkLst>
            <pc:docMk/>
            <pc:sldMk cId="2242633259" sldId="367"/>
            <ac:spMk id="461" creationId="{825B0AB3-96A2-1942-8978-AF4083AA2B10}"/>
          </ac:spMkLst>
        </pc:spChg>
        <pc:spChg chg="mod">
          <ac:chgData name="#NG CHI HUI#" userId="a8074964-3c0e-453e-bf61-1d9101821b9c" providerId="ADAL" clId="{6F6D8026-9D7B-E249-B11F-152A018EB705}" dt="2021-04-04T04:30:15.818" v="11359"/>
          <ac:spMkLst>
            <pc:docMk/>
            <pc:sldMk cId="2242633259" sldId="367"/>
            <ac:spMk id="462" creationId="{6ED1FDE7-353D-9A48-B4E5-91E7E7A9B2F4}"/>
          </ac:spMkLst>
        </pc:spChg>
        <pc:spChg chg="mod">
          <ac:chgData name="#NG CHI HUI#" userId="a8074964-3c0e-453e-bf61-1d9101821b9c" providerId="ADAL" clId="{6F6D8026-9D7B-E249-B11F-152A018EB705}" dt="2021-04-04T04:30:15.818" v="11359"/>
          <ac:spMkLst>
            <pc:docMk/>
            <pc:sldMk cId="2242633259" sldId="367"/>
            <ac:spMk id="463" creationId="{29D3C9E3-0B1A-744D-8CC1-DD7DFD7C35C7}"/>
          </ac:spMkLst>
        </pc:spChg>
        <pc:spChg chg="mod">
          <ac:chgData name="#NG CHI HUI#" userId="a8074964-3c0e-453e-bf61-1d9101821b9c" providerId="ADAL" clId="{6F6D8026-9D7B-E249-B11F-152A018EB705}" dt="2021-04-04T04:30:15.818" v="11359"/>
          <ac:spMkLst>
            <pc:docMk/>
            <pc:sldMk cId="2242633259" sldId="367"/>
            <ac:spMk id="464" creationId="{30B117F5-1A5C-5042-BAF2-B055F7FB0C52}"/>
          </ac:spMkLst>
        </pc:spChg>
        <pc:spChg chg="mod">
          <ac:chgData name="#NG CHI HUI#" userId="a8074964-3c0e-453e-bf61-1d9101821b9c" providerId="ADAL" clId="{6F6D8026-9D7B-E249-B11F-152A018EB705}" dt="2021-04-04T04:30:15.818" v="11359"/>
          <ac:spMkLst>
            <pc:docMk/>
            <pc:sldMk cId="2242633259" sldId="367"/>
            <ac:spMk id="465" creationId="{E86D26C2-12FF-654C-9901-C2821E8DBEE0}"/>
          </ac:spMkLst>
        </pc:spChg>
        <pc:spChg chg="mod">
          <ac:chgData name="#NG CHI HUI#" userId="a8074964-3c0e-453e-bf61-1d9101821b9c" providerId="ADAL" clId="{6F6D8026-9D7B-E249-B11F-152A018EB705}" dt="2021-04-04T04:30:15.818" v="11359"/>
          <ac:spMkLst>
            <pc:docMk/>
            <pc:sldMk cId="2242633259" sldId="367"/>
            <ac:spMk id="466" creationId="{CE047695-70B4-0F4C-B32D-884FD1E13937}"/>
          </ac:spMkLst>
        </pc:spChg>
        <pc:spChg chg="mod">
          <ac:chgData name="#NG CHI HUI#" userId="a8074964-3c0e-453e-bf61-1d9101821b9c" providerId="ADAL" clId="{6F6D8026-9D7B-E249-B11F-152A018EB705}" dt="2021-04-04T04:30:15.818" v="11359"/>
          <ac:spMkLst>
            <pc:docMk/>
            <pc:sldMk cId="2242633259" sldId="367"/>
            <ac:spMk id="467" creationId="{0A35FCDA-9D6B-5A48-9011-3FF2C5246E73}"/>
          </ac:spMkLst>
        </pc:spChg>
        <pc:spChg chg="mod">
          <ac:chgData name="#NG CHI HUI#" userId="a8074964-3c0e-453e-bf61-1d9101821b9c" providerId="ADAL" clId="{6F6D8026-9D7B-E249-B11F-152A018EB705}" dt="2021-04-04T04:30:15.818" v="11359"/>
          <ac:spMkLst>
            <pc:docMk/>
            <pc:sldMk cId="2242633259" sldId="367"/>
            <ac:spMk id="468" creationId="{4B7B9CCF-4045-F84F-BD0B-8B7DF4C58AC9}"/>
          </ac:spMkLst>
        </pc:spChg>
        <pc:spChg chg="mod">
          <ac:chgData name="#NG CHI HUI#" userId="a8074964-3c0e-453e-bf61-1d9101821b9c" providerId="ADAL" clId="{6F6D8026-9D7B-E249-B11F-152A018EB705}" dt="2021-04-04T04:30:15.818" v="11359"/>
          <ac:spMkLst>
            <pc:docMk/>
            <pc:sldMk cId="2242633259" sldId="367"/>
            <ac:spMk id="469" creationId="{7EF8FC14-985B-134D-851A-13BC5CDA2BE9}"/>
          </ac:spMkLst>
        </pc:spChg>
        <pc:spChg chg="mod">
          <ac:chgData name="#NG CHI HUI#" userId="a8074964-3c0e-453e-bf61-1d9101821b9c" providerId="ADAL" clId="{6F6D8026-9D7B-E249-B11F-152A018EB705}" dt="2021-04-04T04:30:15.818" v="11359"/>
          <ac:spMkLst>
            <pc:docMk/>
            <pc:sldMk cId="2242633259" sldId="367"/>
            <ac:spMk id="470" creationId="{EA848562-CEFE-9445-92AB-AF53DF6CCAA3}"/>
          </ac:spMkLst>
        </pc:spChg>
        <pc:spChg chg="mod">
          <ac:chgData name="#NG CHI HUI#" userId="a8074964-3c0e-453e-bf61-1d9101821b9c" providerId="ADAL" clId="{6F6D8026-9D7B-E249-B11F-152A018EB705}" dt="2021-04-04T04:30:15.818" v="11359"/>
          <ac:spMkLst>
            <pc:docMk/>
            <pc:sldMk cId="2242633259" sldId="367"/>
            <ac:spMk id="471" creationId="{8948A3B3-AA08-0B4F-9286-4578EFA66642}"/>
          </ac:spMkLst>
        </pc:spChg>
        <pc:spChg chg="mod">
          <ac:chgData name="#NG CHI HUI#" userId="a8074964-3c0e-453e-bf61-1d9101821b9c" providerId="ADAL" clId="{6F6D8026-9D7B-E249-B11F-152A018EB705}" dt="2021-04-04T04:30:15.818" v="11359"/>
          <ac:spMkLst>
            <pc:docMk/>
            <pc:sldMk cId="2242633259" sldId="367"/>
            <ac:spMk id="472" creationId="{E8D83AD6-2393-3B43-90F3-115F3C4746FA}"/>
          </ac:spMkLst>
        </pc:spChg>
        <pc:spChg chg="mod">
          <ac:chgData name="#NG CHI HUI#" userId="a8074964-3c0e-453e-bf61-1d9101821b9c" providerId="ADAL" clId="{6F6D8026-9D7B-E249-B11F-152A018EB705}" dt="2021-04-04T04:30:15.818" v="11359"/>
          <ac:spMkLst>
            <pc:docMk/>
            <pc:sldMk cId="2242633259" sldId="367"/>
            <ac:spMk id="473" creationId="{B7799704-8AD2-BB46-8DA6-D8FC9A4DC88A}"/>
          </ac:spMkLst>
        </pc:spChg>
        <pc:spChg chg="mod">
          <ac:chgData name="#NG CHI HUI#" userId="a8074964-3c0e-453e-bf61-1d9101821b9c" providerId="ADAL" clId="{6F6D8026-9D7B-E249-B11F-152A018EB705}" dt="2021-04-04T04:30:15.818" v="11359"/>
          <ac:spMkLst>
            <pc:docMk/>
            <pc:sldMk cId="2242633259" sldId="367"/>
            <ac:spMk id="474" creationId="{83C60948-2A4A-CD4F-942B-6CFD75C12FB9}"/>
          </ac:spMkLst>
        </pc:spChg>
        <pc:spChg chg="mod">
          <ac:chgData name="#NG CHI HUI#" userId="a8074964-3c0e-453e-bf61-1d9101821b9c" providerId="ADAL" clId="{6F6D8026-9D7B-E249-B11F-152A018EB705}" dt="2021-04-04T04:30:15.818" v="11359"/>
          <ac:spMkLst>
            <pc:docMk/>
            <pc:sldMk cId="2242633259" sldId="367"/>
            <ac:spMk id="475" creationId="{DFD6F5D7-E36A-B64C-836B-8D99A515C78B}"/>
          </ac:spMkLst>
        </pc:spChg>
        <pc:spChg chg="mod">
          <ac:chgData name="#NG CHI HUI#" userId="a8074964-3c0e-453e-bf61-1d9101821b9c" providerId="ADAL" clId="{6F6D8026-9D7B-E249-B11F-152A018EB705}" dt="2021-04-04T04:30:15.818" v="11359"/>
          <ac:spMkLst>
            <pc:docMk/>
            <pc:sldMk cId="2242633259" sldId="367"/>
            <ac:spMk id="476" creationId="{A4899E0D-9861-754E-8C6A-A600166F314F}"/>
          </ac:spMkLst>
        </pc:spChg>
        <pc:spChg chg="mod">
          <ac:chgData name="#NG CHI HUI#" userId="a8074964-3c0e-453e-bf61-1d9101821b9c" providerId="ADAL" clId="{6F6D8026-9D7B-E249-B11F-152A018EB705}" dt="2021-04-04T04:30:15.818" v="11359"/>
          <ac:spMkLst>
            <pc:docMk/>
            <pc:sldMk cId="2242633259" sldId="367"/>
            <ac:spMk id="477" creationId="{7052D106-3C38-1D47-8AC5-340F97999211}"/>
          </ac:spMkLst>
        </pc:spChg>
        <pc:spChg chg="mod">
          <ac:chgData name="#NG CHI HUI#" userId="a8074964-3c0e-453e-bf61-1d9101821b9c" providerId="ADAL" clId="{6F6D8026-9D7B-E249-B11F-152A018EB705}" dt="2021-04-04T04:30:15.818" v="11359"/>
          <ac:spMkLst>
            <pc:docMk/>
            <pc:sldMk cId="2242633259" sldId="367"/>
            <ac:spMk id="478" creationId="{C580FF86-6091-CA49-A389-B9D94A789D35}"/>
          </ac:spMkLst>
        </pc:spChg>
        <pc:spChg chg="mod">
          <ac:chgData name="#NG CHI HUI#" userId="a8074964-3c0e-453e-bf61-1d9101821b9c" providerId="ADAL" clId="{6F6D8026-9D7B-E249-B11F-152A018EB705}" dt="2021-04-04T04:30:15.818" v="11359"/>
          <ac:spMkLst>
            <pc:docMk/>
            <pc:sldMk cId="2242633259" sldId="367"/>
            <ac:spMk id="479" creationId="{05C6BB0B-F08C-F045-8D15-816E3D90C934}"/>
          </ac:spMkLst>
        </pc:spChg>
        <pc:spChg chg="mod">
          <ac:chgData name="#NG CHI HUI#" userId="a8074964-3c0e-453e-bf61-1d9101821b9c" providerId="ADAL" clId="{6F6D8026-9D7B-E249-B11F-152A018EB705}" dt="2021-04-04T04:30:15.818" v="11359"/>
          <ac:spMkLst>
            <pc:docMk/>
            <pc:sldMk cId="2242633259" sldId="367"/>
            <ac:spMk id="480" creationId="{FA8C1D74-CFD2-8A4A-B351-E67F827C0D5F}"/>
          </ac:spMkLst>
        </pc:spChg>
        <pc:spChg chg="mod">
          <ac:chgData name="#NG CHI HUI#" userId="a8074964-3c0e-453e-bf61-1d9101821b9c" providerId="ADAL" clId="{6F6D8026-9D7B-E249-B11F-152A018EB705}" dt="2021-04-04T04:30:15.818" v="11359"/>
          <ac:spMkLst>
            <pc:docMk/>
            <pc:sldMk cId="2242633259" sldId="367"/>
            <ac:spMk id="481" creationId="{33A85E31-AE37-604B-BB8E-5A7DFE4C2E86}"/>
          </ac:spMkLst>
        </pc:spChg>
        <pc:spChg chg="mod">
          <ac:chgData name="#NG CHI HUI#" userId="a8074964-3c0e-453e-bf61-1d9101821b9c" providerId="ADAL" clId="{6F6D8026-9D7B-E249-B11F-152A018EB705}" dt="2021-04-04T04:30:15.818" v="11359"/>
          <ac:spMkLst>
            <pc:docMk/>
            <pc:sldMk cId="2242633259" sldId="367"/>
            <ac:spMk id="482" creationId="{62764B81-4E20-F447-81D8-B21416645099}"/>
          </ac:spMkLst>
        </pc:spChg>
        <pc:spChg chg="mod">
          <ac:chgData name="#NG CHI HUI#" userId="a8074964-3c0e-453e-bf61-1d9101821b9c" providerId="ADAL" clId="{6F6D8026-9D7B-E249-B11F-152A018EB705}" dt="2021-04-04T04:30:15.818" v="11359"/>
          <ac:spMkLst>
            <pc:docMk/>
            <pc:sldMk cId="2242633259" sldId="367"/>
            <ac:spMk id="483" creationId="{5A123131-1024-8B40-B0D0-708C825C1091}"/>
          </ac:spMkLst>
        </pc:spChg>
        <pc:spChg chg="mod">
          <ac:chgData name="#NG CHI HUI#" userId="a8074964-3c0e-453e-bf61-1d9101821b9c" providerId="ADAL" clId="{6F6D8026-9D7B-E249-B11F-152A018EB705}" dt="2021-04-04T04:30:15.818" v="11359"/>
          <ac:spMkLst>
            <pc:docMk/>
            <pc:sldMk cId="2242633259" sldId="367"/>
            <ac:spMk id="484" creationId="{A308B17A-6CFF-6C4F-A210-CEE3A7033755}"/>
          </ac:spMkLst>
        </pc:spChg>
        <pc:spChg chg="mod">
          <ac:chgData name="#NG CHI HUI#" userId="a8074964-3c0e-453e-bf61-1d9101821b9c" providerId="ADAL" clId="{6F6D8026-9D7B-E249-B11F-152A018EB705}" dt="2021-04-04T04:30:15.818" v="11359"/>
          <ac:spMkLst>
            <pc:docMk/>
            <pc:sldMk cId="2242633259" sldId="367"/>
            <ac:spMk id="485" creationId="{E93EA195-D46A-9D4F-918D-36CFF1C44FD1}"/>
          </ac:spMkLst>
        </pc:spChg>
        <pc:spChg chg="mod">
          <ac:chgData name="#NG CHI HUI#" userId="a8074964-3c0e-453e-bf61-1d9101821b9c" providerId="ADAL" clId="{6F6D8026-9D7B-E249-B11F-152A018EB705}" dt="2021-04-04T04:30:15.818" v="11359"/>
          <ac:spMkLst>
            <pc:docMk/>
            <pc:sldMk cId="2242633259" sldId="367"/>
            <ac:spMk id="486" creationId="{6D7EE0CD-A92C-1A45-A493-0285A8FFBC64}"/>
          </ac:spMkLst>
        </pc:spChg>
        <pc:spChg chg="mod">
          <ac:chgData name="#NG CHI HUI#" userId="a8074964-3c0e-453e-bf61-1d9101821b9c" providerId="ADAL" clId="{6F6D8026-9D7B-E249-B11F-152A018EB705}" dt="2021-04-04T04:30:15.818" v="11359"/>
          <ac:spMkLst>
            <pc:docMk/>
            <pc:sldMk cId="2242633259" sldId="367"/>
            <ac:spMk id="487" creationId="{FDD569DE-8063-784D-AC42-326A808BD320}"/>
          </ac:spMkLst>
        </pc:spChg>
        <pc:spChg chg="mod">
          <ac:chgData name="#NG CHI HUI#" userId="a8074964-3c0e-453e-bf61-1d9101821b9c" providerId="ADAL" clId="{6F6D8026-9D7B-E249-B11F-152A018EB705}" dt="2021-04-04T04:30:15.818" v="11359"/>
          <ac:spMkLst>
            <pc:docMk/>
            <pc:sldMk cId="2242633259" sldId="367"/>
            <ac:spMk id="488" creationId="{5850A9C8-6270-E74A-9F99-724DDA2A46B8}"/>
          </ac:spMkLst>
        </pc:spChg>
        <pc:spChg chg="mod">
          <ac:chgData name="#NG CHI HUI#" userId="a8074964-3c0e-453e-bf61-1d9101821b9c" providerId="ADAL" clId="{6F6D8026-9D7B-E249-B11F-152A018EB705}" dt="2021-04-04T04:30:15.818" v="11359"/>
          <ac:spMkLst>
            <pc:docMk/>
            <pc:sldMk cId="2242633259" sldId="367"/>
            <ac:spMk id="489" creationId="{4DE079C6-849A-D840-8FC9-E172813F2C44}"/>
          </ac:spMkLst>
        </pc:spChg>
        <pc:spChg chg="mod">
          <ac:chgData name="#NG CHI HUI#" userId="a8074964-3c0e-453e-bf61-1d9101821b9c" providerId="ADAL" clId="{6F6D8026-9D7B-E249-B11F-152A018EB705}" dt="2021-04-04T04:30:15.818" v="11359"/>
          <ac:spMkLst>
            <pc:docMk/>
            <pc:sldMk cId="2242633259" sldId="367"/>
            <ac:spMk id="490" creationId="{E0AC2219-4F47-134B-BA0D-45FDEBCD8BD6}"/>
          </ac:spMkLst>
        </pc:spChg>
        <pc:spChg chg="mod">
          <ac:chgData name="#NG CHI HUI#" userId="a8074964-3c0e-453e-bf61-1d9101821b9c" providerId="ADAL" clId="{6F6D8026-9D7B-E249-B11F-152A018EB705}" dt="2021-04-04T04:30:15.818" v="11359"/>
          <ac:spMkLst>
            <pc:docMk/>
            <pc:sldMk cId="2242633259" sldId="367"/>
            <ac:spMk id="491" creationId="{93A0AC8A-B5C6-B54F-BAE6-CD5422966FB9}"/>
          </ac:spMkLst>
        </pc:spChg>
        <pc:spChg chg="mod">
          <ac:chgData name="#NG CHI HUI#" userId="a8074964-3c0e-453e-bf61-1d9101821b9c" providerId="ADAL" clId="{6F6D8026-9D7B-E249-B11F-152A018EB705}" dt="2021-04-04T04:30:15.818" v="11359"/>
          <ac:spMkLst>
            <pc:docMk/>
            <pc:sldMk cId="2242633259" sldId="367"/>
            <ac:spMk id="492" creationId="{A9025F19-3DDE-2D45-B62E-D35751CA3AAB}"/>
          </ac:spMkLst>
        </pc:spChg>
        <pc:spChg chg="mod">
          <ac:chgData name="#NG CHI HUI#" userId="a8074964-3c0e-453e-bf61-1d9101821b9c" providerId="ADAL" clId="{6F6D8026-9D7B-E249-B11F-152A018EB705}" dt="2021-04-04T04:30:15.818" v="11359"/>
          <ac:spMkLst>
            <pc:docMk/>
            <pc:sldMk cId="2242633259" sldId="367"/>
            <ac:spMk id="493" creationId="{1CD48228-D944-CF4B-B8B7-F01B7B157119}"/>
          </ac:spMkLst>
        </pc:spChg>
        <pc:spChg chg="mod">
          <ac:chgData name="#NG CHI HUI#" userId="a8074964-3c0e-453e-bf61-1d9101821b9c" providerId="ADAL" clId="{6F6D8026-9D7B-E249-B11F-152A018EB705}" dt="2021-04-04T04:30:15.818" v="11359"/>
          <ac:spMkLst>
            <pc:docMk/>
            <pc:sldMk cId="2242633259" sldId="367"/>
            <ac:spMk id="494" creationId="{B5FB9773-418E-6B49-9C4C-F393D57D4063}"/>
          </ac:spMkLst>
        </pc:spChg>
        <pc:spChg chg="mod">
          <ac:chgData name="#NG CHI HUI#" userId="a8074964-3c0e-453e-bf61-1d9101821b9c" providerId="ADAL" clId="{6F6D8026-9D7B-E249-B11F-152A018EB705}" dt="2021-04-04T04:30:15.818" v="11359"/>
          <ac:spMkLst>
            <pc:docMk/>
            <pc:sldMk cId="2242633259" sldId="367"/>
            <ac:spMk id="495" creationId="{9CCFFE77-C034-E248-A8F2-FFFBEA1DB797}"/>
          </ac:spMkLst>
        </pc:spChg>
        <pc:spChg chg="mod">
          <ac:chgData name="#NG CHI HUI#" userId="a8074964-3c0e-453e-bf61-1d9101821b9c" providerId="ADAL" clId="{6F6D8026-9D7B-E249-B11F-152A018EB705}" dt="2021-04-04T04:30:15.818" v="11359"/>
          <ac:spMkLst>
            <pc:docMk/>
            <pc:sldMk cId="2242633259" sldId="367"/>
            <ac:spMk id="496" creationId="{B011F06B-BDD3-3346-A273-D21D46108032}"/>
          </ac:spMkLst>
        </pc:spChg>
        <pc:spChg chg="mod">
          <ac:chgData name="#NG CHI HUI#" userId="a8074964-3c0e-453e-bf61-1d9101821b9c" providerId="ADAL" clId="{6F6D8026-9D7B-E249-B11F-152A018EB705}" dt="2021-04-04T04:30:15.818" v="11359"/>
          <ac:spMkLst>
            <pc:docMk/>
            <pc:sldMk cId="2242633259" sldId="367"/>
            <ac:spMk id="497" creationId="{B730950A-D496-E44C-9E48-F6008CBA8085}"/>
          </ac:spMkLst>
        </pc:spChg>
        <pc:spChg chg="mod">
          <ac:chgData name="#NG CHI HUI#" userId="a8074964-3c0e-453e-bf61-1d9101821b9c" providerId="ADAL" clId="{6F6D8026-9D7B-E249-B11F-152A018EB705}" dt="2021-04-04T04:30:15.818" v="11359"/>
          <ac:spMkLst>
            <pc:docMk/>
            <pc:sldMk cId="2242633259" sldId="367"/>
            <ac:spMk id="498" creationId="{9BAC1F8F-E048-1C46-97BB-196B4CA0A9AC}"/>
          </ac:spMkLst>
        </pc:spChg>
        <pc:spChg chg="mod">
          <ac:chgData name="#NG CHI HUI#" userId="a8074964-3c0e-453e-bf61-1d9101821b9c" providerId="ADAL" clId="{6F6D8026-9D7B-E249-B11F-152A018EB705}" dt="2021-04-04T04:30:15.818" v="11359"/>
          <ac:spMkLst>
            <pc:docMk/>
            <pc:sldMk cId="2242633259" sldId="367"/>
            <ac:spMk id="499" creationId="{720C303D-02F6-E54F-8A21-FDBD671DEE56}"/>
          </ac:spMkLst>
        </pc:spChg>
        <pc:spChg chg="mod">
          <ac:chgData name="#NG CHI HUI#" userId="a8074964-3c0e-453e-bf61-1d9101821b9c" providerId="ADAL" clId="{6F6D8026-9D7B-E249-B11F-152A018EB705}" dt="2021-04-04T04:30:15.818" v="11359"/>
          <ac:spMkLst>
            <pc:docMk/>
            <pc:sldMk cId="2242633259" sldId="367"/>
            <ac:spMk id="500" creationId="{FBFD320E-F0D2-FE44-80C5-DF1855B31DDC}"/>
          </ac:spMkLst>
        </pc:spChg>
        <pc:spChg chg="mod">
          <ac:chgData name="#NG CHI HUI#" userId="a8074964-3c0e-453e-bf61-1d9101821b9c" providerId="ADAL" clId="{6F6D8026-9D7B-E249-B11F-152A018EB705}" dt="2021-04-04T04:30:15.818" v="11359"/>
          <ac:spMkLst>
            <pc:docMk/>
            <pc:sldMk cId="2242633259" sldId="367"/>
            <ac:spMk id="501" creationId="{DE275B3D-E6C0-F549-96E9-CDC0C5FB342F}"/>
          </ac:spMkLst>
        </pc:spChg>
        <pc:spChg chg="mod">
          <ac:chgData name="#NG CHI HUI#" userId="a8074964-3c0e-453e-bf61-1d9101821b9c" providerId="ADAL" clId="{6F6D8026-9D7B-E249-B11F-152A018EB705}" dt="2021-04-04T04:30:15.818" v="11359"/>
          <ac:spMkLst>
            <pc:docMk/>
            <pc:sldMk cId="2242633259" sldId="367"/>
            <ac:spMk id="502" creationId="{52454239-8373-E045-8233-20E1765E32BC}"/>
          </ac:spMkLst>
        </pc:spChg>
        <pc:spChg chg="mod">
          <ac:chgData name="#NG CHI HUI#" userId="a8074964-3c0e-453e-bf61-1d9101821b9c" providerId="ADAL" clId="{6F6D8026-9D7B-E249-B11F-152A018EB705}" dt="2021-04-04T04:30:15.818" v="11359"/>
          <ac:spMkLst>
            <pc:docMk/>
            <pc:sldMk cId="2242633259" sldId="367"/>
            <ac:spMk id="503" creationId="{BA46E5B6-16E9-9143-8F6D-CD73558185DB}"/>
          </ac:spMkLst>
        </pc:spChg>
        <pc:spChg chg="mod">
          <ac:chgData name="#NG CHI HUI#" userId="a8074964-3c0e-453e-bf61-1d9101821b9c" providerId="ADAL" clId="{6F6D8026-9D7B-E249-B11F-152A018EB705}" dt="2021-04-04T04:30:15.818" v="11359"/>
          <ac:spMkLst>
            <pc:docMk/>
            <pc:sldMk cId="2242633259" sldId="367"/>
            <ac:spMk id="504" creationId="{051A69E4-11D6-924C-BB2D-9E0D6D7D6549}"/>
          </ac:spMkLst>
        </pc:spChg>
        <pc:spChg chg="mod">
          <ac:chgData name="#NG CHI HUI#" userId="a8074964-3c0e-453e-bf61-1d9101821b9c" providerId="ADAL" clId="{6F6D8026-9D7B-E249-B11F-152A018EB705}" dt="2021-04-04T04:30:15.818" v="11359"/>
          <ac:spMkLst>
            <pc:docMk/>
            <pc:sldMk cId="2242633259" sldId="367"/>
            <ac:spMk id="505" creationId="{2A7BC932-CF34-B14F-A9FD-8B2C91F429EA}"/>
          </ac:spMkLst>
        </pc:spChg>
        <pc:spChg chg="mod">
          <ac:chgData name="#NG CHI HUI#" userId="a8074964-3c0e-453e-bf61-1d9101821b9c" providerId="ADAL" clId="{6F6D8026-9D7B-E249-B11F-152A018EB705}" dt="2021-04-04T04:30:15.818" v="11359"/>
          <ac:spMkLst>
            <pc:docMk/>
            <pc:sldMk cId="2242633259" sldId="367"/>
            <ac:spMk id="506" creationId="{7C6CA743-D350-B54B-ACF0-0B9F68324AE7}"/>
          </ac:spMkLst>
        </pc:spChg>
        <pc:spChg chg="mod">
          <ac:chgData name="#NG CHI HUI#" userId="a8074964-3c0e-453e-bf61-1d9101821b9c" providerId="ADAL" clId="{6F6D8026-9D7B-E249-B11F-152A018EB705}" dt="2021-04-04T04:30:15.818" v="11359"/>
          <ac:spMkLst>
            <pc:docMk/>
            <pc:sldMk cId="2242633259" sldId="367"/>
            <ac:spMk id="507" creationId="{1D26B194-4E1E-9546-81E9-A9245AFF0B52}"/>
          </ac:spMkLst>
        </pc:spChg>
        <pc:spChg chg="mod">
          <ac:chgData name="#NG CHI HUI#" userId="a8074964-3c0e-453e-bf61-1d9101821b9c" providerId="ADAL" clId="{6F6D8026-9D7B-E249-B11F-152A018EB705}" dt="2021-04-04T04:30:15.818" v="11359"/>
          <ac:spMkLst>
            <pc:docMk/>
            <pc:sldMk cId="2242633259" sldId="367"/>
            <ac:spMk id="508" creationId="{08BE60DB-4EF9-D246-8352-168CD056F5D0}"/>
          </ac:spMkLst>
        </pc:spChg>
        <pc:spChg chg="mod">
          <ac:chgData name="#NG CHI HUI#" userId="a8074964-3c0e-453e-bf61-1d9101821b9c" providerId="ADAL" clId="{6F6D8026-9D7B-E249-B11F-152A018EB705}" dt="2021-04-04T04:30:15.818" v="11359"/>
          <ac:spMkLst>
            <pc:docMk/>
            <pc:sldMk cId="2242633259" sldId="367"/>
            <ac:spMk id="509" creationId="{E6E8A956-B9B8-9840-8D10-E451B1AA86ED}"/>
          </ac:spMkLst>
        </pc:spChg>
        <pc:spChg chg="mod">
          <ac:chgData name="#NG CHI HUI#" userId="a8074964-3c0e-453e-bf61-1d9101821b9c" providerId="ADAL" clId="{6F6D8026-9D7B-E249-B11F-152A018EB705}" dt="2021-04-04T04:30:15.818" v="11359"/>
          <ac:spMkLst>
            <pc:docMk/>
            <pc:sldMk cId="2242633259" sldId="367"/>
            <ac:spMk id="510" creationId="{F7529F9C-D89D-E648-9744-6CB1A123C193}"/>
          </ac:spMkLst>
        </pc:spChg>
        <pc:spChg chg="mod">
          <ac:chgData name="#NG CHI HUI#" userId="a8074964-3c0e-453e-bf61-1d9101821b9c" providerId="ADAL" clId="{6F6D8026-9D7B-E249-B11F-152A018EB705}" dt="2021-04-04T04:30:15.818" v="11359"/>
          <ac:spMkLst>
            <pc:docMk/>
            <pc:sldMk cId="2242633259" sldId="367"/>
            <ac:spMk id="511" creationId="{DF5AD5B7-729F-7047-9885-4A1BC280083B}"/>
          </ac:spMkLst>
        </pc:spChg>
        <pc:spChg chg="mod">
          <ac:chgData name="#NG CHI HUI#" userId="a8074964-3c0e-453e-bf61-1d9101821b9c" providerId="ADAL" clId="{6F6D8026-9D7B-E249-B11F-152A018EB705}" dt="2021-04-04T04:30:15.818" v="11359"/>
          <ac:spMkLst>
            <pc:docMk/>
            <pc:sldMk cId="2242633259" sldId="367"/>
            <ac:spMk id="512" creationId="{B80BC269-EE80-0D4E-9C75-1B423FFC863F}"/>
          </ac:spMkLst>
        </pc:spChg>
        <pc:spChg chg="mod">
          <ac:chgData name="#NG CHI HUI#" userId="a8074964-3c0e-453e-bf61-1d9101821b9c" providerId="ADAL" clId="{6F6D8026-9D7B-E249-B11F-152A018EB705}" dt="2021-04-04T04:30:15.818" v="11359"/>
          <ac:spMkLst>
            <pc:docMk/>
            <pc:sldMk cId="2242633259" sldId="367"/>
            <ac:spMk id="513" creationId="{2BF2A60F-A6DC-2547-AF23-596411E58247}"/>
          </ac:spMkLst>
        </pc:spChg>
        <pc:spChg chg="mod">
          <ac:chgData name="#NG CHI HUI#" userId="a8074964-3c0e-453e-bf61-1d9101821b9c" providerId="ADAL" clId="{6F6D8026-9D7B-E249-B11F-152A018EB705}" dt="2021-04-04T04:30:15.818" v="11359"/>
          <ac:spMkLst>
            <pc:docMk/>
            <pc:sldMk cId="2242633259" sldId="367"/>
            <ac:spMk id="514" creationId="{7F15F07B-C0E5-5442-91C3-2371BF973496}"/>
          </ac:spMkLst>
        </pc:spChg>
        <pc:spChg chg="mod">
          <ac:chgData name="#NG CHI HUI#" userId="a8074964-3c0e-453e-bf61-1d9101821b9c" providerId="ADAL" clId="{6F6D8026-9D7B-E249-B11F-152A018EB705}" dt="2021-04-04T04:30:15.818" v="11359"/>
          <ac:spMkLst>
            <pc:docMk/>
            <pc:sldMk cId="2242633259" sldId="367"/>
            <ac:spMk id="515" creationId="{7E394516-DACA-7B48-AC3C-71AFBF299FE5}"/>
          </ac:spMkLst>
        </pc:spChg>
        <pc:spChg chg="mod">
          <ac:chgData name="#NG CHI HUI#" userId="a8074964-3c0e-453e-bf61-1d9101821b9c" providerId="ADAL" clId="{6F6D8026-9D7B-E249-B11F-152A018EB705}" dt="2021-04-04T04:30:15.818" v="11359"/>
          <ac:spMkLst>
            <pc:docMk/>
            <pc:sldMk cId="2242633259" sldId="367"/>
            <ac:spMk id="516" creationId="{4C72008E-8A63-A541-921F-BA68399D573E}"/>
          </ac:spMkLst>
        </pc:spChg>
        <pc:spChg chg="mod">
          <ac:chgData name="#NG CHI HUI#" userId="a8074964-3c0e-453e-bf61-1d9101821b9c" providerId="ADAL" clId="{6F6D8026-9D7B-E249-B11F-152A018EB705}" dt="2021-04-04T04:30:15.818" v="11359"/>
          <ac:spMkLst>
            <pc:docMk/>
            <pc:sldMk cId="2242633259" sldId="367"/>
            <ac:spMk id="517" creationId="{F6072A23-FC41-2743-9713-E02401CD9620}"/>
          </ac:spMkLst>
        </pc:spChg>
        <pc:spChg chg="mod">
          <ac:chgData name="#NG CHI HUI#" userId="a8074964-3c0e-453e-bf61-1d9101821b9c" providerId="ADAL" clId="{6F6D8026-9D7B-E249-B11F-152A018EB705}" dt="2021-04-04T04:30:15.818" v="11359"/>
          <ac:spMkLst>
            <pc:docMk/>
            <pc:sldMk cId="2242633259" sldId="367"/>
            <ac:spMk id="518" creationId="{C1FA77C4-344A-264E-832A-A0E015261469}"/>
          </ac:spMkLst>
        </pc:spChg>
        <pc:spChg chg="mod">
          <ac:chgData name="#NG CHI HUI#" userId="a8074964-3c0e-453e-bf61-1d9101821b9c" providerId="ADAL" clId="{6F6D8026-9D7B-E249-B11F-152A018EB705}" dt="2021-04-04T04:30:15.818" v="11359"/>
          <ac:spMkLst>
            <pc:docMk/>
            <pc:sldMk cId="2242633259" sldId="367"/>
            <ac:spMk id="519" creationId="{9B326817-CC3D-E043-A52D-A9D4D21F4BB5}"/>
          </ac:spMkLst>
        </pc:spChg>
        <pc:spChg chg="mod">
          <ac:chgData name="#NG CHI HUI#" userId="a8074964-3c0e-453e-bf61-1d9101821b9c" providerId="ADAL" clId="{6F6D8026-9D7B-E249-B11F-152A018EB705}" dt="2021-04-04T04:30:15.818" v="11359"/>
          <ac:spMkLst>
            <pc:docMk/>
            <pc:sldMk cId="2242633259" sldId="367"/>
            <ac:spMk id="520" creationId="{B99D45C5-1298-FE4E-956F-AE2B49219C51}"/>
          </ac:spMkLst>
        </pc:spChg>
        <pc:spChg chg="mod">
          <ac:chgData name="#NG CHI HUI#" userId="a8074964-3c0e-453e-bf61-1d9101821b9c" providerId="ADAL" clId="{6F6D8026-9D7B-E249-B11F-152A018EB705}" dt="2021-04-04T04:30:15.818" v="11359"/>
          <ac:spMkLst>
            <pc:docMk/>
            <pc:sldMk cId="2242633259" sldId="367"/>
            <ac:spMk id="521" creationId="{F42E9CBE-0CE9-F84E-9733-D9D589475ACB}"/>
          </ac:spMkLst>
        </pc:spChg>
        <pc:spChg chg="mod">
          <ac:chgData name="#NG CHI HUI#" userId="a8074964-3c0e-453e-bf61-1d9101821b9c" providerId="ADAL" clId="{6F6D8026-9D7B-E249-B11F-152A018EB705}" dt="2021-04-04T04:30:15.818" v="11359"/>
          <ac:spMkLst>
            <pc:docMk/>
            <pc:sldMk cId="2242633259" sldId="367"/>
            <ac:spMk id="522" creationId="{CE341959-F8FB-3A4B-83D1-7558D024F9F7}"/>
          </ac:spMkLst>
        </pc:spChg>
        <pc:spChg chg="mod">
          <ac:chgData name="#NG CHI HUI#" userId="a8074964-3c0e-453e-bf61-1d9101821b9c" providerId="ADAL" clId="{6F6D8026-9D7B-E249-B11F-152A018EB705}" dt="2021-04-04T04:30:15.818" v="11359"/>
          <ac:spMkLst>
            <pc:docMk/>
            <pc:sldMk cId="2242633259" sldId="367"/>
            <ac:spMk id="523" creationId="{456D05B6-E4AB-8841-867E-AF7D3D1CF5F2}"/>
          </ac:spMkLst>
        </pc:spChg>
        <pc:spChg chg="mod">
          <ac:chgData name="#NG CHI HUI#" userId="a8074964-3c0e-453e-bf61-1d9101821b9c" providerId="ADAL" clId="{6F6D8026-9D7B-E249-B11F-152A018EB705}" dt="2021-04-04T04:30:15.818" v="11359"/>
          <ac:spMkLst>
            <pc:docMk/>
            <pc:sldMk cId="2242633259" sldId="367"/>
            <ac:spMk id="524" creationId="{F57B7FCD-1FDD-0748-ADB8-917C85080764}"/>
          </ac:spMkLst>
        </pc:spChg>
        <pc:spChg chg="mod">
          <ac:chgData name="#NG CHI HUI#" userId="a8074964-3c0e-453e-bf61-1d9101821b9c" providerId="ADAL" clId="{6F6D8026-9D7B-E249-B11F-152A018EB705}" dt="2021-04-04T04:30:15.818" v="11359"/>
          <ac:spMkLst>
            <pc:docMk/>
            <pc:sldMk cId="2242633259" sldId="367"/>
            <ac:spMk id="525" creationId="{DDEB4475-25C3-904F-980A-DB508A956B15}"/>
          </ac:spMkLst>
        </pc:spChg>
        <pc:spChg chg="mod">
          <ac:chgData name="#NG CHI HUI#" userId="a8074964-3c0e-453e-bf61-1d9101821b9c" providerId="ADAL" clId="{6F6D8026-9D7B-E249-B11F-152A018EB705}" dt="2021-04-04T04:30:15.818" v="11359"/>
          <ac:spMkLst>
            <pc:docMk/>
            <pc:sldMk cId="2242633259" sldId="367"/>
            <ac:spMk id="526" creationId="{B5C4B946-3ABC-3C43-B796-EA56F46735A6}"/>
          </ac:spMkLst>
        </pc:spChg>
        <pc:spChg chg="mod">
          <ac:chgData name="#NG CHI HUI#" userId="a8074964-3c0e-453e-bf61-1d9101821b9c" providerId="ADAL" clId="{6F6D8026-9D7B-E249-B11F-152A018EB705}" dt="2021-04-04T04:30:15.818" v="11359"/>
          <ac:spMkLst>
            <pc:docMk/>
            <pc:sldMk cId="2242633259" sldId="367"/>
            <ac:spMk id="527" creationId="{9453D24B-8ACB-A849-A346-768BD6EA8F6D}"/>
          </ac:spMkLst>
        </pc:spChg>
        <pc:spChg chg="mod">
          <ac:chgData name="#NG CHI HUI#" userId="a8074964-3c0e-453e-bf61-1d9101821b9c" providerId="ADAL" clId="{6F6D8026-9D7B-E249-B11F-152A018EB705}" dt="2021-04-04T04:30:15.818" v="11359"/>
          <ac:spMkLst>
            <pc:docMk/>
            <pc:sldMk cId="2242633259" sldId="367"/>
            <ac:spMk id="528" creationId="{5548ECC5-D90A-F541-9E17-BDCE0B76B721}"/>
          </ac:spMkLst>
        </pc:spChg>
        <pc:spChg chg="mod">
          <ac:chgData name="#NG CHI HUI#" userId="a8074964-3c0e-453e-bf61-1d9101821b9c" providerId="ADAL" clId="{6F6D8026-9D7B-E249-B11F-152A018EB705}" dt="2021-04-04T04:30:15.818" v="11359"/>
          <ac:spMkLst>
            <pc:docMk/>
            <pc:sldMk cId="2242633259" sldId="367"/>
            <ac:spMk id="529" creationId="{848A9C12-89F9-2E42-BA63-BBEC19227AA5}"/>
          </ac:spMkLst>
        </pc:spChg>
        <pc:spChg chg="mod">
          <ac:chgData name="#NG CHI HUI#" userId="a8074964-3c0e-453e-bf61-1d9101821b9c" providerId="ADAL" clId="{6F6D8026-9D7B-E249-B11F-152A018EB705}" dt="2021-04-04T04:30:15.818" v="11359"/>
          <ac:spMkLst>
            <pc:docMk/>
            <pc:sldMk cId="2242633259" sldId="367"/>
            <ac:spMk id="530" creationId="{22FEBD08-3630-C740-B246-CBA1085D1704}"/>
          </ac:spMkLst>
        </pc:spChg>
        <pc:spChg chg="mod">
          <ac:chgData name="#NG CHI HUI#" userId="a8074964-3c0e-453e-bf61-1d9101821b9c" providerId="ADAL" clId="{6F6D8026-9D7B-E249-B11F-152A018EB705}" dt="2021-04-04T04:30:15.818" v="11359"/>
          <ac:spMkLst>
            <pc:docMk/>
            <pc:sldMk cId="2242633259" sldId="367"/>
            <ac:spMk id="531" creationId="{B5054D5F-1984-7642-A6A5-D0668E6FD567}"/>
          </ac:spMkLst>
        </pc:spChg>
        <pc:spChg chg="mod">
          <ac:chgData name="#NG CHI HUI#" userId="a8074964-3c0e-453e-bf61-1d9101821b9c" providerId="ADAL" clId="{6F6D8026-9D7B-E249-B11F-152A018EB705}" dt="2021-04-04T04:30:15.818" v="11359"/>
          <ac:spMkLst>
            <pc:docMk/>
            <pc:sldMk cId="2242633259" sldId="367"/>
            <ac:spMk id="532" creationId="{D922BEE9-51CC-C547-964F-8FE87AD37F25}"/>
          </ac:spMkLst>
        </pc:spChg>
        <pc:spChg chg="mod">
          <ac:chgData name="#NG CHI HUI#" userId="a8074964-3c0e-453e-bf61-1d9101821b9c" providerId="ADAL" clId="{6F6D8026-9D7B-E249-B11F-152A018EB705}" dt="2021-04-04T04:30:15.818" v="11359"/>
          <ac:spMkLst>
            <pc:docMk/>
            <pc:sldMk cId="2242633259" sldId="367"/>
            <ac:spMk id="533" creationId="{DE0F6792-AC20-B746-B10A-282D32FEB641}"/>
          </ac:spMkLst>
        </pc:spChg>
        <pc:spChg chg="mod">
          <ac:chgData name="#NG CHI HUI#" userId="a8074964-3c0e-453e-bf61-1d9101821b9c" providerId="ADAL" clId="{6F6D8026-9D7B-E249-B11F-152A018EB705}" dt="2021-04-04T04:30:15.818" v="11359"/>
          <ac:spMkLst>
            <pc:docMk/>
            <pc:sldMk cId="2242633259" sldId="367"/>
            <ac:spMk id="534" creationId="{1D4F64AC-395D-5548-A8DD-E8CEBCA3347A}"/>
          </ac:spMkLst>
        </pc:spChg>
        <pc:spChg chg="mod">
          <ac:chgData name="#NG CHI HUI#" userId="a8074964-3c0e-453e-bf61-1d9101821b9c" providerId="ADAL" clId="{6F6D8026-9D7B-E249-B11F-152A018EB705}" dt="2021-04-04T04:30:15.818" v="11359"/>
          <ac:spMkLst>
            <pc:docMk/>
            <pc:sldMk cId="2242633259" sldId="367"/>
            <ac:spMk id="535" creationId="{6A6F210E-34BF-1142-96C7-CA680C2111AC}"/>
          </ac:spMkLst>
        </pc:spChg>
        <pc:spChg chg="mod">
          <ac:chgData name="#NG CHI HUI#" userId="a8074964-3c0e-453e-bf61-1d9101821b9c" providerId="ADAL" clId="{6F6D8026-9D7B-E249-B11F-152A018EB705}" dt="2021-04-04T04:30:15.818" v="11359"/>
          <ac:spMkLst>
            <pc:docMk/>
            <pc:sldMk cId="2242633259" sldId="367"/>
            <ac:spMk id="536" creationId="{52627E0F-0BE6-A94F-BCD4-6C380D79C5C5}"/>
          </ac:spMkLst>
        </pc:spChg>
        <pc:spChg chg="mod">
          <ac:chgData name="#NG CHI HUI#" userId="a8074964-3c0e-453e-bf61-1d9101821b9c" providerId="ADAL" clId="{6F6D8026-9D7B-E249-B11F-152A018EB705}" dt="2021-04-04T04:30:15.818" v="11359"/>
          <ac:spMkLst>
            <pc:docMk/>
            <pc:sldMk cId="2242633259" sldId="367"/>
            <ac:spMk id="537" creationId="{672833DA-49A7-D749-A40F-3E43155195F6}"/>
          </ac:spMkLst>
        </pc:spChg>
        <pc:spChg chg="mod">
          <ac:chgData name="#NG CHI HUI#" userId="a8074964-3c0e-453e-bf61-1d9101821b9c" providerId="ADAL" clId="{6F6D8026-9D7B-E249-B11F-152A018EB705}" dt="2021-04-04T04:30:15.818" v="11359"/>
          <ac:spMkLst>
            <pc:docMk/>
            <pc:sldMk cId="2242633259" sldId="367"/>
            <ac:spMk id="538" creationId="{01992ADE-AF4A-2E46-B2AA-4DDAAD745150}"/>
          </ac:spMkLst>
        </pc:spChg>
        <pc:spChg chg="mod">
          <ac:chgData name="#NG CHI HUI#" userId="a8074964-3c0e-453e-bf61-1d9101821b9c" providerId="ADAL" clId="{6F6D8026-9D7B-E249-B11F-152A018EB705}" dt="2021-04-04T04:30:15.818" v="11359"/>
          <ac:spMkLst>
            <pc:docMk/>
            <pc:sldMk cId="2242633259" sldId="367"/>
            <ac:spMk id="539" creationId="{5C04ED18-38CF-5640-B5AB-8F20F2A6AC0E}"/>
          </ac:spMkLst>
        </pc:spChg>
        <pc:spChg chg="mod">
          <ac:chgData name="#NG CHI HUI#" userId="a8074964-3c0e-453e-bf61-1d9101821b9c" providerId="ADAL" clId="{6F6D8026-9D7B-E249-B11F-152A018EB705}" dt="2021-04-04T04:30:15.818" v="11359"/>
          <ac:spMkLst>
            <pc:docMk/>
            <pc:sldMk cId="2242633259" sldId="367"/>
            <ac:spMk id="540" creationId="{9FBFEA3C-45CA-C74C-80D5-B8E0A34EACCE}"/>
          </ac:spMkLst>
        </pc:spChg>
        <pc:spChg chg="mod">
          <ac:chgData name="#NG CHI HUI#" userId="a8074964-3c0e-453e-bf61-1d9101821b9c" providerId="ADAL" clId="{6F6D8026-9D7B-E249-B11F-152A018EB705}" dt="2021-04-04T04:30:15.818" v="11359"/>
          <ac:spMkLst>
            <pc:docMk/>
            <pc:sldMk cId="2242633259" sldId="367"/>
            <ac:spMk id="541" creationId="{3C8E6BB8-DD8A-8E44-8501-EA6655BCA98A}"/>
          </ac:spMkLst>
        </pc:spChg>
        <pc:spChg chg="mod">
          <ac:chgData name="#NG CHI HUI#" userId="a8074964-3c0e-453e-bf61-1d9101821b9c" providerId="ADAL" clId="{6F6D8026-9D7B-E249-B11F-152A018EB705}" dt="2021-04-04T04:30:15.818" v="11359"/>
          <ac:spMkLst>
            <pc:docMk/>
            <pc:sldMk cId="2242633259" sldId="367"/>
            <ac:spMk id="542" creationId="{9D007A1B-F4CF-914B-BC6E-87401AD8B58C}"/>
          </ac:spMkLst>
        </pc:spChg>
        <pc:spChg chg="mod">
          <ac:chgData name="#NG CHI HUI#" userId="a8074964-3c0e-453e-bf61-1d9101821b9c" providerId="ADAL" clId="{6F6D8026-9D7B-E249-B11F-152A018EB705}" dt="2021-04-04T04:30:15.818" v="11359"/>
          <ac:spMkLst>
            <pc:docMk/>
            <pc:sldMk cId="2242633259" sldId="367"/>
            <ac:spMk id="543" creationId="{00345DF7-EA47-DE4A-9EC5-F616350937B0}"/>
          </ac:spMkLst>
        </pc:spChg>
        <pc:spChg chg="mod">
          <ac:chgData name="#NG CHI HUI#" userId="a8074964-3c0e-453e-bf61-1d9101821b9c" providerId="ADAL" clId="{6F6D8026-9D7B-E249-B11F-152A018EB705}" dt="2021-04-04T04:30:15.818" v="11359"/>
          <ac:spMkLst>
            <pc:docMk/>
            <pc:sldMk cId="2242633259" sldId="367"/>
            <ac:spMk id="544" creationId="{3CF114CA-6486-D446-93DB-323F894E3B75}"/>
          </ac:spMkLst>
        </pc:spChg>
        <pc:spChg chg="mod">
          <ac:chgData name="#NG CHI HUI#" userId="a8074964-3c0e-453e-bf61-1d9101821b9c" providerId="ADAL" clId="{6F6D8026-9D7B-E249-B11F-152A018EB705}" dt="2021-04-04T04:30:15.818" v="11359"/>
          <ac:spMkLst>
            <pc:docMk/>
            <pc:sldMk cId="2242633259" sldId="367"/>
            <ac:spMk id="545" creationId="{ADD93BDE-F702-C44B-B32A-73EF64A86390}"/>
          </ac:spMkLst>
        </pc:spChg>
        <pc:spChg chg="mod">
          <ac:chgData name="#NG CHI HUI#" userId="a8074964-3c0e-453e-bf61-1d9101821b9c" providerId="ADAL" clId="{6F6D8026-9D7B-E249-B11F-152A018EB705}" dt="2021-04-04T04:30:15.818" v="11359"/>
          <ac:spMkLst>
            <pc:docMk/>
            <pc:sldMk cId="2242633259" sldId="367"/>
            <ac:spMk id="546" creationId="{A42EC50D-4457-9F4D-A0DC-BB6F1DE5516A}"/>
          </ac:spMkLst>
        </pc:spChg>
        <pc:spChg chg="mod">
          <ac:chgData name="#NG CHI HUI#" userId="a8074964-3c0e-453e-bf61-1d9101821b9c" providerId="ADAL" clId="{6F6D8026-9D7B-E249-B11F-152A018EB705}" dt="2021-04-04T04:30:15.818" v="11359"/>
          <ac:spMkLst>
            <pc:docMk/>
            <pc:sldMk cId="2242633259" sldId="367"/>
            <ac:spMk id="547" creationId="{54D77C18-4356-B04F-9D8A-E0820A4878F7}"/>
          </ac:spMkLst>
        </pc:spChg>
        <pc:spChg chg="mod">
          <ac:chgData name="#NG CHI HUI#" userId="a8074964-3c0e-453e-bf61-1d9101821b9c" providerId="ADAL" clId="{6F6D8026-9D7B-E249-B11F-152A018EB705}" dt="2021-04-04T04:30:15.818" v="11359"/>
          <ac:spMkLst>
            <pc:docMk/>
            <pc:sldMk cId="2242633259" sldId="367"/>
            <ac:spMk id="548" creationId="{4485CC68-DACF-6D42-89CD-C3CA4F9F105B}"/>
          </ac:spMkLst>
        </pc:spChg>
        <pc:spChg chg="mod">
          <ac:chgData name="#NG CHI HUI#" userId="a8074964-3c0e-453e-bf61-1d9101821b9c" providerId="ADAL" clId="{6F6D8026-9D7B-E249-B11F-152A018EB705}" dt="2021-04-04T04:30:15.818" v="11359"/>
          <ac:spMkLst>
            <pc:docMk/>
            <pc:sldMk cId="2242633259" sldId="367"/>
            <ac:spMk id="549" creationId="{A5D0995C-49AE-A74E-B831-8580270DF892}"/>
          </ac:spMkLst>
        </pc:spChg>
        <pc:spChg chg="mod">
          <ac:chgData name="#NG CHI HUI#" userId="a8074964-3c0e-453e-bf61-1d9101821b9c" providerId="ADAL" clId="{6F6D8026-9D7B-E249-B11F-152A018EB705}" dt="2021-04-04T04:30:15.818" v="11359"/>
          <ac:spMkLst>
            <pc:docMk/>
            <pc:sldMk cId="2242633259" sldId="367"/>
            <ac:spMk id="550" creationId="{930697E0-0A0B-564C-BC04-41CD32EA9DDA}"/>
          </ac:spMkLst>
        </pc:spChg>
        <pc:spChg chg="mod">
          <ac:chgData name="#NG CHI HUI#" userId="a8074964-3c0e-453e-bf61-1d9101821b9c" providerId="ADAL" clId="{6F6D8026-9D7B-E249-B11F-152A018EB705}" dt="2021-04-04T04:30:15.818" v="11359"/>
          <ac:spMkLst>
            <pc:docMk/>
            <pc:sldMk cId="2242633259" sldId="367"/>
            <ac:spMk id="551" creationId="{990A5264-E78A-F74F-B777-3AED28A9CD63}"/>
          </ac:spMkLst>
        </pc:spChg>
        <pc:spChg chg="mod">
          <ac:chgData name="#NG CHI HUI#" userId="a8074964-3c0e-453e-bf61-1d9101821b9c" providerId="ADAL" clId="{6F6D8026-9D7B-E249-B11F-152A018EB705}" dt="2021-04-04T04:30:15.818" v="11359"/>
          <ac:spMkLst>
            <pc:docMk/>
            <pc:sldMk cId="2242633259" sldId="367"/>
            <ac:spMk id="552" creationId="{4BC7D741-8657-C74B-A0DA-347532981E97}"/>
          </ac:spMkLst>
        </pc:spChg>
        <pc:spChg chg="mod">
          <ac:chgData name="#NG CHI HUI#" userId="a8074964-3c0e-453e-bf61-1d9101821b9c" providerId="ADAL" clId="{6F6D8026-9D7B-E249-B11F-152A018EB705}" dt="2021-04-04T04:30:15.818" v="11359"/>
          <ac:spMkLst>
            <pc:docMk/>
            <pc:sldMk cId="2242633259" sldId="367"/>
            <ac:spMk id="553" creationId="{73E8817C-EE34-224C-BB76-D285B90148F8}"/>
          </ac:spMkLst>
        </pc:spChg>
        <pc:spChg chg="mod">
          <ac:chgData name="#NG CHI HUI#" userId="a8074964-3c0e-453e-bf61-1d9101821b9c" providerId="ADAL" clId="{6F6D8026-9D7B-E249-B11F-152A018EB705}" dt="2021-04-04T04:30:15.818" v="11359"/>
          <ac:spMkLst>
            <pc:docMk/>
            <pc:sldMk cId="2242633259" sldId="367"/>
            <ac:spMk id="554" creationId="{6185EF8A-7122-8348-9DFC-A81F03BFB4A2}"/>
          </ac:spMkLst>
        </pc:spChg>
        <pc:spChg chg="mod">
          <ac:chgData name="#NG CHI HUI#" userId="a8074964-3c0e-453e-bf61-1d9101821b9c" providerId="ADAL" clId="{6F6D8026-9D7B-E249-B11F-152A018EB705}" dt="2021-04-04T04:30:15.818" v="11359"/>
          <ac:spMkLst>
            <pc:docMk/>
            <pc:sldMk cId="2242633259" sldId="367"/>
            <ac:spMk id="555" creationId="{E7563D7F-D0D6-0644-A5B6-18E686FD1007}"/>
          </ac:spMkLst>
        </pc:spChg>
        <pc:spChg chg="mod">
          <ac:chgData name="#NG CHI HUI#" userId="a8074964-3c0e-453e-bf61-1d9101821b9c" providerId="ADAL" clId="{6F6D8026-9D7B-E249-B11F-152A018EB705}" dt="2021-04-04T04:30:15.818" v="11359"/>
          <ac:spMkLst>
            <pc:docMk/>
            <pc:sldMk cId="2242633259" sldId="367"/>
            <ac:spMk id="556" creationId="{F8503DA8-53AB-F440-93B7-A254E11454E7}"/>
          </ac:spMkLst>
        </pc:spChg>
        <pc:spChg chg="mod">
          <ac:chgData name="#NG CHI HUI#" userId="a8074964-3c0e-453e-bf61-1d9101821b9c" providerId="ADAL" clId="{6F6D8026-9D7B-E249-B11F-152A018EB705}" dt="2021-04-04T04:30:15.818" v="11359"/>
          <ac:spMkLst>
            <pc:docMk/>
            <pc:sldMk cId="2242633259" sldId="367"/>
            <ac:spMk id="557" creationId="{60BD5449-28D7-4D4A-863E-870228B78C37}"/>
          </ac:spMkLst>
        </pc:spChg>
        <pc:spChg chg="mod">
          <ac:chgData name="#NG CHI HUI#" userId="a8074964-3c0e-453e-bf61-1d9101821b9c" providerId="ADAL" clId="{6F6D8026-9D7B-E249-B11F-152A018EB705}" dt="2021-04-04T04:30:15.818" v="11359"/>
          <ac:spMkLst>
            <pc:docMk/>
            <pc:sldMk cId="2242633259" sldId="367"/>
            <ac:spMk id="558" creationId="{E6190CE2-11DF-5142-818A-777CE38D80B4}"/>
          </ac:spMkLst>
        </pc:spChg>
        <pc:spChg chg="mod">
          <ac:chgData name="#NG CHI HUI#" userId="a8074964-3c0e-453e-bf61-1d9101821b9c" providerId="ADAL" clId="{6F6D8026-9D7B-E249-B11F-152A018EB705}" dt="2021-04-04T04:30:15.818" v="11359"/>
          <ac:spMkLst>
            <pc:docMk/>
            <pc:sldMk cId="2242633259" sldId="367"/>
            <ac:spMk id="559" creationId="{918CA5C9-91D7-D046-AD3F-DECCED01C22C}"/>
          </ac:spMkLst>
        </pc:spChg>
        <pc:spChg chg="mod">
          <ac:chgData name="#NG CHI HUI#" userId="a8074964-3c0e-453e-bf61-1d9101821b9c" providerId="ADAL" clId="{6F6D8026-9D7B-E249-B11F-152A018EB705}" dt="2021-04-04T04:30:15.818" v="11359"/>
          <ac:spMkLst>
            <pc:docMk/>
            <pc:sldMk cId="2242633259" sldId="367"/>
            <ac:spMk id="560" creationId="{40804D64-B5B8-484E-A39F-1536D75068D6}"/>
          </ac:spMkLst>
        </pc:spChg>
        <pc:spChg chg="mod">
          <ac:chgData name="#NG CHI HUI#" userId="a8074964-3c0e-453e-bf61-1d9101821b9c" providerId="ADAL" clId="{6F6D8026-9D7B-E249-B11F-152A018EB705}" dt="2021-04-04T04:30:15.818" v="11359"/>
          <ac:spMkLst>
            <pc:docMk/>
            <pc:sldMk cId="2242633259" sldId="367"/>
            <ac:spMk id="561" creationId="{FB15D37D-FD70-C44C-A5E3-2B71D1F3D037}"/>
          </ac:spMkLst>
        </pc:spChg>
        <pc:spChg chg="mod">
          <ac:chgData name="#NG CHI HUI#" userId="a8074964-3c0e-453e-bf61-1d9101821b9c" providerId="ADAL" clId="{6F6D8026-9D7B-E249-B11F-152A018EB705}" dt="2021-04-04T04:30:15.818" v="11359"/>
          <ac:spMkLst>
            <pc:docMk/>
            <pc:sldMk cId="2242633259" sldId="367"/>
            <ac:spMk id="562" creationId="{88B031A5-1299-DA44-8679-F942C9B44284}"/>
          </ac:spMkLst>
        </pc:spChg>
        <pc:spChg chg="mod">
          <ac:chgData name="#NG CHI HUI#" userId="a8074964-3c0e-453e-bf61-1d9101821b9c" providerId="ADAL" clId="{6F6D8026-9D7B-E249-B11F-152A018EB705}" dt="2021-04-04T04:30:15.818" v="11359"/>
          <ac:spMkLst>
            <pc:docMk/>
            <pc:sldMk cId="2242633259" sldId="367"/>
            <ac:spMk id="563" creationId="{88FF3CFB-97D9-744B-89CC-DAB2FE53A51B}"/>
          </ac:spMkLst>
        </pc:spChg>
        <pc:spChg chg="mod">
          <ac:chgData name="#NG CHI HUI#" userId="a8074964-3c0e-453e-bf61-1d9101821b9c" providerId="ADAL" clId="{6F6D8026-9D7B-E249-B11F-152A018EB705}" dt="2021-04-04T04:30:15.818" v="11359"/>
          <ac:spMkLst>
            <pc:docMk/>
            <pc:sldMk cId="2242633259" sldId="367"/>
            <ac:spMk id="564" creationId="{CD608A63-0C0E-F145-BC52-8F3EA8DB4553}"/>
          </ac:spMkLst>
        </pc:spChg>
        <pc:spChg chg="mod">
          <ac:chgData name="#NG CHI HUI#" userId="a8074964-3c0e-453e-bf61-1d9101821b9c" providerId="ADAL" clId="{6F6D8026-9D7B-E249-B11F-152A018EB705}" dt="2021-04-04T04:30:15.818" v="11359"/>
          <ac:spMkLst>
            <pc:docMk/>
            <pc:sldMk cId="2242633259" sldId="367"/>
            <ac:spMk id="565" creationId="{12E5427D-D1E2-8F45-ACDB-F72261CEA2A3}"/>
          </ac:spMkLst>
        </pc:spChg>
        <pc:spChg chg="mod">
          <ac:chgData name="#NG CHI HUI#" userId="a8074964-3c0e-453e-bf61-1d9101821b9c" providerId="ADAL" clId="{6F6D8026-9D7B-E249-B11F-152A018EB705}" dt="2021-04-04T04:30:15.818" v="11359"/>
          <ac:spMkLst>
            <pc:docMk/>
            <pc:sldMk cId="2242633259" sldId="367"/>
            <ac:spMk id="566" creationId="{2947A61A-6783-C444-B579-81CC0453265D}"/>
          </ac:spMkLst>
        </pc:spChg>
        <pc:spChg chg="mod">
          <ac:chgData name="#NG CHI HUI#" userId="a8074964-3c0e-453e-bf61-1d9101821b9c" providerId="ADAL" clId="{6F6D8026-9D7B-E249-B11F-152A018EB705}" dt="2021-04-04T04:30:15.818" v="11359"/>
          <ac:spMkLst>
            <pc:docMk/>
            <pc:sldMk cId="2242633259" sldId="367"/>
            <ac:spMk id="567" creationId="{8600E7A0-DD52-A042-8F12-8CE0CB0FDBF5}"/>
          </ac:spMkLst>
        </pc:spChg>
        <pc:spChg chg="mod">
          <ac:chgData name="#NG CHI HUI#" userId="a8074964-3c0e-453e-bf61-1d9101821b9c" providerId="ADAL" clId="{6F6D8026-9D7B-E249-B11F-152A018EB705}" dt="2021-04-04T04:30:15.818" v="11359"/>
          <ac:spMkLst>
            <pc:docMk/>
            <pc:sldMk cId="2242633259" sldId="367"/>
            <ac:spMk id="568" creationId="{B5190AC0-8518-784D-967E-4A15FE0F826C}"/>
          </ac:spMkLst>
        </pc:spChg>
        <pc:spChg chg="mod">
          <ac:chgData name="#NG CHI HUI#" userId="a8074964-3c0e-453e-bf61-1d9101821b9c" providerId="ADAL" clId="{6F6D8026-9D7B-E249-B11F-152A018EB705}" dt="2021-04-04T04:30:15.818" v="11359"/>
          <ac:spMkLst>
            <pc:docMk/>
            <pc:sldMk cId="2242633259" sldId="367"/>
            <ac:spMk id="569" creationId="{48B306B6-02AA-6D46-8320-AB5AE8B22A5B}"/>
          </ac:spMkLst>
        </pc:spChg>
        <pc:spChg chg="mod">
          <ac:chgData name="#NG CHI HUI#" userId="a8074964-3c0e-453e-bf61-1d9101821b9c" providerId="ADAL" clId="{6F6D8026-9D7B-E249-B11F-152A018EB705}" dt="2021-04-04T04:30:15.818" v="11359"/>
          <ac:spMkLst>
            <pc:docMk/>
            <pc:sldMk cId="2242633259" sldId="367"/>
            <ac:spMk id="570" creationId="{314B47C7-B129-A944-8471-6CD4CB5137E1}"/>
          </ac:spMkLst>
        </pc:spChg>
        <pc:spChg chg="mod">
          <ac:chgData name="#NG CHI HUI#" userId="a8074964-3c0e-453e-bf61-1d9101821b9c" providerId="ADAL" clId="{6F6D8026-9D7B-E249-B11F-152A018EB705}" dt="2021-04-04T04:30:15.818" v="11359"/>
          <ac:spMkLst>
            <pc:docMk/>
            <pc:sldMk cId="2242633259" sldId="367"/>
            <ac:spMk id="571" creationId="{5697A6BD-CBA3-1A46-8787-E11C88122432}"/>
          </ac:spMkLst>
        </pc:spChg>
        <pc:spChg chg="mod">
          <ac:chgData name="#NG CHI HUI#" userId="a8074964-3c0e-453e-bf61-1d9101821b9c" providerId="ADAL" clId="{6F6D8026-9D7B-E249-B11F-152A018EB705}" dt="2021-04-04T04:30:15.818" v="11359"/>
          <ac:spMkLst>
            <pc:docMk/>
            <pc:sldMk cId="2242633259" sldId="367"/>
            <ac:spMk id="572" creationId="{9902F354-688B-D340-8809-823252E0DD43}"/>
          </ac:spMkLst>
        </pc:spChg>
        <pc:spChg chg="mod">
          <ac:chgData name="#NG CHI HUI#" userId="a8074964-3c0e-453e-bf61-1d9101821b9c" providerId="ADAL" clId="{6F6D8026-9D7B-E249-B11F-152A018EB705}" dt="2021-04-04T04:30:15.818" v="11359"/>
          <ac:spMkLst>
            <pc:docMk/>
            <pc:sldMk cId="2242633259" sldId="367"/>
            <ac:spMk id="573" creationId="{212484A3-7E4D-8743-B6BC-15B6D9D7BA76}"/>
          </ac:spMkLst>
        </pc:spChg>
        <pc:spChg chg="mod">
          <ac:chgData name="#NG CHI HUI#" userId="a8074964-3c0e-453e-bf61-1d9101821b9c" providerId="ADAL" clId="{6F6D8026-9D7B-E249-B11F-152A018EB705}" dt="2021-04-04T04:30:15.818" v="11359"/>
          <ac:spMkLst>
            <pc:docMk/>
            <pc:sldMk cId="2242633259" sldId="367"/>
            <ac:spMk id="574" creationId="{95DED492-AF81-9349-8CB7-4F1612544DE9}"/>
          </ac:spMkLst>
        </pc:spChg>
        <pc:spChg chg="mod">
          <ac:chgData name="#NG CHI HUI#" userId="a8074964-3c0e-453e-bf61-1d9101821b9c" providerId="ADAL" clId="{6F6D8026-9D7B-E249-B11F-152A018EB705}" dt="2021-04-04T04:30:15.818" v="11359"/>
          <ac:spMkLst>
            <pc:docMk/>
            <pc:sldMk cId="2242633259" sldId="367"/>
            <ac:spMk id="575" creationId="{94134D53-5AA8-574F-972A-0D9A9B768DA9}"/>
          </ac:spMkLst>
        </pc:spChg>
        <pc:spChg chg="mod">
          <ac:chgData name="#NG CHI HUI#" userId="a8074964-3c0e-453e-bf61-1d9101821b9c" providerId="ADAL" clId="{6F6D8026-9D7B-E249-B11F-152A018EB705}" dt="2021-04-04T04:30:15.818" v="11359"/>
          <ac:spMkLst>
            <pc:docMk/>
            <pc:sldMk cId="2242633259" sldId="367"/>
            <ac:spMk id="576" creationId="{D6ED3D89-D9F1-6543-8CBF-F84BF1A80279}"/>
          </ac:spMkLst>
        </pc:spChg>
        <pc:spChg chg="mod">
          <ac:chgData name="#NG CHI HUI#" userId="a8074964-3c0e-453e-bf61-1d9101821b9c" providerId="ADAL" clId="{6F6D8026-9D7B-E249-B11F-152A018EB705}" dt="2021-04-04T04:30:15.818" v="11359"/>
          <ac:spMkLst>
            <pc:docMk/>
            <pc:sldMk cId="2242633259" sldId="367"/>
            <ac:spMk id="577" creationId="{FBE06D77-3589-0B4B-942D-4259921DF9C5}"/>
          </ac:spMkLst>
        </pc:spChg>
        <pc:spChg chg="mod">
          <ac:chgData name="#NG CHI HUI#" userId="a8074964-3c0e-453e-bf61-1d9101821b9c" providerId="ADAL" clId="{6F6D8026-9D7B-E249-B11F-152A018EB705}" dt="2021-04-04T04:30:15.818" v="11359"/>
          <ac:spMkLst>
            <pc:docMk/>
            <pc:sldMk cId="2242633259" sldId="367"/>
            <ac:spMk id="578" creationId="{4B2054B8-BBC3-5844-8B3A-A371E3ABBABA}"/>
          </ac:spMkLst>
        </pc:spChg>
        <pc:spChg chg="mod">
          <ac:chgData name="#NG CHI HUI#" userId="a8074964-3c0e-453e-bf61-1d9101821b9c" providerId="ADAL" clId="{6F6D8026-9D7B-E249-B11F-152A018EB705}" dt="2021-04-04T04:30:15.818" v="11359"/>
          <ac:spMkLst>
            <pc:docMk/>
            <pc:sldMk cId="2242633259" sldId="367"/>
            <ac:spMk id="579" creationId="{E28D7BCB-B416-7A44-909B-D7A6CDC16100}"/>
          </ac:spMkLst>
        </pc:spChg>
        <pc:spChg chg="mod">
          <ac:chgData name="#NG CHI HUI#" userId="a8074964-3c0e-453e-bf61-1d9101821b9c" providerId="ADAL" clId="{6F6D8026-9D7B-E249-B11F-152A018EB705}" dt="2021-04-04T04:30:15.818" v="11359"/>
          <ac:spMkLst>
            <pc:docMk/>
            <pc:sldMk cId="2242633259" sldId="367"/>
            <ac:spMk id="580" creationId="{431D5EA7-1D88-9A43-B7A7-26680E74D216}"/>
          </ac:spMkLst>
        </pc:spChg>
        <pc:spChg chg="mod">
          <ac:chgData name="#NG CHI HUI#" userId="a8074964-3c0e-453e-bf61-1d9101821b9c" providerId="ADAL" clId="{6F6D8026-9D7B-E249-B11F-152A018EB705}" dt="2021-04-04T04:30:15.818" v="11359"/>
          <ac:spMkLst>
            <pc:docMk/>
            <pc:sldMk cId="2242633259" sldId="367"/>
            <ac:spMk id="581" creationId="{70EB01FB-976D-BC45-A253-8B0F8B3847B3}"/>
          </ac:spMkLst>
        </pc:spChg>
        <pc:spChg chg="mod">
          <ac:chgData name="#NG CHI HUI#" userId="a8074964-3c0e-453e-bf61-1d9101821b9c" providerId="ADAL" clId="{6F6D8026-9D7B-E249-B11F-152A018EB705}" dt="2021-04-04T04:30:15.818" v="11359"/>
          <ac:spMkLst>
            <pc:docMk/>
            <pc:sldMk cId="2242633259" sldId="367"/>
            <ac:spMk id="582" creationId="{E788DE15-F346-1540-8B44-E5FF33F521FB}"/>
          </ac:spMkLst>
        </pc:spChg>
        <pc:spChg chg="mod">
          <ac:chgData name="#NG CHI HUI#" userId="a8074964-3c0e-453e-bf61-1d9101821b9c" providerId="ADAL" clId="{6F6D8026-9D7B-E249-B11F-152A018EB705}" dt="2021-04-04T04:30:15.818" v="11359"/>
          <ac:spMkLst>
            <pc:docMk/>
            <pc:sldMk cId="2242633259" sldId="367"/>
            <ac:spMk id="583" creationId="{E4D02962-905F-6D4C-A12E-BEA55481FB2D}"/>
          </ac:spMkLst>
        </pc:spChg>
        <pc:spChg chg="mod">
          <ac:chgData name="#NG CHI HUI#" userId="a8074964-3c0e-453e-bf61-1d9101821b9c" providerId="ADAL" clId="{6F6D8026-9D7B-E249-B11F-152A018EB705}" dt="2021-04-04T04:30:15.818" v="11359"/>
          <ac:spMkLst>
            <pc:docMk/>
            <pc:sldMk cId="2242633259" sldId="367"/>
            <ac:spMk id="584" creationId="{9E30FF15-B566-BE44-87CF-4671718C5EC5}"/>
          </ac:spMkLst>
        </pc:spChg>
        <pc:spChg chg="mod">
          <ac:chgData name="#NG CHI HUI#" userId="a8074964-3c0e-453e-bf61-1d9101821b9c" providerId="ADAL" clId="{6F6D8026-9D7B-E249-B11F-152A018EB705}" dt="2021-04-04T04:30:15.818" v="11359"/>
          <ac:spMkLst>
            <pc:docMk/>
            <pc:sldMk cId="2242633259" sldId="367"/>
            <ac:spMk id="585" creationId="{E6D8C635-9335-6646-A788-B18F596DD760}"/>
          </ac:spMkLst>
        </pc:spChg>
        <pc:spChg chg="mod">
          <ac:chgData name="#NG CHI HUI#" userId="a8074964-3c0e-453e-bf61-1d9101821b9c" providerId="ADAL" clId="{6F6D8026-9D7B-E249-B11F-152A018EB705}" dt="2021-04-04T04:30:15.818" v="11359"/>
          <ac:spMkLst>
            <pc:docMk/>
            <pc:sldMk cId="2242633259" sldId="367"/>
            <ac:spMk id="586" creationId="{3FEFB8F2-47A1-5A40-8465-33B63CCD52B8}"/>
          </ac:spMkLst>
        </pc:spChg>
        <pc:spChg chg="mod">
          <ac:chgData name="#NG CHI HUI#" userId="a8074964-3c0e-453e-bf61-1d9101821b9c" providerId="ADAL" clId="{6F6D8026-9D7B-E249-B11F-152A018EB705}" dt="2021-04-04T04:30:15.818" v="11359"/>
          <ac:spMkLst>
            <pc:docMk/>
            <pc:sldMk cId="2242633259" sldId="367"/>
            <ac:spMk id="587" creationId="{FC75F98D-6E21-0E42-B994-103C26497F05}"/>
          </ac:spMkLst>
        </pc:spChg>
        <pc:spChg chg="mod">
          <ac:chgData name="#NG CHI HUI#" userId="a8074964-3c0e-453e-bf61-1d9101821b9c" providerId="ADAL" clId="{6F6D8026-9D7B-E249-B11F-152A018EB705}" dt="2021-04-04T04:30:15.818" v="11359"/>
          <ac:spMkLst>
            <pc:docMk/>
            <pc:sldMk cId="2242633259" sldId="367"/>
            <ac:spMk id="588" creationId="{4A28105E-2C3E-E44B-B1E8-73F8B829D1AA}"/>
          </ac:spMkLst>
        </pc:spChg>
        <pc:spChg chg="mod">
          <ac:chgData name="#NG CHI HUI#" userId="a8074964-3c0e-453e-bf61-1d9101821b9c" providerId="ADAL" clId="{6F6D8026-9D7B-E249-B11F-152A018EB705}" dt="2021-04-04T04:30:15.818" v="11359"/>
          <ac:spMkLst>
            <pc:docMk/>
            <pc:sldMk cId="2242633259" sldId="367"/>
            <ac:spMk id="589" creationId="{A296ED83-C1FF-3046-A1B5-705B9701291E}"/>
          </ac:spMkLst>
        </pc:spChg>
        <pc:spChg chg="mod">
          <ac:chgData name="#NG CHI HUI#" userId="a8074964-3c0e-453e-bf61-1d9101821b9c" providerId="ADAL" clId="{6F6D8026-9D7B-E249-B11F-152A018EB705}" dt="2021-04-04T04:30:15.818" v="11359"/>
          <ac:spMkLst>
            <pc:docMk/>
            <pc:sldMk cId="2242633259" sldId="367"/>
            <ac:spMk id="590" creationId="{FCA5CA4A-65F9-DF41-A242-9FAE34A40AC3}"/>
          </ac:spMkLst>
        </pc:spChg>
        <pc:spChg chg="mod">
          <ac:chgData name="#NG CHI HUI#" userId="a8074964-3c0e-453e-bf61-1d9101821b9c" providerId="ADAL" clId="{6F6D8026-9D7B-E249-B11F-152A018EB705}" dt="2021-04-04T04:30:15.818" v="11359"/>
          <ac:spMkLst>
            <pc:docMk/>
            <pc:sldMk cId="2242633259" sldId="367"/>
            <ac:spMk id="591" creationId="{5F538CAB-CA2E-7A4E-A2D0-252C01376FDA}"/>
          </ac:spMkLst>
        </pc:spChg>
        <pc:spChg chg="mod">
          <ac:chgData name="#NG CHI HUI#" userId="a8074964-3c0e-453e-bf61-1d9101821b9c" providerId="ADAL" clId="{6F6D8026-9D7B-E249-B11F-152A018EB705}" dt="2021-04-04T04:30:15.818" v="11359"/>
          <ac:spMkLst>
            <pc:docMk/>
            <pc:sldMk cId="2242633259" sldId="367"/>
            <ac:spMk id="592" creationId="{E2666347-24D5-D948-9F63-57B3E799116A}"/>
          </ac:spMkLst>
        </pc:spChg>
        <pc:spChg chg="mod">
          <ac:chgData name="#NG CHI HUI#" userId="a8074964-3c0e-453e-bf61-1d9101821b9c" providerId="ADAL" clId="{6F6D8026-9D7B-E249-B11F-152A018EB705}" dt="2021-04-04T04:30:15.818" v="11359"/>
          <ac:spMkLst>
            <pc:docMk/>
            <pc:sldMk cId="2242633259" sldId="367"/>
            <ac:spMk id="593" creationId="{B86AE71E-9011-CF4C-8733-5977B1FE4355}"/>
          </ac:spMkLst>
        </pc:spChg>
        <pc:spChg chg="mod">
          <ac:chgData name="#NG CHI HUI#" userId="a8074964-3c0e-453e-bf61-1d9101821b9c" providerId="ADAL" clId="{6F6D8026-9D7B-E249-B11F-152A018EB705}" dt="2021-04-04T04:30:15.818" v="11359"/>
          <ac:spMkLst>
            <pc:docMk/>
            <pc:sldMk cId="2242633259" sldId="367"/>
            <ac:spMk id="594" creationId="{E682C871-1092-D249-AFDE-84BD9E7F8E01}"/>
          </ac:spMkLst>
        </pc:spChg>
        <pc:spChg chg="mod">
          <ac:chgData name="#NG CHI HUI#" userId="a8074964-3c0e-453e-bf61-1d9101821b9c" providerId="ADAL" clId="{6F6D8026-9D7B-E249-B11F-152A018EB705}" dt="2021-04-04T04:30:15.818" v="11359"/>
          <ac:spMkLst>
            <pc:docMk/>
            <pc:sldMk cId="2242633259" sldId="367"/>
            <ac:spMk id="595" creationId="{449C4DA8-D2A0-1B4E-9C4B-FA9C650020CE}"/>
          </ac:spMkLst>
        </pc:spChg>
        <pc:spChg chg="mod">
          <ac:chgData name="#NG CHI HUI#" userId="a8074964-3c0e-453e-bf61-1d9101821b9c" providerId="ADAL" clId="{6F6D8026-9D7B-E249-B11F-152A018EB705}" dt="2021-04-04T04:30:15.818" v="11359"/>
          <ac:spMkLst>
            <pc:docMk/>
            <pc:sldMk cId="2242633259" sldId="367"/>
            <ac:spMk id="596" creationId="{560F6D85-8977-B941-82AF-985F76269998}"/>
          </ac:spMkLst>
        </pc:spChg>
        <pc:spChg chg="mod">
          <ac:chgData name="#NG CHI HUI#" userId="a8074964-3c0e-453e-bf61-1d9101821b9c" providerId="ADAL" clId="{6F6D8026-9D7B-E249-B11F-152A018EB705}" dt="2021-04-04T04:30:15.818" v="11359"/>
          <ac:spMkLst>
            <pc:docMk/>
            <pc:sldMk cId="2242633259" sldId="367"/>
            <ac:spMk id="597" creationId="{1B92FD03-B915-3E47-B6AF-F9791FEECEB7}"/>
          </ac:spMkLst>
        </pc:spChg>
        <pc:spChg chg="mod">
          <ac:chgData name="#NG CHI HUI#" userId="a8074964-3c0e-453e-bf61-1d9101821b9c" providerId="ADAL" clId="{6F6D8026-9D7B-E249-B11F-152A018EB705}" dt="2021-04-04T04:30:15.818" v="11359"/>
          <ac:spMkLst>
            <pc:docMk/>
            <pc:sldMk cId="2242633259" sldId="367"/>
            <ac:spMk id="598" creationId="{D3F6121D-964E-9C43-949D-F5F153F6D128}"/>
          </ac:spMkLst>
        </pc:spChg>
        <pc:spChg chg="mod">
          <ac:chgData name="#NG CHI HUI#" userId="a8074964-3c0e-453e-bf61-1d9101821b9c" providerId="ADAL" clId="{6F6D8026-9D7B-E249-B11F-152A018EB705}" dt="2021-04-04T04:30:15.818" v="11359"/>
          <ac:spMkLst>
            <pc:docMk/>
            <pc:sldMk cId="2242633259" sldId="367"/>
            <ac:spMk id="599" creationId="{8567B4FA-FC18-EE41-B9DD-0BD6EBBEC9E9}"/>
          </ac:spMkLst>
        </pc:spChg>
        <pc:spChg chg="mod">
          <ac:chgData name="#NG CHI HUI#" userId="a8074964-3c0e-453e-bf61-1d9101821b9c" providerId="ADAL" clId="{6F6D8026-9D7B-E249-B11F-152A018EB705}" dt="2021-04-04T04:30:15.818" v="11359"/>
          <ac:spMkLst>
            <pc:docMk/>
            <pc:sldMk cId="2242633259" sldId="367"/>
            <ac:spMk id="600" creationId="{397DC6E1-3A85-824E-A316-C8BAD9CF48E6}"/>
          </ac:spMkLst>
        </pc:spChg>
        <pc:spChg chg="mod">
          <ac:chgData name="#NG CHI HUI#" userId="a8074964-3c0e-453e-bf61-1d9101821b9c" providerId="ADAL" clId="{6F6D8026-9D7B-E249-B11F-152A018EB705}" dt="2021-04-04T04:30:15.818" v="11359"/>
          <ac:spMkLst>
            <pc:docMk/>
            <pc:sldMk cId="2242633259" sldId="367"/>
            <ac:spMk id="601" creationId="{282CCE8B-FD33-3748-91EA-3709ED776B6F}"/>
          </ac:spMkLst>
        </pc:spChg>
        <pc:spChg chg="mod">
          <ac:chgData name="#NG CHI HUI#" userId="a8074964-3c0e-453e-bf61-1d9101821b9c" providerId="ADAL" clId="{6F6D8026-9D7B-E249-B11F-152A018EB705}" dt="2021-04-04T04:30:15.818" v="11359"/>
          <ac:spMkLst>
            <pc:docMk/>
            <pc:sldMk cId="2242633259" sldId="367"/>
            <ac:spMk id="602" creationId="{4FA3438C-F251-C143-BAEC-6EA1291D1132}"/>
          </ac:spMkLst>
        </pc:spChg>
        <pc:spChg chg="mod">
          <ac:chgData name="#NG CHI HUI#" userId="a8074964-3c0e-453e-bf61-1d9101821b9c" providerId="ADAL" clId="{6F6D8026-9D7B-E249-B11F-152A018EB705}" dt="2021-04-04T04:30:15.818" v="11359"/>
          <ac:spMkLst>
            <pc:docMk/>
            <pc:sldMk cId="2242633259" sldId="367"/>
            <ac:spMk id="603" creationId="{1BBFA811-7D99-4E43-9EA3-0C9675A6285E}"/>
          </ac:spMkLst>
        </pc:spChg>
        <pc:spChg chg="mod">
          <ac:chgData name="#NG CHI HUI#" userId="a8074964-3c0e-453e-bf61-1d9101821b9c" providerId="ADAL" clId="{6F6D8026-9D7B-E249-B11F-152A018EB705}" dt="2021-04-04T04:30:15.818" v="11359"/>
          <ac:spMkLst>
            <pc:docMk/>
            <pc:sldMk cId="2242633259" sldId="367"/>
            <ac:spMk id="604" creationId="{148DBFEA-10DB-CB4D-90B3-18A0FED9DA5A}"/>
          </ac:spMkLst>
        </pc:spChg>
        <pc:spChg chg="mod">
          <ac:chgData name="#NG CHI HUI#" userId="a8074964-3c0e-453e-bf61-1d9101821b9c" providerId="ADAL" clId="{6F6D8026-9D7B-E249-B11F-152A018EB705}" dt="2021-04-04T04:30:15.818" v="11359"/>
          <ac:spMkLst>
            <pc:docMk/>
            <pc:sldMk cId="2242633259" sldId="367"/>
            <ac:spMk id="605" creationId="{EDDF8F78-AF41-3B44-9606-AE41B85D6BFE}"/>
          </ac:spMkLst>
        </pc:spChg>
        <pc:spChg chg="mod">
          <ac:chgData name="#NG CHI HUI#" userId="a8074964-3c0e-453e-bf61-1d9101821b9c" providerId="ADAL" clId="{6F6D8026-9D7B-E249-B11F-152A018EB705}" dt="2021-04-04T04:30:15.818" v="11359"/>
          <ac:spMkLst>
            <pc:docMk/>
            <pc:sldMk cId="2242633259" sldId="367"/>
            <ac:spMk id="606" creationId="{9AAFB1D5-215B-C54B-BC71-166E2079936F}"/>
          </ac:spMkLst>
        </pc:spChg>
        <pc:spChg chg="mod">
          <ac:chgData name="#NG CHI HUI#" userId="a8074964-3c0e-453e-bf61-1d9101821b9c" providerId="ADAL" clId="{6F6D8026-9D7B-E249-B11F-152A018EB705}" dt="2021-04-04T04:30:15.818" v="11359"/>
          <ac:spMkLst>
            <pc:docMk/>
            <pc:sldMk cId="2242633259" sldId="367"/>
            <ac:spMk id="607" creationId="{80249717-E6EE-B848-B7C5-F892E67E0AE0}"/>
          </ac:spMkLst>
        </pc:spChg>
        <pc:spChg chg="mod">
          <ac:chgData name="#NG CHI HUI#" userId="a8074964-3c0e-453e-bf61-1d9101821b9c" providerId="ADAL" clId="{6F6D8026-9D7B-E249-B11F-152A018EB705}" dt="2021-04-04T04:30:15.818" v="11359"/>
          <ac:spMkLst>
            <pc:docMk/>
            <pc:sldMk cId="2242633259" sldId="367"/>
            <ac:spMk id="608" creationId="{EC85A32D-462D-284E-BAB3-A6CD8FE075F7}"/>
          </ac:spMkLst>
        </pc:spChg>
        <pc:spChg chg="mod">
          <ac:chgData name="#NG CHI HUI#" userId="a8074964-3c0e-453e-bf61-1d9101821b9c" providerId="ADAL" clId="{6F6D8026-9D7B-E249-B11F-152A018EB705}" dt="2021-04-04T04:30:15.818" v="11359"/>
          <ac:spMkLst>
            <pc:docMk/>
            <pc:sldMk cId="2242633259" sldId="367"/>
            <ac:spMk id="609" creationId="{05BD8685-84DF-984A-9EB1-9BF62280C344}"/>
          </ac:spMkLst>
        </pc:spChg>
        <pc:spChg chg="mod">
          <ac:chgData name="#NG CHI HUI#" userId="a8074964-3c0e-453e-bf61-1d9101821b9c" providerId="ADAL" clId="{6F6D8026-9D7B-E249-B11F-152A018EB705}" dt="2021-04-04T04:30:15.818" v="11359"/>
          <ac:spMkLst>
            <pc:docMk/>
            <pc:sldMk cId="2242633259" sldId="367"/>
            <ac:spMk id="610" creationId="{68EE254F-89A7-7D42-A152-8F8E9283F509}"/>
          </ac:spMkLst>
        </pc:spChg>
        <pc:spChg chg="mod">
          <ac:chgData name="#NG CHI HUI#" userId="a8074964-3c0e-453e-bf61-1d9101821b9c" providerId="ADAL" clId="{6F6D8026-9D7B-E249-B11F-152A018EB705}" dt="2021-04-04T04:30:15.818" v="11359"/>
          <ac:spMkLst>
            <pc:docMk/>
            <pc:sldMk cId="2242633259" sldId="367"/>
            <ac:spMk id="611" creationId="{C0721C36-FA2D-1145-B70A-59972D760B0C}"/>
          </ac:spMkLst>
        </pc:spChg>
        <pc:spChg chg="mod">
          <ac:chgData name="#NG CHI HUI#" userId="a8074964-3c0e-453e-bf61-1d9101821b9c" providerId="ADAL" clId="{6F6D8026-9D7B-E249-B11F-152A018EB705}" dt="2021-04-04T04:30:15.818" v="11359"/>
          <ac:spMkLst>
            <pc:docMk/>
            <pc:sldMk cId="2242633259" sldId="367"/>
            <ac:spMk id="612" creationId="{5169EBAF-2B51-9343-B97A-5D0C3BCC0FAE}"/>
          </ac:spMkLst>
        </pc:spChg>
        <pc:spChg chg="mod">
          <ac:chgData name="#NG CHI HUI#" userId="a8074964-3c0e-453e-bf61-1d9101821b9c" providerId="ADAL" clId="{6F6D8026-9D7B-E249-B11F-152A018EB705}" dt="2021-04-04T04:30:15.818" v="11359"/>
          <ac:spMkLst>
            <pc:docMk/>
            <pc:sldMk cId="2242633259" sldId="367"/>
            <ac:spMk id="613" creationId="{30A7890A-F37F-5140-90FC-7C2C95D1A3E5}"/>
          </ac:spMkLst>
        </pc:spChg>
        <pc:spChg chg="mod">
          <ac:chgData name="#NG CHI HUI#" userId="a8074964-3c0e-453e-bf61-1d9101821b9c" providerId="ADAL" clId="{6F6D8026-9D7B-E249-B11F-152A018EB705}" dt="2021-04-04T04:30:15.818" v="11359"/>
          <ac:spMkLst>
            <pc:docMk/>
            <pc:sldMk cId="2242633259" sldId="367"/>
            <ac:spMk id="614" creationId="{8DE4BD0F-A52A-1741-AA5C-634561B28FE3}"/>
          </ac:spMkLst>
        </pc:spChg>
        <pc:spChg chg="mod">
          <ac:chgData name="#NG CHI HUI#" userId="a8074964-3c0e-453e-bf61-1d9101821b9c" providerId="ADAL" clId="{6F6D8026-9D7B-E249-B11F-152A018EB705}" dt="2021-04-04T04:30:15.818" v="11359"/>
          <ac:spMkLst>
            <pc:docMk/>
            <pc:sldMk cId="2242633259" sldId="367"/>
            <ac:spMk id="615" creationId="{30FB27D2-0F6B-FF48-BFBB-467EC011E5EF}"/>
          </ac:spMkLst>
        </pc:spChg>
        <pc:spChg chg="mod">
          <ac:chgData name="#NG CHI HUI#" userId="a8074964-3c0e-453e-bf61-1d9101821b9c" providerId="ADAL" clId="{6F6D8026-9D7B-E249-B11F-152A018EB705}" dt="2021-04-04T04:30:15.818" v="11359"/>
          <ac:spMkLst>
            <pc:docMk/>
            <pc:sldMk cId="2242633259" sldId="367"/>
            <ac:spMk id="616" creationId="{58169669-E674-1A43-A76A-B6C9B2D1EFAE}"/>
          </ac:spMkLst>
        </pc:spChg>
        <pc:spChg chg="mod">
          <ac:chgData name="#NG CHI HUI#" userId="a8074964-3c0e-453e-bf61-1d9101821b9c" providerId="ADAL" clId="{6F6D8026-9D7B-E249-B11F-152A018EB705}" dt="2021-04-04T04:30:15.818" v="11359"/>
          <ac:spMkLst>
            <pc:docMk/>
            <pc:sldMk cId="2242633259" sldId="367"/>
            <ac:spMk id="617" creationId="{16F4367B-2A2F-5842-80F3-3DB848F7AF67}"/>
          </ac:spMkLst>
        </pc:spChg>
        <pc:spChg chg="mod">
          <ac:chgData name="#NG CHI HUI#" userId="a8074964-3c0e-453e-bf61-1d9101821b9c" providerId="ADAL" clId="{6F6D8026-9D7B-E249-B11F-152A018EB705}" dt="2021-04-04T04:30:15.818" v="11359"/>
          <ac:spMkLst>
            <pc:docMk/>
            <pc:sldMk cId="2242633259" sldId="367"/>
            <ac:spMk id="618" creationId="{0DAEC9B8-5303-C448-8191-98978A056804}"/>
          </ac:spMkLst>
        </pc:spChg>
        <pc:spChg chg="mod">
          <ac:chgData name="#NG CHI HUI#" userId="a8074964-3c0e-453e-bf61-1d9101821b9c" providerId="ADAL" clId="{6F6D8026-9D7B-E249-B11F-152A018EB705}" dt="2021-04-04T04:30:15.818" v="11359"/>
          <ac:spMkLst>
            <pc:docMk/>
            <pc:sldMk cId="2242633259" sldId="367"/>
            <ac:spMk id="619" creationId="{5B63A923-09A4-8740-B52D-00E7C2B2943D}"/>
          </ac:spMkLst>
        </pc:spChg>
        <pc:spChg chg="mod">
          <ac:chgData name="#NG CHI HUI#" userId="a8074964-3c0e-453e-bf61-1d9101821b9c" providerId="ADAL" clId="{6F6D8026-9D7B-E249-B11F-152A018EB705}" dt="2021-04-04T04:30:15.818" v="11359"/>
          <ac:spMkLst>
            <pc:docMk/>
            <pc:sldMk cId="2242633259" sldId="367"/>
            <ac:spMk id="620" creationId="{972A2BA1-A5B9-2C4C-8491-A8DD1528E1AE}"/>
          </ac:spMkLst>
        </pc:spChg>
        <pc:spChg chg="mod">
          <ac:chgData name="#NG CHI HUI#" userId="a8074964-3c0e-453e-bf61-1d9101821b9c" providerId="ADAL" clId="{6F6D8026-9D7B-E249-B11F-152A018EB705}" dt="2021-04-04T04:30:15.818" v="11359"/>
          <ac:spMkLst>
            <pc:docMk/>
            <pc:sldMk cId="2242633259" sldId="367"/>
            <ac:spMk id="621" creationId="{714ABAFA-A1E2-F047-B109-19CD217D0BAF}"/>
          </ac:spMkLst>
        </pc:spChg>
        <pc:spChg chg="mod">
          <ac:chgData name="#NG CHI HUI#" userId="a8074964-3c0e-453e-bf61-1d9101821b9c" providerId="ADAL" clId="{6F6D8026-9D7B-E249-B11F-152A018EB705}" dt="2021-04-04T04:30:15.818" v="11359"/>
          <ac:spMkLst>
            <pc:docMk/>
            <pc:sldMk cId="2242633259" sldId="367"/>
            <ac:spMk id="622" creationId="{F1DDCF7D-60D8-DD4F-ADF5-8D2E3008CCEB}"/>
          </ac:spMkLst>
        </pc:spChg>
        <pc:spChg chg="mod">
          <ac:chgData name="#NG CHI HUI#" userId="a8074964-3c0e-453e-bf61-1d9101821b9c" providerId="ADAL" clId="{6F6D8026-9D7B-E249-B11F-152A018EB705}" dt="2021-04-04T04:30:15.818" v="11359"/>
          <ac:spMkLst>
            <pc:docMk/>
            <pc:sldMk cId="2242633259" sldId="367"/>
            <ac:spMk id="623" creationId="{90AB665E-126F-604C-83D4-0F66600C3CCE}"/>
          </ac:spMkLst>
        </pc:spChg>
        <pc:spChg chg="mod">
          <ac:chgData name="#NG CHI HUI#" userId="a8074964-3c0e-453e-bf61-1d9101821b9c" providerId="ADAL" clId="{6F6D8026-9D7B-E249-B11F-152A018EB705}" dt="2021-04-04T04:30:15.818" v="11359"/>
          <ac:spMkLst>
            <pc:docMk/>
            <pc:sldMk cId="2242633259" sldId="367"/>
            <ac:spMk id="624" creationId="{D0728103-A914-2D46-A9A0-B0C10DDFDAE1}"/>
          </ac:spMkLst>
        </pc:spChg>
        <pc:spChg chg="mod">
          <ac:chgData name="#NG CHI HUI#" userId="a8074964-3c0e-453e-bf61-1d9101821b9c" providerId="ADAL" clId="{6F6D8026-9D7B-E249-B11F-152A018EB705}" dt="2021-04-04T04:30:15.818" v="11359"/>
          <ac:spMkLst>
            <pc:docMk/>
            <pc:sldMk cId="2242633259" sldId="367"/>
            <ac:spMk id="625" creationId="{DF0A3240-86A2-BC49-B3C1-A9AEC1678210}"/>
          </ac:spMkLst>
        </pc:spChg>
        <pc:spChg chg="mod">
          <ac:chgData name="#NG CHI HUI#" userId="a8074964-3c0e-453e-bf61-1d9101821b9c" providerId="ADAL" clId="{6F6D8026-9D7B-E249-B11F-152A018EB705}" dt="2021-04-04T04:30:15.818" v="11359"/>
          <ac:spMkLst>
            <pc:docMk/>
            <pc:sldMk cId="2242633259" sldId="367"/>
            <ac:spMk id="626" creationId="{10F740F4-2BF6-D84D-8748-98C64D5ECB8A}"/>
          </ac:spMkLst>
        </pc:spChg>
        <pc:spChg chg="mod">
          <ac:chgData name="#NG CHI HUI#" userId="a8074964-3c0e-453e-bf61-1d9101821b9c" providerId="ADAL" clId="{6F6D8026-9D7B-E249-B11F-152A018EB705}" dt="2021-04-04T04:30:15.818" v="11359"/>
          <ac:spMkLst>
            <pc:docMk/>
            <pc:sldMk cId="2242633259" sldId="367"/>
            <ac:spMk id="627" creationId="{F50FBB3E-8AA8-654A-A974-39CC257013C0}"/>
          </ac:spMkLst>
        </pc:spChg>
        <pc:spChg chg="mod">
          <ac:chgData name="#NG CHI HUI#" userId="a8074964-3c0e-453e-bf61-1d9101821b9c" providerId="ADAL" clId="{6F6D8026-9D7B-E249-B11F-152A018EB705}" dt="2021-04-04T04:30:15.818" v="11359"/>
          <ac:spMkLst>
            <pc:docMk/>
            <pc:sldMk cId="2242633259" sldId="367"/>
            <ac:spMk id="628" creationId="{E96BFDE1-4450-DA41-BB5A-84698656A347}"/>
          </ac:spMkLst>
        </pc:spChg>
        <pc:spChg chg="mod">
          <ac:chgData name="#NG CHI HUI#" userId="a8074964-3c0e-453e-bf61-1d9101821b9c" providerId="ADAL" clId="{6F6D8026-9D7B-E249-B11F-152A018EB705}" dt="2021-04-04T04:30:15.818" v="11359"/>
          <ac:spMkLst>
            <pc:docMk/>
            <pc:sldMk cId="2242633259" sldId="367"/>
            <ac:spMk id="629" creationId="{A56445B0-F086-734F-AAC3-5D667F0DFDF8}"/>
          </ac:spMkLst>
        </pc:spChg>
        <pc:spChg chg="mod">
          <ac:chgData name="#NG CHI HUI#" userId="a8074964-3c0e-453e-bf61-1d9101821b9c" providerId="ADAL" clId="{6F6D8026-9D7B-E249-B11F-152A018EB705}" dt="2021-04-04T04:30:15.818" v="11359"/>
          <ac:spMkLst>
            <pc:docMk/>
            <pc:sldMk cId="2242633259" sldId="367"/>
            <ac:spMk id="630" creationId="{648C2BEB-168F-9943-B04A-98461728E138}"/>
          </ac:spMkLst>
        </pc:spChg>
        <pc:spChg chg="mod">
          <ac:chgData name="#NG CHI HUI#" userId="a8074964-3c0e-453e-bf61-1d9101821b9c" providerId="ADAL" clId="{6F6D8026-9D7B-E249-B11F-152A018EB705}" dt="2021-04-04T04:30:15.818" v="11359"/>
          <ac:spMkLst>
            <pc:docMk/>
            <pc:sldMk cId="2242633259" sldId="367"/>
            <ac:spMk id="631" creationId="{7B78988C-B995-6D4F-AE2B-FC6F48A1392A}"/>
          </ac:spMkLst>
        </pc:spChg>
        <pc:spChg chg="mod">
          <ac:chgData name="#NG CHI HUI#" userId="a8074964-3c0e-453e-bf61-1d9101821b9c" providerId="ADAL" clId="{6F6D8026-9D7B-E249-B11F-152A018EB705}" dt="2021-04-04T04:30:15.818" v="11359"/>
          <ac:spMkLst>
            <pc:docMk/>
            <pc:sldMk cId="2242633259" sldId="367"/>
            <ac:spMk id="632" creationId="{716CF643-D091-2541-B81A-3A648BC1A550}"/>
          </ac:spMkLst>
        </pc:spChg>
        <pc:spChg chg="mod">
          <ac:chgData name="#NG CHI HUI#" userId="a8074964-3c0e-453e-bf61-1d9101821b9c" providerId="ADAL" clId="{6F6D8026-9D7B-E249-B11F-152A018EB705}" dt="2021-04-04T04:30:15.818" v="11359"/>
          <ac:spMkLst>
            <pc:docMk/>
            <pc:sldMk cId="2242633259" sldId="367"/>
            <ac:spMk id="633" creationId="{54B58850-F356-E341-9C89-4167BFB0BEA5}"/>
          </ac:spMkLst>
        </pc:spChg>
        <pc:spChg chg="mod">
          <ac:chgData name="#NG CHI HUI#" userId="a8074964-3c0e-453e-bf61-1d9101821b9c" providerId="ADAL" clId="{6F6D8026-9D7B-E249-B11F-152A018EB705}" dt="2021-04-04T04:30:15.818" v="11359"/>
          <ac:spMkLst>
            <pc:docMk/>
            <pc:sldMk cId="2242633259" sldId="367"/>
            <ac:spMk id="634" creationId="{C533FA84-0EEF-8C42-B20D-85A4BBC65484}"/>
          </ac:spMkLst>
        </pc:spChg>
        <pc:spChg chg="mod">
          <ac:chgData name="#NG CHI HUI#" userId="a8074964-3c0e-453e-bf61-1d9101821b9c" providerId="ADAL" clId="{6F6D8026-9D7B-E249-B11F-152A018EB705}" dt="2021-04-04T04:30:15.818" v="11359"/>
          <ac:spMkLst>
            <pc:docMk/>
            <pc:sldMk cId="2242633259" sldId="367"/>
            <ac:spMk id="635" creationId="{211A72DC-236E-6447-94C8-9983C3B65760}"/>
          </ac:spMkLst>
        </pc:spChg>
        <pc:spChg chg="mod">
          <ac:chgData name="#NG CHI HUI#" userId="a8074964-3c0e-453e-bf61-1d9101821b9c" providerId="ADAL" clId="{6F6D8026-9D7B-E249-B11F-152A018EB705}" dt="2021-04-04T04:30:15.818" v="11359"/>
          <ac:spMkLst>
            <pc:docMk/>
            <pc:sldMk cId="2242633259" sldId="367"/>
            <ac:spMk id="636" creationId="{F4FC0EB1-47AF-A948-85EA-8B274868D7EB}"/>
          </ac:spMkLst>
        </pc:spChg>
        <pc:spChg chg="mod">
          <ac:chgData name="#NG CHI HUI#" userId="a8074964-3c0e-453e-bf61-1d9101821b9c" providerId="ADAL" clId="{6F6D8026-9D7B-E249-B11F-152A018EB705}" dt="2021-04-04T04:30:15.818" v="11359"/>
          <ac:spMkLst>
            <pc:docMk/>
            <pc:sldMk cId="2242633259" sldId="367"/>
            <ac:spMk id="637" creationId="{1EB501AB-B8F0-874D-A0AB-1BFBF5B9A1C7}"/>
          </ac:spMkLst>
        </pc:spChg>
        <pc:spChg chg="mod">
          <ac:chgData name="#NG CHI HUI#" userId="a8074964-3c0e-453e-bf61-1d9101821b9c" providerId="ADAL" clId="{6F6D8026-9D7B-E249-B11F-152A018EB705}" dt="2021-04-04T04:30:15.818" v="11359"/>
          <ac:spMkLst>
            <pc:docMk/>
            <pc:sldMk cId="2242633259" sldId="367"/>
            <ac:spMk id="638" creationId="{27BF98DE-DD8C-264F-BF15-42B56374028D}"/>
          </ac:spMkLst>
        </pc:spChg>
        <pc:spChg chg="mod">
          <ac:chgData name="#NG CHI HUI#" userId="a8074964-3c0e-453e-bf61-1d9101821b9c" providerId="ADAL" clId="{6F6D8026-9D7B-E249-B11F-152A018EB705}" dt="2021-04-04T04:30:15.818" v="11359"/>
          <ac:spMkLst>
            <pc:docMk/>
            <pc:sldMk cId="2242633259" sldId="367"/>
            <ac:spMk id="639" creationId="{819DEFA4-FAEA-B445-8901-66BB8EA1CDD1}"/>
          </ac:spMkLst>
        </pc:spChg>
        <pc:spChg chg="mod">
          <ac:chgData name="#NG CHI HUI#" userId="a8074964-3c0e-453e-bf61-1d9101821b9c" providerId="ADAL" clId="{6F6D8026-9D7B-E249-B11F-152A018EB705}" dt="2021-04-04T04:30:15.818" v="11359"/>
          <ac:spMkLst>
            <pc:docMk/>
            <pc:sldMk cId="2242633259" sldId="367"/>
            <ac:spMk id="640" creationId="{C39C0EA0-52C2-5843-953F-056055C88C53}"/>
          </ac:spMkLst>
        </pc:spChg>
        <pc:spChg chg="mod">
          <ac:chgData name="#NG CHI HUI#" userId="a8074964-3c0e-453e-bf61-1d9101821b9c" providerId="ADAL" clId="{6F6D8026-9D7B-E249-B11F-152A018EB705}" dt="2021-04-04T04:30:15.818" v="11359"/>
          <ac:spMkLst>
            <pc:docMk/>
            <pc:sldMk cId="2242633259" sldId="367"/>
            <ac:spMk id="641" creationId="{99917EE9-5553-EB48-A6EF-0A4ED5047165}"/>
          </ac:spMkLst>
        </pc:spChg>
        <pc:spChg chg="mod">
          <ac:chgData name="#NG CHI HUI#" userId="a8074964-3c0e-453e-bf61-1d9101821b9c" providerId="ADAL" clId="{6F6D8026-9D7B-E249-B11F-152A018EB705}" dt="2021-04-04T04:30:15.818" v="11359"/>
          <ac:spMkLst>
            <pc:docMk/>
            <pc:sldMk cId="2242633259" sldId="367"/>
            <ac:spMk id="642" creationId="{386AC901-691B-8A49-9E39-07CC86192351}"/>
          </ac:spMkLst>
        </pc:spChg>
        <pc:spChg chg="mod">
          <ac:chgData name="#NG CHI HUI#" userId="a8074964-3c0e-453e-bf61-1d9101821b9c" providerId="ADAL" clId="{6F6D8026-9D7B-E249-B11F-152A018EB705}" dt="2021-04-04T04:30:15.818" v="11359"/>
          <ac:spMkLst>
            <pc:docMk/>
            <pc:sldMk cId="2242633259" sldId="367"/>
            <ac:spMk id="643" creationId="{0E2B6CA5-1969-DC4D-9962-B42A47B6AE1F}"/>
          </ac:spMkLst>
        </pc:spChg>
        <pc:spChg chg="mod">
          <ac:chgData name="#NG CHI HUI#" userId="a8074964-3c0e-453e-bf61-1d9101821b9c" providerId="ADAL" clId="{6F6D8026-9D7B-E249-B11F-152A018EB705}" dt="2021-04-04T04:30:15.818" v="11359"/>
          <ac:spMkLst>
            <pc:docMk/>
            <pc:sldMk cId="2242633259" sldId="367"/>
            <ac:spMk id="644" creationId="{617C134A-4BD3-2F42-A661-05AB3C86EEF8}"/>
          </ac:spMkLst>
        </pc:spChg>
        <pc:spChg chg="mod">
          <ac:chgData name="#NG CHI HUI#" userId="a8074964-3c0e-453e-bf61-1d9101821b9c" providerId="ADAL" clId="{6F6D8026-9D7B-E249-B11F-152A018EB705}" dt="2021-04-04T04:30:15.818" v="11359"/>
          <ac:spMkLst>
            <pc:docMk/>
            <pc:sldMk cId="2242633259" sldId="367"/>
            <ac:spMk id="645" creationId="{422EE3D0-CBB1-794F-BA76-460917057976}"/>
          </ac:spMkLst>
        </pc:spChg>
        <pc:spChg chg="mod">
          <ac:chgData name="#NG CHI HUI#" userId="a8074964-3c0e-453e-bf61-1d9101821b9c" providerId="ADAL" clId="{6F6D8026-9D7B-E249-B11F-152A018EB705}" dt="2021-04-04T04:30:15.818" v="11359"/>
          <ac:spMkLst>
            <pc:docMk/>
            <pc:sldMk cId="2242633259" sldId="367"/>
            <ac:spMk id="646" creationId="{08155F49-A3EC-2E46-9456-70C4965B76C9}"/>
          </ac:spMkLst>
        </pc:spChg>
        <pc:spChg chg="mod">
          <ac:chgData name="#NG CHI HUI#" userId="a8074964-3c0e-453e-bf61-1d9101821b9c" providerId="ADAL" clId="{6F6D8026-9D7B-E249-B11F-152A018EB705}" dt="2021-04-04T04:30:15.818" v="11359"/>
          <ac:spMkLst>
            <pc:docMk/>
            <pc:sldMk cId="2242633259" sldId="367"/>
            <ac:spMk id="647" creationId="{ABF7D1C4-AB95-304B-A4F6-275124B7AAB5}"/>
          </ac:spMkLst>
        </pc:spChg>
        <pc:spChg chg="mod">
          <ac:chgData name="#NG CHI HUI#" userId="a8074964-3c0e-453e-bf61-1d9101821b9c" providerId="ADAL" clId="{6F6D8026-9D7B-E249-B11F-152A018EB705}" dt="2021-04-04T04:30:15.818" v="11359"/>
          <ac:spMkLst>
            <pc:docMk/>
            <pc:sldMk cId="2242633259" sldId="367"/>
            <ac:spMk id="648" creationId="{7A015B1B-314E-1E4F-B87E-1C0DCD8A2FE4}"/>
          </ac:spMkLst>
        </pc:spChg>
        <pc:spChg chg="mod">
          <ac:chgData name="#NG CHI HUI#" userId="a8074964-3c0e-453e-bf61-1d9101821b9c" providerId="ADAL" clId="{6F6D8026-9D7B-E249-B11F-152A018EB705}" dt="2021-04-04T04:30:15.818" v="11359"/>
          <ac:spMkLst>
            <pc:docMk/>
            <pc:sldMk cId="2242633259" sldId="367"/>
            <ac:spMk id="649" creationId="{EE86F7B8-D6CB-FB4C-80E4-22F591AB0085}"/>
          </ac:spMkLst>
        </pc:spChg>
        <pc:spChg chg="mod">
          <ac:chgData name="#NG CHI HUI#" userId="a8074964-3c0e-453e-bf61-1d9101821b9c" providerId="ADAL" clId="{6F6D8026-9D7B-E249-B11F-152A018EB705}" dt="2021-04-04T04:30:15.818" v="11359"/>
          <ac:spMkLst>
            <pc:docMk/>
            <pc:sldMk cId="2242633259" sldId="367"/>
            <ac:spMk id="650" creationId="{9E5E5920-069A-094C-B2CD-73BFCAEE084B}"/>
          </ac:spMkLst>
        </pc:spChg>
        <pc:spChg chg="mod">
          <ac:chgData name="#NG CHI HUI#" userId="a8074964-3c0e-453e-bf61-1d9101821b9c" providerId="ADAL" clId="{6F6D8026-9D7B-E249-B11F-152A018EB705}" dt="2021-04-04T04:30:15.818" v="11359"/>
          <ac:spMkLst>
            <pc:docMk/>
            <pc:sldMk cId="2242633259" sldId="367"/>
            <ac:spMk id="651" creationId="{0B6E4CE6-0780-BA4E-9B7D-5AFED67F8460}"/>
          </ac:spMkLst>
        </pc:spChg>
        <pc:spChg chg="mod">
          <ac:chgData name="#NG CHI HUI#" userId="a8074964-3c0e-453e-bf61-1d9101821b9c" providerId="ADAL" clId="{6F6D8026-9D7B-E249-B11F-152A018EB705}" dt="2021-04-04T04:30:15.818" v="11359"/>
          <ac:spMkLst>
            <pc:docMk/>
            <pc:sldMk cId="2242633259" sldId="367"/>
            <ac:spMk id="652" creationId="{315C8738-79EE-8C42-B368-E1CB0B37EC32}"/>
          </ac:spMkLst>
        </pc:spChg>
        <pc:spChg chg="mod">
          <ac:chgData name="#NG CHI HUI#" userId="a8074964-3c0e-453e-bf61-1d9101821b9c" providerId="ADAL" clId="{6F6D8026-9D7B-E249-B11F-152A018EB705}" dt="2021-04-04T04:30:15.818" v="11359"/>
          <ac:spMkLst>
            <pc:docMk/>
            <pc:sldMk cId="2242633259" sldId="367"/>
            <ac:spMk id="653" creationId="{85CB91DE-D663-C84D-9EE1-332CE7F6B384}"/>
          </ac:spMkLst>
        </pc:spChg>
        <pc:spChg chg="mod">
          <ac:chgData name="#NG CHI HUI#" userId="a8074964-3c0e-453e-bf61-1d9101821b9c" providerId="ADAL" clId="{6F6D8026-9D7B-E249-B11F-152A018EB705}" dt="2021-04-04T04:30:15.818" v="11359"/>
          <ac:spMkLst>
            <pc:docMk/>
            <pc:sldMk cId="2242633259" sldId="367"/>
            <ac:spMk id="654" creationId="{6199EDC8-1AC9-DB46-89AF-A1EA86B133C5}"/>
          </ac:spMkLst>
        </pc:spChg>
        <pc:spChg chg="mod">
          <ac:chgData name="#NG CHI HUI#" userId="a8074964-3c0e-453e-bf61-1d9101821b9c" providerId="ADAL" clId="{6F6D8026-9D7B-E249-B11F-152A018EB705}" dt="2021-04-04T04:30:15.818" v="11359"/>
          <ac:spMkLst>
            <pc:docMk/>
            <pc:sldMk cId="2242633259" sldId="367"/>
            <ac:spMk id="655" creationId="{1FC7BB7D-89AC-584F-9EF3-A0F0AA9CA61F}"/>
          </ac:spMkLst>
        </pc:spChg>
        <pc:spChg chg="mod">
          <ac:chgData name="#NG CHI HUI#" userId="a8074964-3c0e-453e-bf61-1d9101821b9c" providerId="ADAL" clId="{6F6D8026-9D7B-E249-B11F-152A018EB705}" dt="2021-04-04T04:30:15.818" v="11359"/>
          <ac:spMkLst>
            <pc:docMk/>
            <pc:sldMk cId="2242633259" sldId="367"/>
            <ac:spMk id="656" creationId="{D2D78BC9-1C94-6E40-9551-F9D4B28ACB34}"/>
          </ac:spMkLst>
        </pc:spChg>
        <pc:spChg chg="mod">
          <ac:chgData name="#NG CHI HUI#" userId="a8074964-3c0e-453e-bf61-1d9101821b9c" providerId="ADAL" clId="{6F6D8026-9D7B-E249-B11F-152A018EB705}" dt="2021-04-04T04:30:15.818" v="11359"/>
          <ac:spMkLst>
            <pc:docMk/>
            <pc:sldMk cId="2242633259" sldId="367"/>
            <ac:spMk id="657" creationId="{B21AA806-9248-074F-BC7F-54F9B23C65A5}"/>
          </ac:spMkLst>
        </pc:spChg>
        <pc:spChg chg="mod">
          <ac:chgData name="#NG CHI HUI#" userId="a8074964-3c0e-453e-bf61-1d9101821b9c" providerId="ADAL" clId="{6F6D8026-9D7B-E249-B11F-152A018EB705}" dt="2021-04-04T04:30:15.818" v="11359"/>
          <ac:spMkLst>
            <pc:docMk/>
            <pc:sldMk cId="2242633259" sldId="367"/>
            <ac:spMk id="658" creationId="{D0282A36-AA34-4444-88C2-22088EB96C43}"/>
          </ac:spMkLst>
        </pc:spChg>
        <pc:spChg chg="mod">
          <ac:chgData name="#NG CHI HUI#" userId="a8074964-3c0e-453e-bf61-1d9101821b9c" providerId="ADAL" clId="{6F6D8026-9D7B-E249-B11F-152A018EB705}" dt="2021-04-04T04:30:15.818" v="11359"/>
          <ac:spMkLst>
            <pc:docMk/>
            <pc:sldMk cId="2242633259" sldId="367"/>
            <ac:spMk id="659" creationId="{EF5E1EDD-166C-C443-89EB-C0401D7805F8}"/>
          </ac:spMkLst>
        </pc:spChg>
        <pc:spChg chg="mod">
          <ac:chgData name="#NG CHI HUI#" userId="a8074964-3c0e-453e-bf61-1d9101821b9c" providerId="ADAL" clId="{6F6D8026-9D7B-E249-B11F-152A018EB705}" dt="2021-04-04T04:30:15.818" v="11359"/>
          <ac:spMkLst>
            <pc:docMk/>
            <pc:sldMk cId="2242633259" sldId="367"/>
            <ac:spMk id="660" creationId="{5E52FCF9-4753-7046-AEEC-6D37EE875D38}"/>
          </ac:spMkLst>
        </pc:spChg>
        <pc:spChg chg="mod">
          <ac:chgData name="#NG CHI HUI#" userId="a8074964-3c0e-453e-bf61-1d9101821b9c" providerId="ADAL" clId="{6F6D8026-9D7B-E249-B11F-152A018EB705}" dt="2021-04-04T04:30:15.818" v="11359"/>
          <ac:spMkLst>
            <pc:docMk/>
            <pc:sldMk cId="2242633259" sldId="367"/>
            <ac:spMk id="661" creationId="{CFF2A3FF-2066-F546-94DD-90244682F3AB}"/>
          </ac:spMkLst>
        </pc:spChg>
        <pc:spChg chg="mod">
          <ac:chgData name="#NG CHI HUI#" userId="a8074964-3c0e-453e-bf61-1d9101821b9c" providerId="ADAL" clId="{6F6D8026-9D7B-E249-B11F-152A018EB705}" dt="2021-04-04T04:30:15.818" v="11359"/>
          <ac:spMkLst>
            <pc:docMk/>
            <pc:sldMk cId="2242633259" sldId="367"/>
            <ac:spMk id="662" creationId="{38C4F033-7089-9D4B-BEC6-991BF8C6BD3E}"/>
          </ac:spMkLst>
        </pc:spChg>
        <pc:spChg chg="mod">
          <ac:chgData name="#NG CHI HUI#" userId="a8074964-3c0e-453e-bf61-1d9101821b9c" providerId="ADAL" clId="{6F6D8026-9D7B-E249-B11F-152A018EB705}" dt="2021-04-04T04:30:15.818" v="11359"/>
          <ac:spMkLst>
            <pc:docMk/>
            <pc:sldMk cId="2242633259" sldId="367"/>
            <ac:spMk id="663" creationId="{62414F19-AFC5-BA42-9E95-AF8B0752BC91}"/>
          </ac:spMkLst>
        </pc:spChg>
        <pc:spChg chg="mod">
          <ac:chgData name="#NG CHI HUI#" userId="a8074964-3c0e-453e-bf61-1d9101821b9c" providerId="ADAL" clId="{6F6D8026-9D7B-E249-B11F-152A018EB705}" dt="2021-04-04T04:30:15.818" v="11359"/>
          <ac:spMkLst>
            <pc:docMk/>
            <pc:sldMk cId="2242633259" sldId="367"/>
            <ac:spMk id="664" creationId="{E02361FC-4CAF-AD40-A122-B0A65CE6F4FC}"/>
          </ac:spMkLst>
        </pc:spChg>
        <pc:spChg chg="mod">
          <ac:chgData name="#NG CHI HUI#" userId="a8074964-3c0e-453e-bf61-1d9101821b9c" providerId="ADAL" clId="{6F6D8026-9D7B-E249-B11F-152A018EB705}" dt="2021-04-04T04:30:15.818" v="11359"/>
          <ac:spMkLst>
            <pc:docMk/>
            <pc:sldMk cId="2242633259" sldId="367"/>
            <ac:spMk id="665" creationId="{090BE667-676B-D944-9FD9-9AD71CFCD187}"/>
          </ac:spMkLst>
        </pc:spChg>
        <pc:spChg chg="mod">
          <ac:chgData name="#NG CHI HUI#" userId="a8074964-3c0e-453e-bf61-1d9101821b9c" providerId="ADAL" clId="{6F6D8026-9D7B-E249-B11F-152A018EB705}" dt="2021-04-04T04:30:15.818" v="11359"/>
          <ac:spMkLst>
            <pc:docMk/>
            <pc:sldMk cId="2242633259" sldId="367"/>
            <ac:spMk id="666" creationId="{BB08996D-0F3F-B748-889B-DDE16CE95E2E}"/>
          </ac:spMkLst>
        </pc:spChg>
        <pc:spChg chg="mod">
          <ac:chgData name="#NG CHI HUI#" userId="a8074964-3c0e-453e-bf61-1d9101821b9c" providerId="ADAL" clId="{6F6D8026-9D7B-E249-B11F-152A018EB705}" dt="2021-04-04T04:30:15.818" v="11359"/>
          <ac:spMkLst>
            <pc:docMk/>
            <pc:sldMk cId="2242633259" sldId="367"/>
            <ac:spMk id="667" creationId="{D0BF0600-B51C-5A4E-AAD0-D28D447CF72A}"/>
          </ac:spMkLst>
        </pc:spChg>
        <pc:spChg chg="mod">
          <ac:chgData name="#NG CHI HUI#" userId="a8074964-3c0e-453e-bf61-1d9101821b9c" providerId="ADAL" clId="{6F6D8026-9D7B-E249-B11F-152A018EB705}" dt="2021-04-04T04:30:15.818" v="11359"/>
          <ac:spMkLst>
            <pc:docMk/>
            <pc:sldMk cId="2242633259" sldId="367"/>
            <ac:spMk id="668" creationId="{2B436F7A-C8C3-8848-A512-92E7DF87FBE0}"/>
          </ac:spMkLst>
        </pc:spChg>
        <pc:spChg chg="mod">
          <ac:chgData name="#NG CHI HUI#" userId="a8074964-3c0e-453e-bf61-1d9101821b9c" providerId="ADAL" clId="{6F6D8026-9D7B-E249-B11F-152A018EB705}" dt="2021-04-04T04:30:15.818" v="11359"/>
          <ac:spMkLst>
            <pc:docMk/>
            <pc:sldMk cId="2242633259" sldId="367"/>
            <ac:spMk id="669" creationId="{6B6D464D-AE1C-B645-97D0-2376BC727FB9}"/>
          </ac:spMkLst>
        </pc:spChg>
        <pc:spChg chg="mod">
          <ac:chgData name="#NG CHI HUI#" userId="a8074964-3c0e-453e-bf61-1d9101821b9c" providerId="ADAL" clId="{6F6D8026-9D7B-E249-B11F-152A018EB705}" dt="2021-04-04T04:30:15.818" v="11359"/>
          <ac:spMkLst>
            <pc:docMk/>
            <pc:sldMk cId="2242633259" sldId="367"/>
            <ac:spMk id="670" creationId="{CBE7CE86-40D3-5245-90B8-F3C7CF5BEC59}"/>
          </ac:spMkLst>
        </pc:spChg>
        <pc:spChg chg="mod">
          <ac:chgData name="#NG CHI HUI#" userId="a8074964-3c0e-453e-bf61-1d9101821b9c" providerId="ADAL" clId="{6F6D8026-9D7B-E249-B11F-152A018EB705}" dt="2021-04-04T04:30:15.818" v="11359"/>
          <ac:spMkLst>
            <pc:docMk/>
            <pc:sldMk cId="2242633259" sldId="367"/>
            <ac:spMk id="671" creationId="{0A15AAA8-A91A-AE41-A234-5443405CA37F}"/>
          </ac:spMkLst>
        </pc:spChg>
        <pc:spChg chg="mod">
          <ac:chgData name="#NG CHI HUI#" userId="a8074964-3c0e-453e-bf61-1d9101821b9c" providerId="ADAL" clId="{6F6D8026-9D7B-E249-B11F-152A018EB705}" dt="2021-04-04T04:30:15.818" v="11359"/>
          <ac:spMkLst>
            <pc:docMk/>
            <pc:sldMk cId="2242633259" sldId="367"/>
            <ac:spMk id="672" creationId="{D5DA2BE5-A845-4A4D-B604-5B65E1D1BB9D}"/>
          </ac:spMkLst>
        </pc:spChg>
        <pc:spChg chg="mod">
          <ac:chgData name="#NG CHI HUI#" userId="a8074964-3c0e-453e-bf61-1d9101821b9c" providerId="ADAL" clId="{6F6D8026-9D7B-E249-B11F-152A018EB705}" dt="2021-04-04T04:30:15.818" v="11359"/>
          <ac:spMkLst>
            <pc:docMk/>
            <pc:sldMk cId="2242633259" sldId="367"/>
            <ac:spMk id="673" creationId="{B27CF99F-C5FD-9D42-9B13-F409DE7DA69F}"/>
          </ac:spMkLst>
        </pc:spChg>
        <pc:spChg chg="mod">
          <ac:chgData name="#NG CHI HUI#" userId="a8074964-3c0e-453e-bf61-1d9101821b9c" providerId="ADAL" clId="{6F6D8026-9D7B-E249-B11F-152A018EB705}" dt="2021-04-04T04:30:15.818" v="11359"/>
          <ac:spMkLst>
            <pc:docMk/>
            <pc:sldMk cId="2242633259" sldId="367"/>
            <ac:spMk id="674" creationId="{1E34EA26-3703-D04F-A998-B3C61504F3E6}"/>
          </ac:spMkLst>
        </pc:spChg>
        <pc:spChg chg="mod">
          <ac:chgData name="#NG CHI HUI#" userId="a8074964-3c0e-453e-bf61-1d9101821b9c" providerId="ADAL" clId="{6F6D8026-9D7B-E249-B11F-152A018EB705}" dt="2021-04-04T04:30:15.818" v="11359"/>
          <ac:spMkLst>
            <pc:docMk/>
            <pc:sldMk cId="2242633259" sldId="367"/>
            <ac:spMk id="675" creationId="{183B9C04-F3F3-0C49-B66E-50201E67B6E2}"/>
          </ac:spMkLst>
        </pc:spChg>
        <pc:spChg chg="mod">
          <ac:chgData name="#NG CHI HUI#" userId="a8074964-3c0e-453e-bf61-1d9101821b9c" providerId="ADAL" clId="{6F6D8026-9D7B-E249-B11F-152A018EB705}" dt="2021-04-04T04:30:15.818" v="11359"/>
          <ac:spMkLst>
            <pc:docMk/>
            <pc:sldMk cId="2242633259" sldId="367"/>
            <ac:spMk id="676" creationId="{7C8DAE5B-EAC1-9E40-B0D3-9ADE989CAC2F}"/>
          </ac:spMkLst>
        </pc:spChg>
        <pc:spChg chg="mod">
          <ac:chgData name="#NG CHI HUI#" userId="a8074964-3c0e-453e-bf61-1d9101821b9c" providerId="ADAL" clId="{6F6D8026-9D7B-E249-B11F-152A018EB705}" dt="2021-04-04T04:30:15.818" v="11359"/>
          <ac:spMkLst>
            <pc:docMk/>
            <pc:sldMk cId="2242633259" sldId="367"/>
            <ac:spMk id="677" creationId="{FF6C73A1-7FB3-9B42-A977-2B54D3D68FFA}"/>
          </ac:spMkLst>
        </pc:spChg>
        <pc:spChg chg="mod">
          <ac:chgData name="#NG CHI HUI#" userId="a8074964-3c0e-453e-bf61-1d9101821b9c" providerId="ADAL" clId="{6F6D8026-9D7B-E249-B11F-152A018EB705}" dt="2021-04-04T04:30:15.818" v="11359"/>
          <ac:spMkLst>
            <pc:docMk/>
            <pc:sldMk cId="2242633259" sldId="367"/>
            <ac:spMk id="678" creationId="{EF6A5EE5-0493-0843-A44A-AD6242A2869F}"/>
          </ac:spMkLst>
        </pc:spChg>
        <pc:spChg chg="mod">
          <ac:chgData name="#NG CHI HUI#" userId="a8074964-3c0e-453e-bf61-1d9101821b9c" providerId="ADAL" clId="{6F6D8026-9D7B-E249-B11F-152A018EB705}" dt="2021-04-04T04:30:15.818" v="11359"/>
          <ac:spMkLst>
            <pc:docMk/>
            <pc:sldMk cId="2242633259" sldId="367"/>
            <ac:spMk id="679" creationId="{277BE6F5-29C6-F842-9DC3-289D2B677984}"/>
          </ac:spMkLst>
        </pc:spChg>
        <pc:spChg chg="mod">
          <ac:chgData name="#NG CHI HUI#" userId="a8074964-3c0e-453e-bf61-1d9101821b9c" providerId="ADAL" clId="{6F6D8026-9D7B-E249-B11F-152A018EB705}" dt="2021-04-04T04:30:15.818" v="11359"/>
          <ac:spMkLst>
            <pc:docMk/>
            <pc:sldMk cId="2242633259" sldId="367"/>
            <ac:spMk id="680" creationId="{50DCC3C8-0E0B-0C4A-8383-78E59D4B8478}"/>
          </ac:spMkLst>
        </pc:spChg>
        <pc:spChg chg="mod">
          <ac:chgData name="#NG CHI HUI#" userId="a8074964-3c0e-453e-bf61-1d9101821b9c" providerId="ADAL" clId="{6F6D8026-9D7B-E249-B11F-152A018EB705}" dt="2021-04-04T04:30:15.818" v="11359"/>
          <ac:spMkLst>
            <pc:docMk/>
            <pc:sldMk cId="2242633259" sldId="367"/>
            <ac:spMk id="681" creationId="{51943EC9-1D2F-5C4F-ADC9-0137C167A5C4}"/>
          </ac:spMkLst>
        </pc:spChg>
        <pc:spChg chg="mod">
          <ac:chgData name="#NG CHI HUI#" userId="a8074964-3c0e-453e-bf61-1d9101821b9c" providerId="ADAL" clId="{6F6D8026-9D7B-E249-B11F-152A018EB705}" dt="2021-04-04T04:30:15.818" v="11359"/>
          <ac:spMkLst>
            <pc:docMk/>
            <pc:sldMk cId="2242633259" sldId="367"/>
            <ac:spMk id="682" creationId="{19E8A796-0D41-DD46-B30F-409D6FF374E2}"/>
          </ac:spMkLst>
        </pc:spChg>
        <pc:spChg chg="mod">
          <ac:chgData name="#NG CHI HUI#" userId="a8074964-3c0e-453e-bf61-1d9101821b9c" providerId="ADAL" clId="{6F6D8026-9D7B-E249-B11F-152A018EB705}" dt="2021-04-04T04:30:15.818" v="11359"/>
          <ac:spMkLst>
            <pc:docMk/>
            <pc:sldMk cId="2242633259" sldId="367"/>
            <ac:spMk id="683" creationId="{DF2908CC-D32E-1447-9FB4-43AC0D79B5B3}"/>
          </ac:spMkLst>
        </pc:spChg>
        <pc:spChg chg="mod">
          <ac:chgData name="#NG CHI HUI#" userId="a8074964-3c0e-453e-bf61-1d9101821b9c" providerId="ADAL" clId="{6F6D8026-9D7B-E249-B11F-152A018EB705}" dt="2021-04-04T04:30:15.818" v="11359"/>
          <ac:spMkLst>
            <pc:docMk/>
            <pc:sldMk cId="2242633259" sldId="367"/>
            <ac:spMk id="684" creationId="{7BC135BE-1339-074F-AC2E-5E6A95BD738F}"/>
          </ac:spMkLst>
        </pc:spChg>
        <pc:spChg chg="mod">
          <ac:chgData name="#NG CHI HUI#" userId="a8074964-3c0e-453e-bf61-1d9101821b9c" providerId="ADAL" clId="{6F6D8026-9D7B-E249-B11F-152A018EB705}" dt="2021-04-04T04:30:15.818" v="11359"/>
          <ac:spMkLst>
            <pc:docMk/>
            <pc:sldMk cId="2242633259" sldId="367"/>
            <ac:spMk id="685" creationId="{D7720A84-4C0A-4341-8C36-5A2724317A6F}"/>
          </ac:spMkLst>
        </pc:spChg>
        <pc:spChg chg="mod">
          <ac:chgData name="#NG CHI HUI#" userId="a8074964-3c0e-453e-bf61-1d9101821b9c" providerId="ADAL" clId="{6F6D8026-9D7B-E249-B11F-152A018EB705}" dt="2021-04-04T04:30:15.818" v="11359"/>
          <ac:spMkLst>
            <pc:docMk/>
            <pc:sldMk cId="2242633259" sldId="367"/>
            <ac:spMk id="686" creationId="{00ABD4E5-6436-4845-AFCF-B5AB8C58226A}"/>
          </ac:spMkLst>
        </pc:spChg>
        <pc:spChg chg="mod">
          <ac:chgData name="#NG CHI HUI#" userId="a8074964-3c0e-453e-bf61-1d9101821b9c" providerId="ADAL" clId="{6F6D8026-9D7B-E249-B11F-152A018EB705}" dt="2021-04-04T04:30:15.818" v="11359"/>
          <ac:spMkLst>
            <pc:docMk/>
            <pc:sldMk cId="2242633259" sldId="367"/>
            <ac:spMk id="687" creationId="{23FE6429-6591-0D41-AEBE-5F7F682B9040}"/>
          </ac:spMkLst>
        </pc:spChg>
        <pc:spChg chg="mod">
          <ac:chgData name="#NG CHI HUI#" userId="a8074964-3c0e-453e-bf61-1d9101821b9c" providerId="ADAL" clId="{6F6D8026-9D7B-E249-B11F-152A018EB705}" dt="2021-04-04T04:30:15.818" v="11359"/>
          <ac:spMkLst>
            <pc:docMk/>
            <pc:sldMk cId="2242633259" sldId="367"/>
            <ac:spMk id="688" creationId="{F418F340-DACD-CA4E-B483-9F8F9A540D05}"/>
          </ac:spMkLst>
        </pc:spChg>
        <pc:spChg chg="mod">
          <ac:chgData name="#NG CHI HUI#" userId="a8074964-3c0e-453e-bf61-1d9101821b9c" providerId="ADAL" clId="{6F6D8026-9D7B-E249-B11F-152A018EB705}" dt="2021-04-04T04:30:15.818" v="11359"/>
          <ac:spMkLst>
            <pc:docMk/>
            <pc:sldMk cId="2242633259" sldId="367"/>
            <ac:spMk id="689" creationId="{569D5904-2393-8046-9CCC-35E529C656D5}"/>
          </ac:spMkLst>
        </pc:spChg>
        <pc:spChg chg="mod">
          <ac:chgData name="#NG CHI HUI#" userId="a8074964-3c0e-453e-bf61-1d9101821b9c" providerId="ADAL" clId="{6F6D8026-9D7B-E249-B11F-152A018EB705}" dt="2021-04-04T04:30:15.818" v="11359"/>
          <ac:spMkLst>
            <pc:docMk/>
            <pc:sldMk cId="2242633259" sldId="367"/>
            <ac:spMk id="690" creationId="{D4EFF445-2118-CC40-A333-BD81EA7A7F92}"/>
          </ac:spMkLst>
        </pc:spChg>
        <pc:spChg chg="mod">
          <ac:chgData name="#NG CHI HUI#" userId="a8074964-3c0e-453e-bf61-1d9101821b9c" providerId="ADAL" clId="{6F6D8026-9D7B-E249-B11F-152A018EB705}" dt="2021-04-04T04:30:15.818" v="11359"/>
          <ac:spMkLst>
            <pc:docMk/>
            <pc:sldMk cId="2242633259" sldId="367"/>
            <ac:spMk id="691" creationId="{C327D050-C7FE-7A4A-9549-26BBF57212F5}"/>
          </ac:spMkLst>
        </pc:spChg>
        <pc:spChg chg="mod">
          <ac:chgData name="#NG CHI HUI#" userId="a8074964-3c0e-453e-bf61-1d9101821b9c" providerId="ADAL" clId="{6F6D8026-9D7B-E249-B11F-152A018EB705}" dt="2021-04-04T04:30:15.818" v="11359"/>
          <ac:spMkLst>
            <pc:docMk/>
            <pc:sldMk cId="2242633259" sldId="367"/>
            <ac:spMk id="692" creationId="{E04B7ABE-031D-A64A-90B5-E27424A1EC1D}"/>
          </ac:spMkLst>
        </pc:spChg>
        <pc:spChg chg="mod">
          <ac:chgData name="#NG CHI HUI#" userId="a8074964-3c0e-453e-bf61-1d9101821b9c" providerId="ADAL" clId="{6F6D8026-9D7B-E249-B11F-152A018EB705}" dt="2021-04-04T04:30:15.818" v="11359"/>
          <ac:spMkLst>
            <pc:docMk/>
            <pc:sldMk cId="2242633259" sldId="367"/>
            <ac:spMk id="693" creationId="{DD79D5F0-2339-6640-A0FE-8141FB505042}"/>
          </ac:spMkLst>
        </pc:spChg>
        <pc:spChg chg="mod">
          <ac:chgData name="#NG CHI HUI#" userId="a8074964-3c0e-453e-bf61-1d9101821b9c" providerId="ADAL" clId="{6F6D8026-9D7B-E249-B11F-152A018EB705}" dt="2021-04-04T04:30:15.818" v="11359"/>
          <ac:spMkLst>
            <pc:docMk/>
            <pc:sldMk cId="2242633259" sldId="367"/>
            <ac:spMk id="694" creationId="{EC393C62-BE21-3740-BB12-787D714BB105}"/>
          </ac:spMkLst>
        </pc:spChg>
        <pc:spChg chg="mod">
          <ac:chgData name="#NG CHI HUI#" userId="a8074964-3c0e-453e-bf61-1d9101821b9c" providerId="ADAL" clId="{6F6D8026-9D7B-E249-B11F-152A018EB705}" dt="2021-04-04T04:30:15.818" v="11359"/>
          <ac:spMkLst>
            <pc:docMk/>
            <pc:sldMk cId="2242633259" sldId="367"/>
            <ac:spMk id="695" creationId="{8DFA82DD-1BAB-1848-8054-BD6B12D439EA}"/>
          </ac:spMkLst>
        </pc:spChg>
        <pc:spChg chg="mod">
          <ac:chgData name="#NG CHI HUI#" userId="a8074964-3c0e-453e-bf61-1d9101821b9c" providerId="ADAL" clId="{6F6D8026-9D7B-E249-B11F-152A018EB705}" dt="2021-04-04T04:30:15.818" v="11359"/>
          <ac:spMkLst>
            <pc:docMk/>
            <pc:sldMk cId="2242633259" sldId="367"/>
            <ac:spMk id="696" creationId="{B487B167-3C57-9F45-901C-10D983D8871A}"/>
          </ac:spMkLst>
        </pc:spChg>
        <pc:spChg chg="mod">
          <ac:chgData name="#NG CHI HUI#" userId="a8074964-3c0e-453e-bf61-1d9101821b9c" providerId="ADAL" clId="{6F6D8026-9D7B-E249-B11F-152A018EB705}" dt="2021-04-04T04:30:15.818" v="11359"/>
          <ac:spMkLst>
            <pc:docMk/>
            <pc:sldMk cId="2242633259" sldId="367"/>
            <ac:spMk id="697" creationId="{7F46BED1-A3E8-B347-A3D5-A2E53FEA05AB}"/>
          </ac:spMkLst>
        </pc:spChg>
        <pc:spChg chg="mod">
          <ac:chgData name="#NG CHI HUI#" userId="a8074964-3c0e-453e-bf61-1d9101821b9c" providerId="ADAL" clId="{6F6D8026-9D7B-E249-B11F-152A018EB705}" dt="2021-04-04T04:30:15.818" v="11359"/>
          <ac:spMkLst>
            <pc:docMk/>
            <pc:sldMk cId="2242633259" sldId="367"/>
            <ac:spMk id="698" creationId="{31BE248F-9A8B-744F-8691-29EFA475E33C}"/>
          </ac:spMkLst>
        </pc:spChg>
        <pc:spChg chg="mod">
          <ac:chgData name="#NG CHI HUI#" userId="a8074964-3c0e-453e-bf61-1d9101821b9c" providerId="ADAL" clId="{6F6D8026-9D7B-E249-B11F-152A018EB705}" dt="2021-04-04T04:30:15.818" v="11359"/>
          <ac:spMkLst>
            <pc:docMk/>
            <pc:sldMk cId="2242633259" sldId="367"/>
            <ac:spMk id="699" creationId="{B0D448B2-1C5A-0D40-8675-F3F7297EAE56}"/>
          </ac:spMkLst>
        </pc:spChg>
        <pc:spChg chg="mod">
          <ac:chgData name="#NG CHI HUI#" userId="a8074964-3c0e-453e-bf61-1d9101821b9c" providerId="ADAL" clId="{6F6D8026-9D7B-E249-B11F-152A018EB705}" dt="2021-04-04T04:30:15.818" v="11359"/>
          <ac:spMkLst>
            <pc:docMk/>
            <pc:sldMk cId="2242633259" sldId="367"/>
            <ac:spMk id="700" creationId="{46FB5E5C-FA6D-BC46-A19B-365670053FEA}"/>
          </ac:spMkLst>
        </pc:spChg>
        <pc:spChg chg="mod">
          <ac:chgData name="#NG CHI HUI#" userId="a8074964-3c0e-453e-bf61-1d9101821b9c" providerId="ADAL" clId="{6F6D8026-9D7B-E249-B11F-152A018EB705}" dt="2021-04-04T04:30:15.818" v="11359"/>
          <ac:spMkLst>
            <pc:docMk/>
            <pc:sldMk cId="2242633259" sldId="367"/>
            <ac:spMk id="701" creationId="{44783EC8-E94E-E244-A496-B4D410BA6CE1}"/>
          </ac:spMkLst>
        </pc:spChg>
        <pc:spChg chg="mod">
          <ac:chgData name="#NG CHI HUI#" userId="a8074964-3c0e-453e-bf61-1d9101821b9c" providerId="ADAL" clId="{6F6D8026-9D7B-E249-B11F-152A018EB705}" dt="2021-04-04T04:30:15.818" v="11359"/>
          <ac:spMkLst>
            <pc:docMk/>
            <pc:sldMk cId="2242633259" sldId="367"/>
            <ac:spMk id="702" creationId="{84ADC818-0C3F-7F4D-9350-D0DB58CD9241}"/>
          </ac:spMkLst>
        </pc:spChg>
        <pc:spChg chg="mod">
          <ac:chgData name="#NG CHI HUI#" userId="a8074964-3c0e-453e-bf61-1d9101821b9c" providerId="ADAL" clId="{6F6D8026-9D7B-E249-B11F-152A018EB705}" dt="2021-04-04T04:30:15.818" v="11359"/>
          <ac:spMkLst>
            <pc:docMk/>
            <pc:sldMk cId="2242633259" sldId="367"/>
            <ac:spMk id="703" creationId="{1AFBEC66-CD94-7647-A899-61164E98263D}"/>
          </ac:spMkLst>
        </pc:spChg>
        <pc:spChg chg="mod">
          <ac:chgData name="#NG CHI HUI#" userId="a8074964-3c0e-453e-bf61-1d9101821b9c" providerId="ADAL" clId="{6F6D8026-9D7B-E249-B11F-152A018EB705}" dt="2021-04-04T04:30:15.818" v="11359"/>
          <ac:spMkLst>
            <pc:docMk/>
            <pc:sldMk cId="2242633259" sldId="367"/>
            <ac:spMk id="704" creationId="{DF7CF8CD-5654-074E-AD53-CEE67FB98FA4}"/>
          </ac:spMkLst>
        </pc:spChg>
        <pc:spChg chg="mod">
          <ac:chgData name="#NG CHI HUI#" userId="a8074964-3c0e-453e-bf61-1d9101821b9c" providerId="ADAL" clId="{6F6D8026-9D7B-E249-B11F-152A018EB705}" dt="2021-04-04T04:30:15.818" v="11359"/>
          <ac:spMkLst>
            <pc:docMk/>
            <pc:sldMk cId="2242633259" sldId="367"/>
            <ac:spMk id="705" creationId="{542359A3-B6EF-F444-A1A1-BBA80E15A24A}"/>
          </ac:spMkLst>
        </pc:spChg>
        <pc:spChg chg="mod">
          <ac:chgData name="#NG CHI HUI#" userId="a8074964-3c0e-453e-bf61-1d9101821b9c" providerId="ADAL" clId="{6F6D8026-9D7B-E249-B11F-152A018EB705}" dt="2021-04-04T04:30:15.818" v="11359"/>
          <ac:spMkLst>
            <pc:docMk/>
            <pc:sldMk cId="2242633259" sldId="367"/>
            <ac:spMk id="706" creationId="{AEF36BF8-8300-2242-8F8F-F7BC8DB689ED}"/>
          </ac:spMkLst>
        </pc:spChg>
        <pc:spChg chg="mod">
          <ac:chgData name="#NG CHI HUI#" userId="a8074964-3c0e-453e-bf61-1d9101821b9c" providerId="ADAL" clId="{6F6D8026-9D7B-E249-B11F-152A018EB705}" dt="2021-04-04T04:30:15.818" v="11359"/>
          <ac:spMkLst>
            <pc:docMk/>
            <pc:sldMk cId="2242633259" sldId="367"/>
            <ac:spMk id="707" creationId="{42A4E3D8-478A-4A4A-9012-F5C111C4FC74}"/>
          </ac:spMkLst>
        </pc:spChg>
        <pc:spChg chg="mod">
          <ac:chgData name="#NG CHI HUI#" userId="a8074964-3c0e-453e-bf61-1d9101821b9c" providerId="ADAL" clId="{6F6D8026-9D7B-E249-B11F-152A018EB705}" dt="2021-04-04T04:30:15.818" v="11359"/>
          <ac:spMkLst>
            <pc:docMk/>
            <pc:sldMk cId="2242633259" sldId="367"/>
            <ac:spMk id="708" creationId="{DC5FB3A8-1941-3A4A-8C89-003D4F4BF2CC}"/>
          </ac:spMkLst>
        </pc:spChg>
        <pc:spChg chg="mod">
          <ac:chgData name="#NG CHI HUI#" userId="a8074964-3c0e-453e-bf61-1d9101821b9c" providerId="ADAL" clId="{6F6D8026-9D7B-E249-B11F-152A018EB705}" dt="2021-04-04T04:30:15.818" v="11359"/>
          <ac:spMkLst>
            <pc:docMk/>
            <pc:sldMk cId="2242633259" sldId="367"/>
            <ac:spMk id="709" creationId="{53A4E82C-26D3-6143-8EA8-88D6CAB1995B}"/>
          </ac:spMkLst>
        </pc:spChg>
        <pc:spChg chg="mod">
          <ac:chgData name="#NG CHI HUI#" userId="a8074964-3c0e-453e-bf61-1d9101821b9c" providerId="ADAL" clId="{6F6D8026-9D7B-E249-B11F-152A018EB705}" dt="2021-04-04T04:30:15.818" v="11359"/>
          <ac:spMkLst>
            <pc:docMk/>
            <pc:sldMk cId="2242633259" sldId="367"/>
            <ac:spMk id="710" creationId="{2810A757-F7C4-6740-9B63-A6258D7A3F21}"/>
          </ac:spMkLst>
        </pc:spChg>
        <pc:spChg chg="mod">
          <ac:chgData name="#NG CHI HUI#" userId="a8074964-3c0e-453e-bf61-1d9101821b9c" providerId="ADAL" clId="{6F6D8026-9D7B-E249-B11F-152A018EB705}" dt="2021-04-04T04:30:15.818" v="11359"/>
          <ac:spMkLst>
            <pc:docMk/>
            <pc:sldMk cId="2242633259" sldId="367"/>
            <ac:spMk id="711" creationId="{E1F9F3AC-AA99-7245-BA5F-1153FC04AED4}"/>
          </ac:spMkLst>
        </pc:spChg>
        <pc:spChg chg="mod">
          <ac:chgData name="#NG CHI HUI#" userId="a8074964-3c0e-453e-bf61-1d9101821b9c" providerId="ADAL" clId="{6F6D8026-9D7B-E249-B11F-152A018EB705}" dt="2021-04-04T04:30:15.818" v="11359"/>
          <ac:spMkLst>
            <pc:docMk/>
            <pc:sldMk cId="2242633259" sldId="367"/>
            <ac:spMk id="712" creationId="{B661F328-AD05-0D4E-8B65-E4A49DCC5E6E}"/>
          </ac:spMkLst>
        </pc:spChg>
        <pc:spChg chg="mod">
          <ac:chgData name="#NG CHI HUI#" userId="a8074964-3c0e-453e-bf61-1d9101821b9c" providerId="ADAL" clId="{6F6D8026-9D7B-E249-B11F-152A018EB705}" dt="2021-04-04T04:30:15.818" v="11359"/>
          <ac:spMkLst>
            <pc:docMk/>
            <pc:sldMk cId="2242633259" sldId="367"/>
            <ac:spMk id="713" creationId="{EDE10318-66CF-DC41-BE3C-D980DF0D1E71}"/>
          </ac:spMkLst>
        </pc:spChg>
        <pc:spChg chg="mod">
          <ac:chgData name="#NG CHI HUI#" userId="a8074964-3c0e-453e-bf61-1d9101821b9c" providerId="ADAL" clId="{6F6D8026-9D7B-E249-B11F-152A018EB705}" dt="2021-04-04T04:30:15.818" v="11359"/>
          <ac:spMkLst>
            <pc:docMk/>
            <pc:sldMk cId="2242633259" sldId="367"/>
            <ac:spMk id="714" creationId="{47267702-83EF-3C42-B740-30D9B7287A02}"/>
          </ac:spMkLst>
        </pc:spChg>
        <pc:spChg chg="mod">
          <ac:chgData name="#NG CHI HUI#" userId="a8074964-3c0e-453e-bf61-1d9101821b9c" providerId="ADAL" clId="{6F6D8026-9D7B-E249-B11F-152A018EB705}" dt="2021-04-04T04:30:15.818" v="11359"/>
          <ac:spMkLst>
            <pc:docMk/>
            <pc:sldMk cId="2242633259" sldId="367"/>
            <ac:spMk id="715" creationId="{329847EC-9C5C-2D4B-81CE-809021978281}"/>
          </ac:spMkLst>
        </pc:spChg>
        <pc:spChg chg="mod">
          <ac:chgData name="#NG CHI HUI#" userId="a8074964-3c0e-453e-bf61-1d9101821b9c" providerId="ADAL" clId="{6F6D8026-9D7B-E249-B11F-152A018EB705}" dt="2021-04-04T04:30:15.818" v="11359"/>
          <ac:spMkLst>
            <pc:docMk/>
            <pc:sldMk cId="2242633259" sldId="367"/>
            <ac:spMk id="716" creationId="{056C16BA-41E8-4B40-8BE6-0E942275A021}"/>
          </ac:spMkLst>
        </pc:spChg>
        <pc:spChg chg="mod">
          <ac:chgData name="#NG CHI HUI#" userId="a8074964-3c0e-453e-bf61-1d9101821b9c" providerId="ADAL" clId="{6F6D8026-9D7B-E249-B11F-152A018EB705}" dt="2021-04-04T04:30:15.818" v="11359"/>
          <ac:spMkLst>
            <pc:docMk/>
            <pc:sldMk cId="2242633259" sldId="367"/>
            <ac:spMk id="717" creationId="{1B35C05F-4AA5-A847-9892-6BA255B55279}"/>
          </ac:spMkLst>
        </pc:spChg>
        <pc:spChg chg="mod">
          <ac:chgData name="#NG CHI HUI#" userId="a8074964-3c0e-453e-bf61-1d9101821b9c" providerId="ADAL" clId="{6F6D8026-9D7B-E249-B11F-152A018EB705}" dt="2021-04-04T04:30:15.818" v="11359"/>
          <ac:spMkLst>
            <pc:docMk/>
            <pc:sldMk cId="2242633259" sldId="367"/>
            <ac:spMk id="718" creationId="{E7E19E13-CE7C-9B4D-A9BA-E3D6A6B53F3A}"/>
          </ac:spMkLst>
        </pc:spChg>
        <pc:spChg chg="mod">
          <ac:chgData name="#NG CHI HUI#" userId="a8074964-3c0e-453e-bf61-1d9101821b9c" providerId="ADAL" clId="{6F6D8026-9D7B-E249-B11F-152A018EB705}" dt="2021-04-04T04:30:15.818" v="11359"/>
          <ac:spMkLst>
            <pc:docMk/>
            <pc:sldMk cId="2242633259" sldId="367"/>
            <ac:spMk id="719" creationId="{85B3AC65-E6E9-2147-8E23-9562D20D7ACF}"/>
          </ac:spMkLst>
        </pc:spChg>
        <pc:spChg chg="mod">
          <ac:chgData name="#NG CHI HUI#" userId="a8074964-3c0e-453e-bf61-1d9101821b9c" providerId="ADAL" clId="{6F6D8026-9D7B-E249-B11F-152A018EB705}" dt="2021-04-04T04:30:15.818" v="11359"/>
          <ac:spMkLst>
            <pc:docMk/>
            <pc:sldMk cId="2242633259" sldId="367"/>
            <ac:spMk id="720" creationId="{1A4874EE-9F90-C747-94AD-5082DCD7AC31}"/>
          </ac:spMkLst>
        </pc:spChg>
        <pc:spChg chg="mod">
          <ac:chgData name="#NG CHI HUI#" userId="a8074964-3c0e-453e-bf61-1d9101821b9c" providerId="ADAL" clId="{6F6D8026-9D7B-E249-B11F-152A018EB705}" dt="2021-04-04T04:30:15.818" v="11359"/>
          <ac:spMkLst>
            <pc:docMk/>
            <pc:sldMk cId="2242633259" sldId="367"/>
            <ac:spMk id="721" creationId="{CBF4D7DC-EBB0-4348-92FF-B2724CE42CBF}"/>
          </ac:spMkLst>
        </pc:spChg>
        <pc:spChg chg="mod">
          <ac:chgData name="#NG CHI HUI#" userId="a8074964-3c0e-453e-bf61-1d9101821b9c" providerId="ADAL" clId="{6F6D8026-9D7B-E249-B11F-152A018EB705}" dt="2021-04-04T04:30:15.818" v="11359"/>
          <ac:spMkLst>
            <pc:docMk/>
            <pc:sldMk cId="2242633259" sldId="367"/>
            <ac:spMk id="722" creationId="{E2F646C4-9AD7-0346-AA1E-58DCC1FD8DB5}"/>
          </ac:spMkLst>
        </pc:spChg>
        <pc:spChg chg="mod">
          <ac:chgData name="#NG CHI HUI#" userId="a8074964-3c0e-453e-bf61-1d9101821b9c" providerId="ADAL" clId="{6F6D8026-9D7B-E249-B11F-152A018EB705}" dt="2021-04-04T04:30:15.818" v="11359"/>
          <ac:spMkLst>
            <pc:docMk/>
            <pc:sldMk cId="2242633259" sldId="367"/>
            <ac:spMk id="723" creationId="{0DEF4828-4451-2047-8195-5C54DA513A87}"/>
          </ac:spMkLst>
        </pc:spChg>
        <pc:spChg chg="mod">
          <ac:chgData name="#NG CHI HUI#" userId="a8074964-3c0e-453e-bf61-1d9101821b9c" providerId="ADAL" clId="{6F6D8026-9D7B-E249-B11F-152A018EB705}" dt="2021-04-04T04:30:15.818" v="11359"/>
          <ac:spMkLst>
            <pc:docMk/>
            <pc:sldMk cId="2242633259" sldId="367"/>
            <ac:spMk id="724" creationId="{7D4ADCE0-77B3-254E-8A97-6AA0FB1A352D}"/>
          </ac:spMkLst>
        </pc:spChg>
        <pc:spChg chg="mod">
          <ac:chgData name="#NG CHI HUI#" userId="a8074964-3c0e-453e-bf61-1d9101821b9c" providerId="ADAL" clId="{6F6D8026-9D7B-E249-B11F-152A018EB705}" dt="2021-04-04T04:30:15.818" v="11359"/>
          <ac:spMkLst>
            <pc:docMk/>
            <pc:sldMk cId="2242633259" sldId="367"/>
            <ac:spMk id="725" creationId="{13C55757-587B-0245-845B-EE26FC6C2CC1}"/>
          </ac:spMkLst>
        </pc:spChg>
        <pc:spChg chg="mod">
          <ac:chgData name="#NG CHI HUI#" userId="a8074964-3c0e-453e-bf61-1d9101821b9c" providerId="ADAL" clId="{6F6D8026-9D7B-E249-B11F-152A018EB705}" dt="2021-04-04T04:30:15.818" v="11359"/>
          <ac:spMkLst>
            <pc:docMk/>
            <pc:sldMk cId="2242633259" sldId="367"/>
            <ac:spMk id="726" creationId="{D36D12D3-2472-B444-B23C-256E3460A4EB}"/>
          </ac:spMkLst>
        </pc:spChg>
        <pc:spChg chg="mod">
          <ac:chgData name="#NG CHI HUI#" userId="a8074964-3c0e-453e-bf61-1d9101821b9c" providerId="ADAL" clId="{6F6D8026-9D7B-E249-B11F-152A018EB705}" dt="2021-04-04T04:30:15.818" v="11359"/>
          <ac:spMkLst>
            <pc:docMk/>
            <pc:sldMk cId="2242633259" sldId="367"/>
            <ac:spMk id="727" creationId="{942D14AA-D89A-FB4A-8FB4-C0C443170CFE}"/>
          </ac:spMkLst>
        </pc:spChg>
        <pc:spChg chg="mod">
          <ac:chgData name="#NG CHI HUI#" userId="a8074964-3c0e-453e-bf61-1d9101821b9c" providerId="ADAL" clId="{6F6D8026-9D7B-E249-B11F-152A018EB705}" dt="2021-04-04T04:30:15.818" v="11359"/>
          <ac:spMkLst>
            <pc:docMk/>
            <pc:sldMk cId="2242633259" sldId="367"/>
            <ac:spMk id="728" creationId="{8115FA07-A9D7-E741-8169-B2A707B81884}"/>
          </ac:spMkLst>
        </pc:spChg>
        <pc:spChg chg="mod">
          <ac:chgData name="#NG CHI HUI#" userId="a8074964-3c0e-453e-bf61-1d9101821b9c" providerId="ADAL" clId="{6F6D8026-9D7B-E249-B11F-152A018EB705}" dt="2021-04-04T04:30:15.818" v="11359"/>
          <ac:spMkLst>
            <pc:docMk/>
            <pc:sldMk cId="2242633259" sldId="367"/>
            <ac:spMk id="729" creationId="{5A53E68C-36D4-0A48-BB63-96E758582080}"/>
          </ac:spMkLst>
        </pc:spChg>
        <pc:spChg chg="mod">
          <ac:chgData name="#NG CHI HUI#" userId="a8074964-3c0e-453e-bf61-1d9101821b9c" providerId="ADAL" clId="{6F6D8026-9D7B-E249-B11F-152A018EB705}" dt="2021-04-04T04:30:15.818" v="11359"/>
          <ac:spMkLst>
            <pc:docMk/>
            <pc:sldMk cId="2242633259" sldId="367"/>
            <ac:spMk id="730" creationId="{799EF221-50EF-0847-84B5-3C2226DFED82}"/>
          </ac:spMkLst>
        </pc:spChg>
        <pc:spChg chg="mod">
          <ac:chgData name="#NG CHI HUI#" userId="a8074964-3c0e-453e-bf61-1d9101821b9c" providerId="ADAL" clId="{6F6D8026-9D7B-E249-B11F-152A018EB705}" dt="2021-04-04T04:30:15.818" v="11359"/>
          <ac:spMkLst>
            <pc:docMk/>
            <pc:sldMk cId="2242633259" sldId="367"/>
            <ac:spMk id="731" creationId="{CB104346-E51A-8140-8F0E-78C62D60E7FF}"/>
          </ac:spMkLst>
        </pc:spChg>
        <pc:spChg chg="mod">
          <ac:chgData name="#NG CHI HUI#" userId="a8074964-3c0e-453e-bf61-1d9101821b9c" providerId="ADAL" clId="{6F6D8026-9D7B-E249-B11F-152A018EB705}" dt="2021-04-04T04:30:15.818" v="11359"/>
          <ac:spMkLst>
            <pc:docMk/>
            <pc:sldMk cId="2242633259" sldId="367"/>
            <ac:spMk id="732" creationId="{4BF12581-1BB6-C643-B1BD-AB62C74C8D07}"/>
          </ac:spMkLst>
        </pc:spChg>
        <pc:spChg chg="mod">
          <ac:chgData name="#NG CHI HUI#" userId="a8074964-3c0e-453e-bf61-1d9101821b9c" providerId="ADAL" clId="{6F6D8026-9D7B-E249-B11F-152A018EB705}" dt="2021-04-04T04:30:15.818" v="11359"/>
          <ac:spMkLst>
            <pc:docMk/>
            <pc:sldMk cId="2242633259" sldId="367"/>
            <ac:spMk id="733" creationId="{90042E45-F380-2445-B4D5-10CA6DDD8751}"/>
          </ac:spMkLst>
        </pc:spChg>
        <pc:spChg chg="mod">
          <ac:chgData name="#NG CHI HUI#" userId="a8074964-3c0e-453e-bf61-1d9101821b9c" providerId="ADAL" clId="{6F6D8026-9D7B-E249-B11F-152A018EB705}" dt="2021-04-04T04:30:15.818" v="11359"/>
          <ac:spMkLst>
            <pc:docMk/>
            <pc:sldMk cId="2242633259" sldId="367"/>
            <ac:spMk id="734" creationId="{28DB8601-DC2E-0449-A3F2-9543A2520ED2}"/>
          </ac:spMkLst>
        </pc:spChg>
        <pc:spChg chg="mod">
          <ac:chgData name="#NG CHI HUI#" userId="a8074964-3c0e-453e-bf61-1d9101821b9c" providerId="ADAL" clId="{6F6D8026-9D7B-E249-B11F-152A018EB705}" dt="2021-04-04T04:30:15.818" v="11359"/>
          <ac:spMkLst>
            <pc:docMk/>
            <pc:sldMk cId="2242633259" sldId="367"/>
            <ac:spMk id="735" creationId="{74684AAB-4098-8243-878A-54F305D606FD}"/>
          </ac:spMkLst>
        </pc:spChg>
        <pc:spChg chg="mod">
          <ac:chgData name="#NG CHI HUI#" userId="a8074964-3c0e-453e-bf61-1d9101821b9c" providerId="ADAL" clId="{6F6D8026-9D7B-E249-B11F-152A018EB705}" dt="2021-04-04T04:30:15.818" v="11359"/>
          <ac:spMkLst>
            <pc:docMk/>
            <pc:sldMk cId="2242633259" sldId="367"/>
            <ac:spMk id="736" creationId="{24FAF1CA-FE0F-8143-8A76-86347B3A0AB2}"/>
          </ac:spMkLst>
        </pc:spChg>
        <pc:spChg chg="mod">
          <ac:chgData name="#NG CHI HUI#" userId="a8074964-3c0e-453e-bf61-1d9101821b9c" providerId="ADAL" clId="{6F6D8026-9D7B-E249-B11F-152A018EB705}" dt="2021-04-04T04:30:15.818" v="11359"/>
          <ac:spMkLst>
            <pc:docMk/>
            <pc:sldMk cId="2242633259" sldId="367"/>
            <ac:spMk id="737" creationId="{500BDF94-2B60-1146-9EBE-5531C6604F25}"/>
          </ac:spMkLst>
        </pc:spChg>
        <pc:spChg chg="mod">
          <ac:chgData name="#NG CHI HUI#" userId="a8074964-3c0e-453e-bf61-1d9101821b9c" providerId="ADAL" clId="{6F6D8026-9D7B-E249-B11F-152A018EB705}" dt="2021-04-04T04:30:15.818" v="11359"/>
          <ac:spMkLst>
            <pc:docMk/>
            <pc:sldMk cId="2242633259" sldId="367"/>
            <ac:spMk id="738" creationId="{61459378-2333-E848-AAD2-EEDE70BCC8B5}"/>
          </ac:spMkLst>
        </pc:spChg>
        <pc:spChg chg="mod">
          <ac:chgData name="#NG CHI HUI#" userId="a8074964-3c0e-453e-bf61-1d9101821b9c" providerId="ADAL" clId="{6F6D8026-9D7B-E249-B11F-152A018EB705}" dt="2021-04-04T04:30:15.818" v="11359"/>
          <ac:spMkLst>
            <pc:docMk/>
            <pc:sldMk cId="2242633259" sldId="367"/>
            <ac:spMk id="739" creationId="{8DE92A2A-209F-E741-9BF7-FD77E8C052BB}"/>
          </ac:spMkLst>
        </pc:spChg>
        <pc:spChg chg="mod">
          <ac:chgData name="#NG CHI HUI#" userId="a8074964-3c0e-453e-bf61-1d9101821b9c" providerId="ADAL" clId="{6F6D8026-9D7B-E249-B11F-152A018EB705}" dt="2021-04-04T04:30:15.818" v="11359"/>
          <ac:spMkLst>
            <pc:docMk/>
            <pc:sldMk cId="2242633259" sldId="367"/>
            <ac:spMk id="740" creationId="{EBC5C869-6EB7-F54B-B390-4C541BBB82E4}"/>
          </ac:spMkLst>
        </pc:spChg>
        <pc:spChg chg="mod">
          <ac:chgData name="#NG CHI HUI#" userId="a8074964-3c0e-453e-bf61-1d9101821b9c" providerId="ADAL" clId="{6F6D8026-9D7B-E249-B11F-152A018EB705}" dt="2021-04-04T04:30:15.818" v="11359"/>
          <ac:spMkLst>
            <pc:docMk/>
            <pc:sldMk cId="2242633259" sldId="367"/>
            <ac:spMk id="741" creationId="{5B3B0FA8-ECC3-FD43-B052-51281E3CC314}"/>
          </ac:spMkLst>
        </pc:spChg>
        <pc:spChg chg="mod">
          <ac:chgData name="#NG CHI HUI#" userId="a8074964-3c0e-453e-bf61-1d9101821b9c" providerId="ADAL" clId="{6F6D8026-9D7B-E249-B11F-152A018EB705}" dt="2021-04-04T04:30:15.818" v="11359"/>
          <ac:spMkLst>
            <pc:docMk/>
            <pc:sldMk cId="2242633259" sldId="367"/>
            <ac:spMk id="742" creationId="{725F46DE-EFB8-2E44-86E5-8A78D6CD9F3C}"/>
          </ac:spMkLst>
        </pc:spChg>
        <pc:spChg chg="mod">
          <ac:chgData name="#NG CHI HUI#" userId="a8074964-3c0e-453e-bf61-1d9101821b9c" providerId="ADAL" clId="{6F6D8026-9D7B-E249-B11F-152A018EB705}" dt="2021-04-04T04:30:15.818" v="11359"/>
          <ac:spMkLst>
            <pc:docMk/>
            <pc:sldMk cId="2242633259" sldId="367"/>
            <ac:spMk id="743" creationId="{3A7DB06A-12F5-D04A-BD21-ABD360BD7371}"/>
          </ac:spMkLst>
        </pc:spChg>
        <pc:spChg chg="mod">
          <ac:chgData name="#NG CHI HUI#" userId="a8074964-3c0e-453e-bf61-1d9101821b9c" providerId="ADAL" clId="{6F6D8026-9D7B-E249-B11F-152A018EB705}" dt="2021-04-04T04:30:15.818" v="11359"/>
          <ac:spMkLst>
            <pc:docMk/>
            <pc:sldMk cId="2242633259" sldId="367"/>
            <ac:spMk id="744" creationId="{FE5F8620-67A4-B74F-A106-C72F5EA32C37}"/>
          </ac:spMkLst>
        </pc:spChg>
        <pc:spChg chg="mod">
          <ac:chgData name="#NG CHI HUI#" userId="a8074964-3c0e-453e-bf61-1d9101821b9c" providerId="ADAL" clId="{6F6D8026-9D7B-E249-B11F-152A018EB705}" dt="2021-04-04T04:30:15.818" v="11359"/>
          <ac:spMkLst>
            <pc:docMk/>
            <pc:sldMk cId="2242633259" sldId="367"/>
            <ac:spMk id="745" creationId="{5EF1D014-DA0A-9C47-8ED1-D1E6D3267CE9}"/>
          </ac:spMkLst>
        </pc:spChg>
        <pc:spChg chg="mod">
          <ac:chgData name="#NG CHI HUI#" userId="a8074964-3c0e-453e-bf61-1d9101821b9c" providerId="ADAL" clId="{6F6D8026-9D7B-E249-B11F-152A018EB705}" dt="2021-04-04T04:30:15.818" v="11359"/>
          <ac:spMkLst>
            <pc:docMk/>
            <pc:sldMk cId="2242633259" sldId="367"/>
            <ac:spMk id="746" creationId="{0BB4E539-2635-3643-91E1-4849E37752F4}"/>
          </ac:spMkLst>
        </pc:spChg>
        <pc:spChg chg="mod">
          <ac:chgData name="#NG CHI HUI#" userId="a8074964-3c0e-453e-bf61-1d9101821b9c" providerId="ADAL" clId="{6F6D8026-9D7B-E249-B11F-152A018EB705}" dt="2021-04-04T04:30:15.818" v="11359"/>
          <ac:spMkLst>
            <pc:docMk/>
            <pc:sldMk cId="2242633259" sldId="367"/>
            <ac:spMk id="747" creationId="{75EAA0DB-64D8-4840-A07B-1A61993EB0C3}"/>
          </ac:spMkLst>
        </pc:spChg>
        <pc:spChg chg="mod">
          <ac:chgData name="#NG CHI HUI#" userId="a8074964-3c0e-453e-bf61-1d9101821b9c" providerId="ADAL" clId="{6F6D8026-9D7B-E249-B11F-152A018EB705}" dt="2021-04-04T04:30:15.818" v="11359"/>
          <ac:spMkLst>
            <pc:docMk/>
            <pc:sldMk cId="2242633259" sldId="367"/>
            <ac:spMk id="748" creationId="{3FD6DD8B-9BB9-9549-9B29-52E77624B0C0}"/>
          </ac:spMkLst>
        </pc:spChg>
        <pc:spChg chg="mod">
          <ac:chgData name="#NG CHI HUI#" userId="a8074964-3c0e-453e-bf61-1d9101821b9c" providerId="ADAL" clId="{6F6D8026-9D7B-E249-B11F-152A018EB705}" dt="2021-04-04T04:30:15.818" v="11359"/>
          <ac:spMkLst>
            <pc:docMk/>
            <pc:sldMk cId="2242633259" sldId="367"/>
            <ac:spMk id="749" creationId="{765A9E07-B137-084A-8773-D7660F7E4630}"/>
          </ac:spMkLst>
        </pc:spChg>
        <pc:spChg chg="mod">
          <ac:chgData name="#NG CHI HUI#" userId="a8074964-3c0e-453e-bf61-1d9101821b9c" providerId="ADAL" clId="{6F6D8026-9D7B-E249-B11F-152A018EB705}" dt="2021-04-04T04:30:15.818" v="11359"/>
          <ac:spMkLst>
            <pc:docMk/>
            <pc:sldMk cId="2242633259" sldId="367"/>
            <ac:spMk id="750" creationId="{31DA80D6-B92E-4543-9622-D5A4CBCC59C4}"/>
          </ac:spMkLst>
        </pc:spChg>
        <pc:spChg chg="mod">
          <ac:chgData name="#NG CHI HUI#" userId="a8074964-3c0e-453e-bf61-1d9101821b9c" providerId="ADAL" clId="{6F6D8026-9D7B-E249-B11F-152A018EB705}" dt="2021-04-04T04:30:15.818" v="11359"/>
          <ac:spMkLst>
            <pc:docMk/>
            <pc:sldMk cId="2242633259" sldId="367"/>
            <ac:spMk id="751" creationId="{D94374FA-4C0A-5245-B75B-941776AE3267}"/>
          </ac:spMkLst>
        </pc:spChg>
        <pc:spChg chg="mod">
          <ac:chgData name="#NG CHI HUI#" userId="a8074964-3c0e-453e-bf61-1d9101821b9c" providerId="ADAL" clId="{6F6D8026-9D7B-E249-B11F-152A018EB705}" dt="2021-04-04T04:30:15.818" v="11359"/>
          <ac:spMkLst>
            <pc:docMk/>
            <pc:sldMk cId="2242633259" sldId="367"/>
            <ac:spMk id="752" creationId="{04051430-C7DA-ED4C-9584-B09B79A053F0}"/>
          </ac:spMkLst>
        </pc:spChg>
        <pc:spChg chg="mod">
          <ac:chgData name="#NG CHI HUI#" userId="a8074964-3c0e-453e-bf61-1d9101821b9c" providerId="ADAL" clId="{6F6D8026-9D7B-E249-B11F-152A018EB705}" dt="2021-04-04T04:30:15.818" v="11359"/>
          <ac:spMkLst>
            <pc:docMk/>
            <pc:sldMk cId="2242633259" sldId="367"/>
            <ac:spMk id="753" creationId="{31A92AFB-A8AE-4D49-899D-C27DC29E0699}"/>
          </ac:spMkLst>
        </pc:spChg>
        <pc:spChg chg="mod">
          <ac:chgData name="#NG CHI HUI#" userId="a8074964-3c0e-453e-bf61-1d9101821b9c" providerId="ADAL" clId="{6F6D8026-9D7B-E249-B11F-152A018EB705}" dt="2021-04-04T04:30:15.818" v="11359"/>
          <ac:spMkLst>
            <pc:docMk/>
            <pc:sldMk cId="2242633259" sldId="367"/>
            <ac:spMk id="754" creationId="{9FCEA297-F2C0-1940-9683-3DDA2BB2EC7B}"/>
          </ac:spMkLst>
        </pc:spChg>
        <pc:spChg chg="mod">
          <ac:chgData name="#NG CHI HUI#" userId="a8074964-3c0e-453e-bf61-1d9101821b9c" providerId="ADAL" clId="{6F6D8026-9D7B-E249-B11F-152A018EB705}" dt="2021-04-04T04:30:15.818" v="11359"/>
          <ac:spMkLst>
            <pc:docMk/>
            <pc:sldMk cId="2242633259" sldId="367"/>
            <ac:spMk id="755" creationId="{05F063E6-DD2B-FE40-9F39-F9BB6BBA2095}"/>
          </ac:spMkLst>
        </pc:spChg>
        <pc:spChg chg="mod">
          <ac:chgData name="#NG CHI HUI#" userId="a8074964-3c0e-453e-bf61-1d9101821b9c" providerId="ADAL" clId="{6F6D8026-9D7B-E249-B11F-152A018EB705}" dt="2021-04-04T04:30:15.818" v="11359"/>
          <ac:spMkLst>
            <pc:docMk/>
            <pc:sldMk cId="2242633259" sldId="367"/>
            <ac:spMk id="756" creationId="{6BE2BBF6-649C-3F4B-BE33-1675FEF56EA2}"/>
          </ac:spMkLst>
        </pc:spChg>
        <pc:spChg chg="mod">
          <ac:chgData name="#NG CHI HUI#" userId="a8074964-3c0e-453e-bf61-1d9101821b9c" providerId="ADAL" clId="{6F6D8026-9D7B-E249-B11F-152A018EB705}" dt="2021-04-04T04:30:15.818" v="11359"/>
          <ac:spMkLst>
            <pc:docMk/>
            <pc:sldMk cId="2242633259" sldId="367"/>
            <ac:spMk id="757" creationId="{EC2895CC-0A8B-7344-8DEB-2BF7BEBAD54E}"/>
          </ac:spMkLst>
        </pc:spChg>
        <pc:spChg chg="mod">
          <ac:chgData name="#NG CHI HUI#" userId="a8074964-3c0e-453e-bf61-1d9101821b9c" providerId="ADAL" clId="{6F6D8026-9D7B-E249-B11F-152A018EB705}" dt="2021-04-04T04:30:15.818" v="11359"/>
          <ac:spMkLst>
            <pc:docMk/>
            <pc:sldMk cId="2242633259" sldId="367"/>
            <ac:spMk id="758" creationId="{9C20CA02-560D-564A-AD9A-5FC2A4E82B2A}"/>
          </ac:spMkLst>
        </pc:spChg>
        <pc:spChg chg="mod">
          <ac:chgData name="#NG CHI HUI#" userId="a8074964-3c0e-453e-bf61-1d9101821b9c" providerId="ADAL" clId="{6F6D8026-9D7B-E249-B11F-152A018EB705}" dt="2021-04-04T04:30:15.818" v="11359"/>
          <ac:spMkLst>
            <pc:docMk/>
            <pc:sldMk cId="2242633259" sldId="367"/>
            <ac:spMk id="759" creationId="{080D5C6C-0BB3-AD4A-AB42-72C23DAA52CF}"/>
          </ac:spMkLst>
        </pc:spChg>
        <pc:spChg chg="mod">
          <ac:chgData name="#NG CHI HUI#" userId="a8074964-3c0e-453e-bf61-1d9101821b9c" providerId="ADAL" clId="{6F6D8026-9D7B-E249-B11F-152A018EB705}" dt="2021-04-04T04:30:15.818" v="11359"/>
          <ac:spMkLst>
            <pc:docMk/>
            <pc:sldMk cId="2242633259" sldId="367"/>
            <ac:spMk id="760" creationId="{2527AC43-F1B4-6E4F-A180-2FBDA55A8D67}"/>
          </ac:spMkLst>
        </pc:spChg>
        <pc:spChg chg="mod">
          <ac:chgData name="#NG CHI HUI#" userId="a8074964-3c0e-453e-bf61-1d9101821b9c" providerId="ADAL" clId="{6F6D8026-9D7B-E249-B11F-152A018EB705}" dt="2021-04-04T04:30:15.818" v="11359"/>
          <ac:spMkLst>
            <pc:docMk/>
            <pc:sldMk cId="2242633259" sldId="367"/>
            <ac:spMk id="761" creationId="{F2F1BA25-4941-B44E-A7DB-FA2FC6CEE52E}"/>
          </ac:spMkLst>
        </pc:spChg>
        <pc:spChg chg="mod">
          <ac:chgData name="#NG CHI HUI#" userId="a8074964-3c0e-453e-bf61-1d9101821b9c" providerId="ADAL" clId="{6F6D8026-9D7B-E249-B11F-152A018EB705}" dt="2021-04-04T04:30:15.818" v="11359"/>
          <ac:spMkLst>
            <pc:docMk/>
            <pc:sldMk cId="2242633259" sldId="367"/>
            <ac:spMk id="762" creationId="{599592B4-AFDB-D843-A554-78F8649C76C0}"/>
          </ac:spMkLst>
        </pc:spChg>
        <pc:spChg chg="mod">
          <ac:chgData name="#NG CHI HUI#" userId="a8074964-3c0e-453e-bf61-1d9101821b9c" providerId="ADAL" clId="{6F6D8026-9D7B-E249-B11F-152A018EB705}" dt="2021-04-04T04:30:15.818" v="11359"/>
          <ac:spMkLst>
            <pc:docMk/>
            <pc:sldMk cId="2242633259" sldId="367"/>
            <ac:spMk id="763" creationId="{1C66C4F8-71E7-FF45-B7B6-C3FDA6715BE7}"/>
          </ac:spMkLst>
        </pc:spChg>
        <pc:spChg chg="mod">
          <ac:chgData name="#NG CHI HUI#" userId="a8074964-3c0e-453e-bf61-1d9101821b9c" providerId="ADAL" clId="{6F6D8026-9D7B-E249-B11F-152A018EB705}" dt="2021-04-04T04:30:15.818" v="11359"/>
          <ac:spMkLst>
            <pc:docMk/>
            <pc:sldMk cId="2242633259" sldId="367"/>
            <ac:spMk id="764" creationId="{AC24F286-930C-884C-9AF0-F8D233CD83F5}"/>
          </ac:spMkLst>
        </pc:spChg>
        <pc:spChg chg="mod">
          <ac:chgData name="#NG CHI HUI#" userId="a8074964-3c0e-453e-bf61-1d9101821b9c" providerId="ADAL" clId="{6F6D8026-9D7B-E249-B11F-152A018EB705}" dt="2021-04-04T04:30:15.818" v="11359"/>
          <ac:spMkLst>
            <pc:docMk/>
            <pc:sldMk cId="2242633259" sldId="367"/>
            <ac:spMk id="765" creationId="{C25BFB85-6AB9-3F4E-8DF1-7882644578EC}"/>
          </ac:spMkLst>
        </pc:spChg>
        <pc:spChg chg="mod">
          <ac:chgData name="#NG CHI HUI#" userId="a8074964-3c0e-453e-bf61-1d9101821b9c" providerId="ADAL" clId="{6F6D8026-9D7B-E249-B11F-152A018EB705}" dt="2021-04-04T04:30:15.818" v="11359"/>
          <ac:spMkLst>
            <pc:docMk/>
            <pc:sldMk cId="2242633259" sldId="367"/>
            <ac:spMk id="766" creationId="{A9447E42-1C21-D242-A1E2-DF3CA5367FD1}"/>
          </ac:spMkLst>
        </pc:spChg>
        <pc:spChg chg="mod">
          <ac:chgData name="#NG CHI HUI#" userId="a8074964-3c0e-453e-bf61-1d9101821b9c" providerId="ADAL" clId="{6F6D8026-9D7B-E249-B11F-152A018EB705}" dt="2021-04-04T04:30:15.818" v="11359"/>
          <ac:spMkLst>
            <pc:docMk/>
            <pc:sldMk cId="2242633259" sldId="367"/>
            <ac:spMk id="767" creationId="{94E4B7AB-2D53-B445-8D39-202EFF9EC56F}"/>
          </ac:spMkLst>
        </pc:spChg>
        <pc:spChg chg="mod">
          <ac:chgData name="#NG CHI HUI#" userId="a8074964-3c0e-453e-bf61-1d9101821b9c" providerId="ADAL" clId="{6F6D8026-9D7B-E249-B11F-152A018EB705}" dt="2021-04-04T04:30:15.818" v="11359"/>
          <ac:spMkLst>
            <pc:docMk/>
            <pc:sldMk cId="2242633259" sldId="367"/>
            <ac:spMk id="768" creationId="{6D81805D-34A8-3B45-911C-A71399B219E6}"/>
          </ac:spMkLst>
        </pc:spChg>
        <pc:spChg chg="mod">
          <ac:chgData name="#NG CHI HUI#" userId="a8074964-3c0e-453e-bf61-1d9101821b9c" providerId="ADAL" clId="{6F6D8026-9D7B-E249-B11F-152A018EB705}" dt="2021-04-04T04:30:15.818" v="11359"/>
          <ac:spMkLst>
            <pc:docMk/>
            <pc:sldMk cId="2242633259" sldId="367"/>
            <ac:spMk id="769" creationId="{C0332921-D6BC-C543-8E1D-64BF2ACB7DEC}"/>
          </ac:spMkLst>
        </pc:spChg>
        <pc:spChg chg="mod">
          <ac:chgData name="#NG CHI HUI#" userId="a8074964-3c0e-453e-bf61-1d9101821b9c" providerId="ADAL" clId="{6F6D8026-9D7B-E249-B11F-152A018EB705}" dt="2021-04-04T04:30:15.818" v="11359"/>
          <ac:spMkLst>
            <pc:docMk/>
            <pc:sldMk cId="2242633259" sldId="367"/>
            <ac:spMk id="770" creationId="{28E68E8C-554A-824D-9DD9-56A7C96DB5BF}"/>
          </ac:spMkLst>
        </pc:spChg>
        <pc:spChg chg="mod">
          <ac:chgData name="#NG CHI HUI#" userId="a8074964-3c0e-453e-bf61-1d9101821b9c" providerId="ADAL" clId="{6F6D8026-9D7B-E249-B11F-152A018EB705}" dt="2021-04-04T04:30:15.818" v="11359"/>
          <ac:spMkLst>
            <pc:docMk/>
            <pc:sldMk cId="2242633259" sldId="367"/>
            <ac:spMk id="771" creationId="{4283807B-0B59-1E4C-A046-A968AAAF32D1}"/>
          </ac:spMkLst>
        </pc:spChg>
        <pc:spChg chg="mod">
          <ac:chgData name="#NG CHI HUI#" userId="a8074964-3c0e-453e-bf61-1d9101821b9c" providerId="ADAL" clId="{6F6D8026-9D7B-E249-B11F-152A018EB705}" dt="2021-04-04T04:30:15.818" v="11359"/>
          <ac:spMkLst>
            <pc:docMk/>
            <pc:sldMk cId="2242633259" sldId="367"/>
            <ac:spMk id="772" creationId="{0434E6F4-8ADB-ED4D-8D64-EB1E567D452D}"/>
          </ac:spMkLst>
        </pc:spChg>
        <pc:spChg chg="mod">
          <ac:chgData name="#NG CHI HUI#" userId="a8074964-3c0e-453e-bf61-1d9101821b9c" providerId="ADAL" clId="{6F6D8026-9D7B-E249-B11F-152A018EB705}" dt="2021-04-04T04:30:15.818" v="11359"/>
          <ac:spMkLst>
            <pc:docMk/>
            <pc:sldMk cId="2242633259" sldId="367"/>
            <ac:spMk id="773" creationId="{7FEE2291-81A6-CA41-B16D-F3D75AC5CB4F}"/>
          </ac:spMkLst>
        </pc:spChg>
        <pc:spChg chg="mod">
          <ac:chgData name="#NG CHI HUI#" userId="a8074964-3c0e-453e-bf61-1d9101821b9c" providerId="ADAL" clId="{6F6D8026-9D7B-E249-B11F-152A018EB705}" dt="2021-04-04T04:30:15.818" v="11359"/>
          <ac:spMkLst>
            <pc:docMk/>
            <pc:sldMk cId="2242633259" sldId="367"/>
            <ac:spMk id="774" creationId="{DD318D8D-1D06-C34A-9B17-073E2F10FB06}"/>
          </ac:spMkLst>
        </pc:spChg>
        <pc:spChg chg="mod">
          <ac:chgData name="#NG CHI HUI#" userId="a8074964-3c0e-453e-bf61-1d9101821b9c" providerId="ADAL" clId="{6F6D8026-9D7B-E249-B11F-152A018EB705}" dt="2021-04-04T04:30:15.818" v="11359"/>
          <ac:spMkLst>
            <pc:docMk/>
            <pc:sldMk cId="2242633259" sldId="367"/>
            <ac:spMk id="775" creationId="{3822B22B-1392-064A-8E23-70060F7B41B4}"/>
          </ac:spMkLst>
        </pc:spChg>
        <pc:spChg chg="mod">
          <ac:chgData name="#NG CHI HUI#" userId="a8074964-3c0e-453e-bf61-1d9101821b9c" providerId="ADAL" clId="{6F6D8026-9D7B-E249-B11F-152A018EB705}" dt="2021-04-04T04:30:15.818" v="11359"/>
          <ac:spMkLst>
            <pc:docMk/>
            <pc:sldMk cId="2242633259" sldId="367"/>
            <ac:spMk id="776" creationId="{2DB722C8-4695-4F44-87B8-D1A364814E12}"/>
          </ac:spMkLst>
        </pc:spChg>
        <pc:spChg chg="mod">
          <ac:chgData name="#NG CHI HUI#" userId="a8074964-3c0e-453e-bf61-1d9101821b9c" providerId="ADAL" clId="{6F6D8026-9D7B-E249-B11F-152A018EB705}" dt="2021-04-04T04:30:15.818" v="11359"/>
          <ac:spMkLst>
            <pc:docMk/>
            <pc:sldMk cId="2242633259" sldId="367"/>
            <ac:spMk id="777" creationId="{F929D5E6-7CCD-C244-A324-A1F1218BE4A7}"/>
          </ac:spMkLst>
        </pc:spChg>
        <pc:spChg chg="mod">
          <ac:chgData name="#NG CHI HUI#" userId="a8074964-3c0e-453e-bf61-1d9101821b9c" providerId="ADAL" clId="{6F6D8026-9D7B-E249-B11F-152A018EB705}" dt="2021-04-04T04:30:15.818" v="11359"/>
          <ac:spMkLst>
            <pc:docMk/>
            <pc:sldMk cId="2242633259" sldId="367"/>
            <ac:spMk id="778" creationId="{95E5EC8A-E455-054B-AD95-7188AE0FA7A3}"/>
          </ac:spMkLst>
        </pc:spChg>
        <pc:spChg chg="mod">
          <ac:chgData name="#NG CHI HUI#" userId="a8074964-3c0e-453e-bf61-1d9101821b9c" providerId="ADAL" clId="{6F6D8026-9D7B-E249-B11F-152A018EB705}" dt="2021-04-04T04:30:15.818" v="11359"/>
          <ac:spMkLst>
            <pc:docMk/>
            <pc:sldMk cId="2242633259" sldId="367"/>
            <ac:spMk id="779" creationId="{844248A7-1803-9F4B-9A8D-FD1FE0E17F0A}"/>
          </ac:spMkLst>
        </pc:spChg>
        <pc:spChg chg="mod">
          <ac:chgData name="#NG CHI HUI#" userId="a8074964-3c0e-453e-bf61-1d9101821b9c" providerId="ADAL" clId="{6F6D8026-9D7B-E249-B11F-152A018EB705}" dt="2021-04-04T04:30:15.818" v="11359"/>
          <ac:spMkLst>
            <pc:docMk/>
            <pc:sldMk cId="2242633259" sldId="367"/>
            <ac:spMk id="780" creationId="{5A4F9CAA-AEB9-B24D-A6F5-47A3299C167B}"/>
          </ac:spMkLst>
        </pc:spChg>
        <pc:spChg chg="mod">
          <ac:chgData name="#NG CHI HUI#" userId="a8074964-3c0e-453e-bf61-1d9101821b9c" providerId="ADAL" clId="{6F6D8026-9D7B-E249-B11F-152A018EB705}" dt="2021-04-04T04:30:15.818" v="11359"/>
          <ac:spMkLst>
            <pc:docMk/>
            <pc:sldMk cId="2242633259" sldId="367"/>
            <ac:spMk id="781" creationId="{B6D36326-F142-0B49-8EA4-40C16BC79EAB}"/>
          </ac:spMkLst>
        </pc:spChg>
        <pc:spChg chg="mod">
          <ac:chgData name="#NG CHI HUI#" userId="a8074964-3c0e-453e-bf61-1d9101821b9c" providerId="ADAL" clId="{6F6D8026-9D7B-E249-B11F-152A018EB705}" dt="2021-04-04T04:30:15.818" v="11359"/>
          <ac:spMkLst>
            <pc:docMk/>
            <pc:sldMk cId="2242633259" sldId="367"/>
            <ac:spMk id="782" creationId="{494F4D65-54D1-DF45-80A4-16CF365E77CB}"/>
          </ac:spMkLst>
        </pc:spChg>
        <pc:spChg chg="mod">
          <ac:chgData name="#NG CHI HUI#" userId="a8074964-3c0e-453e-bf61-1d9101821b9c" providerId="ADAL" clId="{6F6D8026-9D7B-E249-B11F-152A018EB705}" dt="2021-04-04T04:30:15.818" v="11359"/>
          <ac:spMkLst>
            <pc:docMk/>
            <pc:sldMk cId="2242633259" sldId="367"/>
            <ac:spMk id="783" creationId="{A737E15C-1788-6848-A5F0-57DF05238F12}"/>
          </ac:spMkLst>
        </pc:spChg>
        <pc:spChg chg="mod">
          <ac:chgData name="#NG CHI HUI#" userId="a8074964-3c0e-453e-bf61-1d9101821b9c" providerId="ADAL" clId="{6F6D8026-9D7B-E249-B11F-152A018EB705}" dt="2021-04-04T04:30:15.818" v="11359"/>
          <ac:spMkLst>
            <pc:docMk/>
            <pc:sldMk cId="2242633259" sldId="367"/>
            <ac:spMk id="784" creationId="{D0D30256-C18B-5A49-916E-3DA9D811CFAB}"/>
          </ac:spMkLst>
        </pc:spChg>
        <pc:spChg chg="mod">
          <ac:chgData name="#NG CHI HUI#" userId="a8074964-3c0e-453e-bf61-1d9101821b9c" providerId="ADAL" clId="{6F6D8026-9D7B-E249-B11F-152A018EB705}" dt="2021-04-04T04:30:15.818" v="11359"/>
          <ac:spMkLst>
            <pc:docMk/>
            <pc:sldMk cId="2242633259" sldId="367"/>
            <ac:spMk id="785" creationId="{994C081A-87C4-2646-A207-0120A35EE2F8}"/>
          </ac:spMkLst>
        </pc:spChg>
        <pc:spChg chg="mod">
          <ac:chgData name="#NG CHI HUI#" userId="a8074964-3c0e-453e-bf61-1d9101821b9c" providerId="ADAL" clId="{6F6D8026-9D7B-E249-B11F-152A018EB705}" dt="2021-04-04T04:30:15.818" v="11359"/>
          <ac:spMkLst>
            <pc:docMk/>
            <pc:sldMk cId="2242633259" sldId="367"/>
            <ac:spMk id="786" creationId="{1D1E09FC-C0A7-514A-A46D-42EB7071F856}"/>
          </ac:spMkLst>
        </pc:spChg>
        <pc:spChg chg="mod">
          <ac:chgData name="#NG CHI HUI#" userId="a8074964-3c0e-453e-bf61-1d9101821b9c" providerId="ADAL" clId="{6F6D8026-9D7B-E249-B11F-152A018EB705}" dt="2021-04-04T04:30:15.818" v="11359"/>
          <ac:spMkLst>
            <pc:docMk/>
            <pc:sldMk cId="2242633259" sldId="367"/>
            <ac:spMk id="787" creationId="{915CEE40-9DDD-1343-A4C9-688A45730367}"/>
          </ac:spMkLst>
        </pc:spChg>
        <pc:spChg chg="mod">
          <ac:chgData name="#NG CHI HUI#" userId="a8074964-3c0e-453e-bf61-1d9101821b9c" providerId="ADAL" clId="{6F6D8026-9D7B-E249-B11F-152A018EB705}" dt="2021-04-04T04:30:15.818" v="11359"/>
          <ac:spMkLst>
            <pc:docMk/>
            <pc:sldMk cId="2242633259" sldId="367"/>
            <ac:spMk id="788" creationId="{B85C3123-4ECF-FF4F-B10B-423EDC3EBECC}"/>
          </ac:spMkLst>
        </pc:spChg>
        <pc:spChg chg="mod">
          <ac:chgData name="#NG CHI HUI#" userId="a8074964-3c0e-453e-bf61-1d9101821b9c" providerId="ADAL" clId="{6F6D8026-9D7B-E249-B11F-152A018EB705}" dt="2021-04-04T04:30:15.818" v="11359"/>
          <ac:spMkLst>
            <pc:docMk/>
            <pc:sldMk cId="2242633259" sldId="367"/>
            <ac:spMk id="789" creationId="{62B9C9FA-1C74-0247-8CAE-2CB247B4728F}"/>
          </ac:spMkLst>
        </pc:spChg>
        <pc:spChg chg="mod">
          <ac:chgData name="#NG CHI HUI#" userId="a8074964-3c0e-453e-bf61-1d9101821b9c" providerId="ADAL" clId="{6F6D8026-9D7B-E249-B11F-152A018EB705}" dt="2021-04-04T04:30:15.818" v="11359"/>
          <ac:spMkLst>
            <pc:docMk/>
            <pc:sldMk cId="2242633259" sldId="367"/>
            <ac:spMk id="790" creationId="{47F4A2CE-0CCE-0C49-B8E6-F026E2741F0C}"/>
          </ac:spMkLst>
        </pc:spChg>
        <pc:spChg chg="mod">
          <ac:chgData name="#NG CHI HUI#" userId="a8074964-3c0e-453e-bf61-1d9101821b9c" providerId="ADAL" clId="{6F6D8026-9D7B-E249-B11F-152A018EB705}" dt="2021-04-04T04:30:15.818" v="11359"/>
          <ac:spMkLst>
            <pc:docMk/>
            <pc:sldMk cId="2242633259" sldId="367"/>
            <ac:spMk id="791" creationId="{EE6F8F53-CF1A-2E4B-A079-FC9B47765D65}"/>
          </ac:spMkLst>
        </pc:spChg>
        <pc:spChg chg="mod">
          <ac:chgData name="#NG CHI HUI#" userId="a8074964-3c0e-453e-bf61-1d9101821b9c" providerId="ADAL" clId="{6F6D8026-9D7B-E249-B11F-152A018EB705}" dt="2021-04-04T04:30:15.818" v="11359"/>
          <ac:spMkLst>
            <pc:docMk/>
            <pc:sldMk cId="2242633259" sldId="367"/>
            <ac:spMk id="792" creationId="{0752F66B-52AC-6F4C-BB61-943477C45FEC}"/>
          </ac:spMkLst>
        </pc:spChg>
        <pc:spChg chg="mod">
          <ac:chgData name="#NG CHI HUI#" userId="a8074964-3c0e-453e-bf61-1d9101821b9c" providerId="ADAL" clId="{6F6D8026-9D7B-E249-B11F-152A018EB705}" dt="2021-04-04T04:30:15.818" v="11359"/>
          <ac:spMkLst>
            <pc:docMk/>
            <pc:sldMk cId="2242633259" sldId="367"/>
            <ac:spMk id="793" creationId="{A267D3FA-B826-944C-B666-DEE21E751DBA}"/>
          </ac:spMkLst>
        </pc:spChg>
        <pc:spChg chg="mod">
          <ac:chgData name="#NG CHI HUI#" userId="a8074964-3c0e-453e-bf61-1d9101821b9c" providerId="ADAL" clId="{6F6D8026-9D7B-E249-B11F-152A018EB705}" dt="2021-04-04T04:30:15.818" v="11359"/>
          <ac:spMkLst>
            <pc:docMk/>
            <pc:sldMk cId="2242633259" sldId="367"/>
            <ac:spMk id="794" creationId="{F697C140-4E4A-0B42-B6F1-6067D8ED3AAA}"/>
          </ac:spMkLst>
        </pc:spChg>
        <pc:spChg chg="mod">
          <ac:chgData name="#NG CHI HUI#" userId="a8074964-3c0e-453e-bf61-1d9101821b9c" providerId="ADAL" clId="{6F6D8026-9D7B-E249-B11F-152A018EB705}" dt="2021-04-04T04:30:15.818" v="11359"/>
          <ac:spMkLst>
            <pc:docMk/>
            <pc:sldMk cId="2242633259" sldId="367"/>
            <ac:spMk id="795" creationId="{BAA1E6CD-F788-8C46-9FC7-6A9956B64CC5}"/>
          </ac:spMkLst>
        </pc:spChg>
        <pc:spChg chg="mod">
          <ac:chgData name="#NG CHI HUI#" userId="a8074964-3c0e-453e-bf61-1d9101821b9c" providerId="ADAL" clId="{6F6D8026-9D7B-E249-B11F-152A018EB705}" dt="2021-04-04T04:30:15.818" v="11359"/>
          <ac:spMkLst>
            <pc:docMk/>
            <pc:sldMk cId="2242633259" sldId="367"/>
            <ac:spMk id="796" creationId="{839A97FD-6DA4-1E4A-BAB7-C45B46505F10}"/>
          </ac:spMkLst>
        </pc:spChg>
        <pc:spChg chg="mod">
          <ac:chgData name="#NG CHI HUI#" userId="a8074964-3c0e-453e-bf61-1d9101821b9c" providerId="ADAL" clId="{6F6D8026-9D7B-E249-B11F-152A018EB705}" dt="2021-04-04T04:30:15.818" v="11359"/>
          <ac:spMkLst>
            <pc:docMk/>
            <pc:sldMk cId="2242633259" sldId="367"/>
            <ac:spMk id="797" creationId="{1C99B31F-A94A-F344-849C-8E91431ADC00}"/>
          </ac:spMkLst>
        </pc:spChg>
        <pc:spChg chg="mod">
          <ac:chgData name="#NG CHI HUI#" userId="a8074964-3c0e-453e-bf61-1d9101821b9c" providerId="ADAL" clId="{6F6D8026-9D7B-E249-B11F-152A018EB705}" dt="2021-04-04T04:30:15.818" v="11359"/>
          <ac:spMkLst>
            <pc:docMk/>
            <pc:sldMk cId="2242633259" sldId="367"/>
            <ac:spMk id="798" creationId="{1E15B505-F1A1-DE43-BCBD-C094CD24C874}"/>
          </ac:spMkLst>
        </pc:spChg>
        <pc:spChg chg="mod">
          <ac:chgData name="#NG CHI HUI#" userId="a8074964-3c0e-453e-bf61-1d9101821b9c" providerId="ADAL" clId="{6F6D8026-9D7B-E249-B11F-152A018EB705}" dt="2021-04-04T04:30:15.818" v="11359"/>
          <ac:spMkLst>
            <pc:docMk/>
            <pc:sldMk cId="2242633259" sldId="367"/>
            <ac:spMk id="799" creationId="{98156BBB-7821-A743-A18C-3F7220147945}"/>
          </ac:spMkLst>
        </pc:spChg>
        <pc:spChg chg="mod">
          <ac:chgData name="#NG CHI HUI#" userId="a8074964-3c0e-453e-bf61-1d9101821b9c" providerId="ADAL" clId="{6F6D8026-9D7B-E249-B11F-152A018EB705}" dt="2021-04-04T04:30:15.818" v="11359"/>
          <ac:spMkLst>
            <pc:docMk/>
            <pc:sldMk cId="2242633259" sldId="367"/>
            <ac:spMk id="800" creationId="{40E4FE93-0D21-2B4A-A589-D10519C51E5C}"/>
          </ac:spMkLst>
        </pc:spChg>
        <pc:spChg chg="mod">
          <ac:chgData name="#NG CHI HUI#" userId="a8074964-3c0e-453e-bf61-1d9101821b9c" providerId="ADAL" clId="{6F6D8026-9D7B-E249-B11F-152A018EB705}" dt="2021-04-04T04:30:15.818" v="11359"/>
          <ac:spMkLst>
            <pc:docMk/>
            <pc:sldMk cId="2242633259" sldId="367"/>
            <ac:spMk id="801" creationId="{C77DDC9E-0782-674E-8689-839964BB0615}"/>
          </ac:spMkLst>
        </pc:spChg>
        <pc:spChg chg="mod">
          <ac:chgData name="#NG CHI HUI#" userId="a8074964-3c0e-453e-bf61-1d9101821b9c" providerId="ADAL" clId="{6F6D8026-9D7B-E249-B11F-152A018EB705}" dt="2021-04-04T04:30:15.818" v="11359"/>
          <ac:spMkLst>
            <pc:docMk/>
            <pc:sldMk cId="2242633259" sldId="367"/>
            <ac:spMk id="802" creationId="{53084027-DA57-E840-AC80-1D54AC596509}"/>
          </ac:spMkLst>
        </pc:spChg>
        <pc:spChg chg="mod">
          <ac:chgData name="#NG CHI HUI#" userId="a8074964-3c0e-453e-bf61-1d9101821b9c" providerId="ADAL" clId="{6F6D8026-9D7B-E249-B11F-152A018EB705}" dt="2021-04-04T04:30:15.818" v="11359"/>
          <ac:spMkLst>
            <pc:docMk/>
            <pc:sldMk cId="2242633259" sldId="367"/>
            <ac:spMk id="803" creationId="{5E328645-9242-2744-A9A4-E841EE47F333}"/>
          </ac:spMkLst>
        </pc:spChg>
        <pc:spChg chg="mod">
          <ac:chgData name="#NG CHI HUI#" userId="a8074964-3c0e-453e-bf61-1d9101821b9c" providerId="ADAL" clId="{6F6D8026-9D7B-E249-B11F-152A018EB705}" dt="2021-04-04T04:30:15.818" v="11359"/>
          <ac:spMkLst>
            <pc:docMk/>
            <pc:sldMk cId="2242633259" sldId="367"/>
            <ac:spMk id="804" creationId="{AF4091AE-2B6D-EE4D-8193-7AA909A0CA48}"/>
          </ac:spMkLst>
        </pc:spChg>
        <pc:spChg chg="mod">
          <ac:chgData name="#NG CHI HUI#" userId="a8074964-3c0e-453e-bf61-1d9101821b9c" providerId="ADAL" clId="{6F6D8026-9D7B-E249-B11F-152A018EB705}" dt="2021-04-04T04:30:15.818" v="11359"/>
          <ac:spMkLst>
            <pc:docMk/>
            <pc:sldMk cId="2242633259" sldId="367"/>
            <ac:spMk id="805" creationId="{23998BAC-D6C6-4D42-9D9F-E5FFD6780EC8}"/>
          </ac:spMkLst>
        </pc:spChg>
        <pc:spChg chg="mod">
          <ac:chgData name="#NG CHI HUI#" userId="a8074964-3c0e-453e-bf61-1d9101821b9c" providerId="ADAL" clId="{6F6D8026-9D7B-E249-B11F-152A018EB705}" dt="2021-04-04T04:30:15.818" v="11359"/>
          <ac:spMkLst>
            <pc:docMk/>
            <pc:sldMk cId="2242633259" sldId="367"/>
            <ac:spMk id="806" creationId="{C711C1BF-819B-3841-A725-73454258E1BB}"/>
          </ac:spMkLst>
        </pc:spChg>
        <pc:spChg chg="mod">
          <ac:chgData name="#NG CHI HUI#" userId="a8074964-3c0e-453e-bf61-1d9101821b9c" providerId="ADAL" clId="{6F6D8026-9D7B-E249-B11F-152A018EB705}" dt="2021-04-04T04:30:15.818" v="11359"/>
          <ac:spMkLst>
            <pc:docMk/>
            <pc:sldMk cId="2242633259" sldId="367"/>
            <ac:spMk id="807" creationId="{AE40C74C-E42A-7E48-97B5-DD551AF491CE}"/>
          </ac:spMkLst>
        </pc:spChg>
        <pc:spChg chg="mod">
          <ac:chgData name="#NG CHI HUI#" userId="a8074964-3c0e-453e-bf61-1d9101821b9c" providerId="ADAL" clId="{6F6D8026-9D7B-E249-B11F-152A018EB705}" dt="2021-04-04T04:30:15.818" v="11359"/>
          <ac:spMkLst>
            <pc:docMk/>
            <pc:sldMk cId="2242633259" sldId="367"/>
            <ac:spMk id="808" creationId="{35D65C1C-43A7-9441-95EE-303E059EB059}"/>
          </ac:spMkLst>
        </pc:spChg>
        <pc:spChg chg="mod">
          <ac:chgData name="#NG CHI HUI#" userId="a8074964-3c0e-453e-bf61-1d9101821b9c" providerId="ADAL" clId="{6F6D8026-9D7B-E249-B11F-152A018EB705}" dt="2021-04-04T04:30:15.818" v="11359"/>
          <ac:spMkLst>
            <pc:docMk/>
            <pc:sldMk cId="2242633259" sldId="367"/>
            <ac:spMk id="809" creationId="{A19378DF-6FEF-834F-8DF3-38BE8738B350}"/>
          </ac:spMkLst>
        </pc:spChg>
        <pc:spChg chg="mod">
          <ac:chgData name="#NG CHI HUI#" userId="a8074964-3c0e-453e-bf61-1d9101821b9c" providerId="ADAL" clId="{6F6D8026-9D7B-E249-B11F-152A018EB705}" dt="2021-04-04T04:30:15.818" v="11359"/>
          <ac:spMkLst>
            <pc:docMk/>
            <pc:sldMk cId="2242633259" sldId="367"/>
            <ac:spMk id="810" creationId="{4725C2AB-BE68-704C-B4A4-CA0A4B0D3E2B}"/>
          </ac:spMkLst>
        </pc:spChg>
        <pc:spChg chg="mod">
          <ac:chgData name="#NG CHI HUI#" userId="a8074964-3c0e-453e-bf61-1d9101821b9c" providerId="ADAL" clId="{6F6D8026-9D7B-E249-B11F-152A018EB705}" dt="2021-04-04T04:30:15.818" v="11359"/>
          <ac:spMkLst>
            <pc:docMk/>
            <pc:sldMk cId="2242633259" sldId="367"/>
            <ac:spMk id="811" creationId="{75E6D857-E756-CA4A-A924-69F129B9194F}"/>
          </ac:spMkLst>
        </pc:spChg>
        <pc:spChg chg="mod">
          <ac:chgData name="#NG CHI HUI#" userId="a8074964-3c0e-453e-bf61-1d9101821b9c" providerId="ADAL" clId="{6F6D8026-9D7B-E249-B11F-152A018EB705}" dt="2021-04-04T04:30:15.818" v="11359"/>
          <ac:spMkLst>
            <pc:docMk/>
            <pc:sldMk cId="2242633259" sldId="367"/>
            <ac:spMk id="812" creationId="{BD614192-CB4F-0C42-8DBB-EE21A0803BA1}"/>
          </ac:spMkLst>
        </pc:spChg>
        <pc:spChg chg="mod">
          <ac:chgData name="#NG CHI HUI#" userId="a8074964-3c0e-453e-bf61-1d9101821b9c" providerId="ADAL" clId="{6F6D8026-9D7B-E249-B11F-152A018EB705}" dt="2021-04-04T04:30:15.818" v="11359"/>
          <ac:spMkLst>
            <pc:docMk/>
            <pc:sldMk cId="2242633259" sldId="367"/>
            <ac:spMk id="813" creationId="{18452198-970C-FA42-AFF5-385AF79C66C7}"/>
          </ac:spMkLst>
        </pc:spChg>
        <pc:spChg chg="mod">
          <ac:chgData name="#NG CHI HUI#" userId="a8074964-3c0e-453e-bf61-1d9101821b9c" providerId="ADAL" clId="{6F6D8026-9D7B-E249-B11F-152A018EB705}" dt="2021-04-04T04:30:15.818" v="11359"/>
          <ac:spMkLst>
            <pc:docMk/>
            <pc:sldMk cId="2242633259" sldId="367"/>
            <ac:spMk id="814" creationId="{59EAE19C-65CA-5741-8CB9-C8CD5E6B85F8}"/>
          </ac:spMkLst>
        </pc:spChg>
        <pc:spChg chg="mod">
          <ac:chgData name="#NG CHI HUI#" userId="a8074964-3c0e-453e-bf61-1d9101821b9c" providerId="ADAL" clId="{6F6D8026-9D7B-E249-B11F-152A018EB705}" dt="2021-04-04T04:30:15.818" v="11359"/>
          <ac:spMkLst>
            <pc:docMk/>
            <pc:sldMk cId="2242633259" sldId="367"/>
            <ac:spMk id="815" creationId="{0D903D75-8F2F-244E-9706-FAC5376202B9}"/>
          </ac:spMkLst>
        </pc:spChg>
        <pc:spChg chg="mod">
          <ac:chgData name="#NG CHI HUI#" userId="a8074964-3c0e-453e-bf61-1d9101821b9c" providerId="ADAL" clId="{6F6D8026-9D7B-E249-B11F-152A018EB705}" dt="2021-04-04T04:30:15.818" v="11359"/>
          <ac:spMkLst>
            <pc:docMk/>
            <pc:sldMk cId="2242633259" sldId="367"/>
            <ac:spMk id="816" creationId="{7D8F19FD-49DE-124E-AC01-3105FA43AE1A}"/>
          </ac:spMkLst>
        </pc:spChg>
        <pc:spChg chg="mod">
          <ac:chgData name="#NG CHI HUI#" userId="a8074964-3c0e-453e-bf61-1d9101821b9c" providerId="ADAL" clId="{6F6D8026-9D7B-E249-B11F-152A018EB705}" dt="2021-04-04T04:30:15.818" v="11359"/>
          <ac:spMkLst>
            <pc:docMk/>
            <pc:sldMk cId="2242633259" sldId="367"/>
            <ac:spMk id="817" creationId="{12B52A26-D22D-F94B-A65F-ADEC4A0DC466}"/>
          </ac:spMkLst>
        </pc:spChg>
        <pc:spChg chg="mod">
          <ac:chgData name="#NG CHI HUI#" userId="a8074964-3c0e-453e-bf61-1d9101821b9c" providerId="ADAL" clId="{6F6D8026-9D7B-E249-B11F-152A018EB705}" dt="2021-04-04T04:30:15.818" v="11359"/>
          <ac:spMkLst>
            <pc:docMk/>
            <pc:sldMk cId="2242633259" sldId="367"/>
            <ac:spMk id="818" creationId="{F04E6417-88DE-FC4B-9DA2-8DC9607CD946}"/>
          </ac:spMkLst>
        </pc:spChg>
        <pc:spChg chg="mod">
          <ac:chgData name="#NG CHI HUI#" userId="a8074964-3c0e-453e-bf61-1d9101821b9c" providerId="ADAL" clId="{6F6D8026-9D7B-E249-B11F-152A018EB705}" dt="2021-04-04T04:30:15.818" v="11359"/>
          <ac:spMkLst>
            <pc:docMk/>
            <pc:sldMk cId="2242633259" sldId="367"/>
            <ac:spMk id="819" creationId="{C0B08714-EB22-CE43-BCF9-5EBE2DE2DE6C}"/>
          </ac:spMkLst>
        </pc:spChg>
        <pc:spChg chg="mod">
          <ac:chgData name="#NG CHI HUI#" userId="a8074964-3c0e-453e-bf61-1d9101821b9c" providerId="ADAL" clId="{6F6D8026-9D7B-E249-B11F-152A018EB705}" dt="2021-04-04T04:30:15.818" v="11359"/>
          <ac:spMkLst>
            <pc:docMk/>
            <pc:sldMk cId="2242633259" sldId="367"/>
            <ac:spMk id="820" creationId="{E0F01589-F481-2D48-A956-4C9E08974EE2}"/>
          </ac:spMkLst>
        </pc:spChg>
        <pc:spChg chg="mod">
          <ac:chgData name="#NG CHI HUI#" userId="a8074964-3c0e-453e-bf61-1d9101821b9c" providerId="ADAL" clId="{6F6D8026-9D7B-E249-B11F-152A018EB705}" dt="2021-04-04T04:30:15.818" v="11359"/>
          <ac:spMkLst>
            <pc:docMk/>
            <pc:sldMk cId="2242633259" sldId="367"/>
            <ac:spMk id="821" creationId="{668BB952-0D70-894B-B00A-2BCA5530772B}"/>
          </ac:spMkLst>
        </pc:spChg>
        <pc:spChg chg="mod">
          <ac:chgData name="#NG CHI HUI#" userId="a8074964-3c0e-453e-bf61-1d9101821b9c" providerId="ADAL" clId="{6F6D8026-9D7B-E249-B11F-152A018EB705}" dt="2021-04-04T04:30:15.818" v="11359"/>
          <ac:spMkLst>
            <pc:docMk/>
            <pc:sldMk cId="2242633259" sldId="367"/>
            <ac:spMk id="822" creationId="{8D3BBF9A-EA25-AA4F-B656-D35E4D97ED5E}"/>
          </ac:spMkLst>
        </pc:spChg>
        <pc:spChg chg="mod">
          <ac:chgData name="#NG CHI HUI#" userId="a8074964-3c0e-453e-bf61-1d9101821b9c" providerId="ADAL" clId="{6F6D8026-9D7B-E249-B11F-152A018EB705}" dt="2021-04-04T04:30:15.818" v="11359"/>
          <ac:spMkLst>
            <pc:docMk/>
            <pc:sldMk cId="2242633259" sldId="367"/>
            <ac:spMk id="823" creationId="{EB1EF8C8-A53B-CF4A-B39B-B338A983DE62}"/>
          </ac:spMkLst>
        </pc:spChg>
        <pc:spChg chg="mod">
          <ac:chgData name="#NG CHI HUI#" userId="a8074964-3c0e-453e-bf61-1d9101821b9c" providerId="ADAL" clId="{6F6D8026-9D7B-E249-B11F-152A018EB705}" dt="2021-04-04T04:30:15.818" v="11359"/>
          <ac:spMkLst>
            <pc:docMk/>
            <pc:sldMk cId="2242633259" sldId="367"/>
            <ac:spMk id="824" creationId="{C84CCB00-82E4-584E-9EE3-11A41E1ED5B7}"/>
          </ac:spMkLst>
        </pc:spChg>
        <pc:spChg chg="mod">
          <ac:chgData name="#NG CHI HUI#" userId="a8074964-3c0e-453e-bf61-1d9101821b9c" providerId="ADAL" clId="{6F6D8026-9D7B-E249-B11F-152A018EB705}" dt="2021-04-04T04:30:15.818" v="11359"/>
          <ac:spMkLst>
            <pc:docMk/>
            <pc:sldMk cId="2242633259" sldId="367"/>
            <ac:spMk id="825" creationId="{DB2C790A-0A69-F442-9873-4AE3D1375B78}"/>
          </ac:spMkLst>
        </pc:spChg>
        <pc:spChg chg="mod">
          <ac:chgData name="#NG CHI HUI#" userId="a8074964-3c0e-453e-bf61-1d9101821b9c" providerId="ADAL" clId="{6F6D8026-9D7B-E249-B11F-152A018EB705}" dt="2021-04-04T04:30:15.818" v="11359"/>
          <ac:spMkLst>
            <pc:docMk/>
            <pc:sldMk cId="2242633259" sldId="367"/>
            <ac:spMk id="826" creationId="{C9834026-FD59-2A40-A23A-8B84FEF88544}"/>
          </ac:spMkLst>
        </pc:spChg>
        <pc:spChg chg="mod">
          <ac:chgData name="#NG CHI HUI#" userId="a8074964-3c0e-453e-bf61-1d9101821b9c" providerId="ADAL" clId="{6F6D8026-9D7B-E249-B11F-152A018EB705}" dt="2021-04-04T04:30:15.818" v="11359"/>
          <ac:spMkLst>
            <pc:docMk/>
            <pc:sldMk cId="2242633259" sldId="367"/>
            <ac:spMk id="827" creationId="{C9AF6C3C-1D20-524C-AD62-80E339ACC891}"/>
          </ac:spMkLst>
        </pc:spChg>
        <pc:spChg chg="mod">
          <ac:chgData name="#NG CHI HUI#" userId="a8074964-3c0e-453e-bf61-1d9101821b9c" providerId="ADAL" clId="{6F6D8026-9D7B-E249-B11F-152A018EB705}" dt="2021-04-04T04:30:15.818" v="11359"/>
          <ac:spMkLst>
            <pc:docMk/>
            <pc:sldMk cId="2242633259" sldId="367"/>
            <ac:spMk id="828" creationId="{3EA71433-912D-F44B-B501-7A728CECA33C}"/>
          </ac:spMkLst>
        </pc:spChg>
        <pc:spChg chg="mod">
          <ac:chgData name="#NG CHI HUI#" userId="a8074964-3c0e-453e-bf61-1d9101821b9c" providerId="ADAL" clId="{6F6D8026-9D7B-E249-B11F-152A018EB705}" dt="2021-04-04T04:30:15.818" v="11359"/>
          <ac:spMkLst>
            <pc:docMk/>
            <pc:sldMk cId="2242633259" sldId="367"/>
            <ac:spMk id="829" creationId="{8DFB8ABC-16EA-B748-81E5-3C83E718A2B7}"/>
          </ac:spMkLst>
        </pc:spChg>
        <pc:spChg chg="mod">
          <ac:chgData name="#NG CHI HUI#" userId="a8074964-3c0e-453e-bf61-1d9101821b9c" providerId="ADAL" clId="{6F6D8026-9D7B-E249-B11F-152A018EB705}" dt="2021-04-04T04:30:15.818" v="11359"/>
          <ac:spMkLst>
            <pc:docMk/>
            <pc:sldMk cId="2242633259" sldId="367"/>
            <ac:spMk id="830" creationId="{8093981C-F5C9-144B-8A07-A2EE855D3FB3}"/>
          </ac:spMkLst>
        </pc:spChg>
        <pc:spChg chg="mod">
          <ac:chgData name="#NG CHI HUI#" userId="a8074964-3c0e-453e-bf61-1d9101821b9c" providerId="ADAL" clId="{6F6D8026-9D7B-E249-B11F-152A018EB705}" dt="2021-04-04T04:30:15.818" v="11359"/>
          <ac:spMkLst>
            <pc:docMk/>
            <pc:sldMk cId="2242633259" sldId="367"/>
            <ac:spMk id="831" creationId="{B2C938E0-16CE-8C4C-A9E2-3C867E0DF03C}"/>
          </ac:spMkLst>
        </pc:spChg>
        <pc:spChg chg="mod">
          <ac:chgData name="#NG CHI HUI#" userId="a8074964-3c0e-453e-bf61-1d9101821b9c" providerId="ADAL" clId="{6F6D8026-9D7B-E249-B11F-152A018EB705}" dt="2021-04-04T04:30:15.818" v="11359"/>
          <ac:spMkLst>
            <pc:docMk/>
            <pc:sldMk cId="2242633259" sldId="367"/>
            <ac:spMk id="832" creationId="{87F7C023-EB09-EE42-8F46-06B3DDAFCBAB}"/>
          </ac:spMkLst>
        </pc:spChg>
        <pc:spChg chg="mod">
          <ac:chgData name="#NG CHI HUI#" userId="a8074964-3c0e-453e-bf61-1d9101821b9c" providerId="ADAL" clId="{6F6D8026-9D7B-E249-B11F-152A018EB705}" dt="2021-04-04T04:30:15.818" v="11359"/>
          <ac:spMkLst>
            <pc:docMk/>
            <pc:sldMk cId="2242633259" sldId="367"/>
            <ac:spMk id="833" creationId="{4752C32E-6AEC-0041-841E-1B311D42F671}"/>
          </ac:spMkLst>
        </pc:spChg>
        <pc:spChg chg="mod">
          <ac:chgData name="#NG CHI HUI#" userId="a8074964-3c0e-453e-bf61-1d9101821b9c" providerId="ADAL" clId="{6F6D8026-9D7B-E249-B11F-152A018EB705}" dt="2021-04-04T04:30:15.818" v="11359"/>
          <ac:spMkLst>
            <pc:docMk/>
            <pc:sldMk cId="2242633259" sldId="367"/>
            <ac:spMk id="834" creationId="{3220B67B-BC38-9A4B-B8D5-C3E8388D4B01}"/>
          </ac:spMkLst>
        </pc:spChg>
        <pc:spChg chg="mod">
          <ac:chgData name="#NG CHI HUI#" userId="a8074964-3c0e-453e-bf61-1d9101821b9c" providerId="ADAL" clId="{6F6D8026-9D7B-E249-B11F-152A018EB705}" dt="2021-04-04T04:30:15.818" v="11359"/>
          <ac:spMkLst>
            <pc:docMk/>
            <pc:sldMk cId="2242633259" sldId="367"/>
            <ac:spMk id="835" creationId="{10EC9F59-8B16-BA41-9358-1FCE9BB27A06}"/>
          </ac:spMkLst>
        </pc:spChg>
        <pc:spChg chg="mod">
          <ac:chgData name="#NG CHI HUI#" userId="a8074964-3c0e-453e-bf61-1d9101821b9c" providerId="ADAL" clId="{6F6D8026-9D7B-E249-B11F-152A018EB705}" dt="2021-04-04T04:30:15.818" v="11359"/>
          <ac:spMkLst>
            <pc:docMk/>
            <pc:sldMk cId="2242633259" sldId="367"/>
            <ac:spMk id="836" creationId="{782F6A48-41EC-414E-B2ED-F472972F90D1}"/>
          </ac:spMkLst>
        </pc:spChg>
        <pc:spChg chg="mod">
          <ac:chgData name="#NG CHI HUI#" userId="a8074964-3c0e-453e-bf61-1d9101821b9c" providerId="ADAL" clId="{6F6D8026-9D7B-E249-B11F-152A018EB705}" dt="2021-04-04T04:30:15.818" v="11359"/>
          <ac:spMkLst>
            <pc:docMk/>
            <pc:sldMk cId="2242633259" sldId="367"/>
            <ac:spMk id="837" creationId="{63857BCD-AD9D-DA4D-9B60-77AC2FB8AA64}"/>
          </ac:spMkLst>
        </pc:spChg>
        <pc:spChg chg="mod">
          <ac:chgData name="#NG CHI HUI#" userId="a8074964-3c0e-453e-bf61-1d9101821b9c" providerId="ADAL" clId="{6F6D8026-9D7B-E249-B11F-152A018EB705}" dt="2021-04-04T04:30:15.818" v="11359"/>
          <ac:spMkLst>
            <pc:docMk/>
            <pc:sldMk cId="2242633259" sldId="367"/>
            <ac:spMk id="838" creationId="{E2152669-BBDC-504A-96A8-CA3CABED0F5C}"/>
          </ac:spMkLst>
        </pc:spChg>
        <pc:spChg chg="mod">
          <ac:chgData name="#NG CHI HUI#" userId="a8074964-3c0e-453e-bf61-1d9101821b9c" providerId="ADAL" clId="{6F6D8026-9D7B-E249-B11F-152A018EB705}" dt="2021-04-04T04:30:15.818" v="11359"/>
          <ac:spMkLst>
            <pc:docMk/>
            <pc:sldMk cId="2242633259" sldId="367"/>
            <ac:spMk id="839" creationId="{B7DF2A72-E46F-354C-9B95-2793884B45FA}"/>
          </ac:spMkLst>
        </pc:spChg>
        <pc:spChg chg="mod">
          <ac:chgData name="#NG CHI HUI#" userId="a8074964-3c0e-453e-bf61-1d9101821b9c" providerId="ADAL" clId="{6F6D8026-9D7B-E249-B11F-152A018EB705}" dt="2021-04-04T04:30:15.818" v="11359"/>
          <ac:spMkLst>
            <pc:docMk/>
            <pc:sldMk cId="2242633259" sldId="367"/>
            <ac:spMk id="840" creationId="{5C35D094-E27F-224C-95D6-77FC60255EF8}"/>
          </ac:spMkLst>
        </pc:spChg>
        <pc:spChg chg="mod">
          <ac:chgData name="#NG CHI HUI#" userId="a8074964-3c0e-453e-bf61-1d9101821b9c" providerId="ADAL" clId="{6F6D8026-9D7B-E249-B11F-152A018EB705}" dt="2021-04-04T04:30:15.818" v="11359"/>
          <ac:spMkLst>
            <pc:docMk/>
            <pc:sldMk cId="2242633259" sldId="367"/>
            <ac:spMk id="841" creationId="{BDFC4F5D-046F-854F-9453-0ED1DBF337DD}"/>
          </ac:spMkLst>
        </pc:spChg>
        <pc:spChg chg="mod">
          <ac:chgData name="#NG CHI HUI#" userId="a8074964-3c0e-453e-bf61-1d9101821b9c" providerId="ADAL" clId="{6F6D8026-9D7B-E249-B11F-152A018EB705}" dt="2021-04-04T04:30:15.818" v="11359"/>
          <ac:spMkLst>
            <pc:docMk/>
            <pc:sldMk cId="2242633259" sldId="367"/>
            <ac:spMk id="842" creationId="{22B5A5F1-66B1-374E-AECC-0DEBEAE95208}"/>
          </ac:spMkLst>
        </pc:spChg>
        <pc:spChg chg="mod">
          <ac:chgData name="#NG CHI HUI#" userId="a8074964-3c0e-453e-bf61-1d9101821b9c" providerId="ADAL" clId="{6F6D8026-9D7B-E249-B11F-152A018EB705}" dt="2021-04-04T04:30:15.818" v="11359"/>
          <ac:spMkLst>
            <pc:docMk/>
            <pc:sldMk cId="2242633259" sldId="367"/>
            <ac:spMk id="843" creationId="{B1378889-F6F9-6048-B41E-ADE82E2E2169}"/>
          </ac:spMkLst>
        </pc:spChg>
        <pc:spChg chg="mod">
          <ac:chgData name="#NG CHI HUI#" userId="a8074964-3c0e-453e-bf61-1d9101821b9c" providerId="ADAL" clId="{6F6D8026-9D7B-E249-B11F-152A018EB705}" dt="2021-04-04T04:30:15.818" v="11359"/>
          <ac:spMkLst>
            <pc:docMk/>
            <pc:sldMk cId="2242633259" sldId="367"/>
            <ac:spMk id="844" creationId="{AE3A0288-BAEA-AF47-A496-DA1A90B4DCC6}"/>
          </ac:spMkLst>
        </pc:spChg>
        <pc:spChg chg="mod">
          <ac:chgData name="#NG CHI HUI#" userId="a8074964-3c0e-453e-bf61-1d9101821b9c" providerId="ADAL" clId="{6F6D8026-9D7B-E249-B11F-152A018EB705}" dt="2021-04-04T04:30:15.818" v="11359"/>
          <ac:spMkLst>
            <pc:docMk/>
            <pc:sldMk cId="2242633259" sldId="367"/>
            <ac:spMk id="845" creationId="{C5C70847-F4D0-7446-BD78-947A3B3BD7B2}"/>
          </ac:spMkLst>
        </pc:spChg>
        <pc:spChg chg="mod">
          <ac:chgData name="#NG CHI HUI#" userId="a8074964-3c0e-453e-bf61-1d9101821b9c" providerId="ADAL" clId="{6F6D8026-9D7B-E249-B11F-152A018EB705}" dt="2021-04-04T04:30:15.818" v="11359"/>
          <ac:spMkLst>
            <pc:docMk/>
            <pc:sldMk cId="2242633259" sldId="367"/>
            <ac:spMk id="846" creationId="{472706E5-B9C7-1C4F-9CB4-467E423C6561}"/>
          </ac:spMkLst>
        </pc:spChg>
        <pc:spChg chg="mod">
          <ac:chgData name="#NG CHI HUI#" userId="a8074964-3c0e-453e-bf61-1d9101821b9c" providerId="ADAL" clId="{6F6D8026-9D7B-E249-B11F-152A018EB705}" dt="2021-04-04T04:30:15.818" v="11359"/>
          <ac:spMkLst>
            <pc:docMk/>
            <pc:sldMk cId="2242633259" sldId="367"/>
            <ac:spMk id="847" creationId="{AC5AC1EC-2E0A-B54C-9E44-5BDF3595BB86}"/>
          </ac:spMkLst>
        </pc:spChg>
        <pc:spChg chg="mod">
          <ac:chgData name="#NG CHI HUI#" userId="a8074964-3c0e-453e-bf61-1d9101821b9c" providerId="ADAL" clId="{6F6D8026-9D7B-E249-B11F-152A018EB705}" dt="2021-04-04T04:30:15.818" v="11359"/>
          <ac:spMkLst>
            <pc:docMk/>
            <pc:sldMk cId="2242633259" sldId="367"/>
            <ac:spMk id="848" creationId="{F19B7A5A-CFBA-564E-B1C3-7C98DE3FBF0E}"/>
          </ac:spMkLst>
        </pc:spChg>
        <pc:spChg chg="mod">
          <ac:chgData name="#NG CHI HUI#" userId="a8074964-3c0e-453e-bf61-1d9101821b9c" providerId="ADAL" clId="{6F6D8026-9D7B-E249-B11F-152A018EB705}" dt="2021-04-04T04:30:15.818" v="11359"/>
          <ac:spMkLst>
            <pc:docMk/>
            <pc:sldMk cId="2242633259" sldId="367"/>
            <ac:spMk id="849" creationId="{C3F86339-A255-6C4B-A91F-D81EEE9B0428}"/>
          </ac:spMkLst>
        </pc:spChg>
        <pc:spChg chg="mod">
          <ac:chgData name="#NG CHI HUI#" userId="a8074964-3c0e-453e-bf61-1d9101821b9c" providerId="ADAL" clId="{6F6D8026-9D7B-E249-B11F-152A018EB705}" dt="2021-04-04T04:30:15.818" v="11359"/>
          <ac:spMkLst>
            <pc:docMk/>
            <pc:sldMk cId="2242633259" sldId="367"/>
            <ac:spMk id="850" creationId="{377CDF4F-BAF2-F246-A57C-BC001102B597}"/>
          </ac:spMkLst>
        </pc:spChg>
        <pc:spChg chg="mod">
          <ac:chgData name="#NG CHI HUI#" userId="a8074964-3c0e-453e-bf61-1d9101821b9c" providerId="ADAL" clId="{6F6D8026-9D7B-E249-B11F-152A018EB705}" dt="2021-04-04T04:30:15.818" v="11359"/>
          <ac:spMkLst>
            <pc:docMk/>
            <pc:sldMk cId="2242633259" sldId="367"/>
            <ac:spMk id="851" creationId="{769E349D-0CDF-244D-93A0-26B0083A5C19}"/>
          </ac:spMkLst>
        </pc:spChg>
        <pc:spChg chg="mod">
          <ac:chgData name="#NG CHI HUI#" userId="a8074964-3c0e-453e-bf61-1d9101821b9c" providerId="ADAL" clId="{6F6D8026-9D7B-E249-B11F-152A018EB705}" dt="2021-04-04T04:30:15.818" v="11359"/>
          <ac:spMkLst>
            <pc:docMk/>
            <pc:sldMk cId="2242633259" sldId="367"/>
            <ac:spMk id="852" creationId="{B778F863-8347-B642-ABDC-F0EFA28D174B}"/>
          </ac:spMkLst>
        </pc:spChg>
        <pc:spChg chg="mod">
          <ac:chgData name="#NG CHI HUI#" userId="a8074964-3c0e-453e-bf61-1d9101821b9c" providerId="ADAL" clId="{6F6D8026-9D7B-E249-B11F-152A018EB705}" dt="2021-04-04T04:30:15.818" v="11359"/>
          <ac:spMkLst>
            <pc:docMk/>
            <pc:sldMk cId="2242633259" sldId="367"/>
            <ac:spMk id="853" creationId="{17DB4709-6B2D-8148-B2E8-EBDE68D053EC}"/>
          </ac:spMkLst>
        </pc:spChg>
        <pc:spChg chg="mod">
          <ac:chgData name="#NG CHI HUI#" userId="a8074964-3c0e-453e-bf61-1d9101821b9c" providerId="ADAL" clId="{6F6D8026-9D7B-E249-B11F-152A018EB705}" dt="2021-04-04T04:30:15.818" v="11359"/>
          <ac:spMkLst>
            <pc:docMk/>
            <pc:sldMk cId="2242633259" sldId="367"/>
            <ac:spMk id="854" creationId="{B5DA41D1-821D-D145-9598-EC8548B98C25}"/>
          </ac:spMkLst>
        </pc:spChg>
        <pc:spChg chg="mod">
          <ac:chgData name="#NG CHI HUI#" userId="a8074964-3c0e-453e-bf61-1d9101821b9c" providerId="ADAL" clId="{6F6D8026-9D7B-E249-B11F-152A018EB705}" dt="2021-04-04T04:30:15.818" v="11359"/>
          <ac:spMkLst>
            <pc:docMk/>
            <pc:sldMk cId="2242633259" sldId="367"/>
            <ac:spMk id="855" creationId="{A3903F4E-ECC5-8B42-88E4-18B1664EC20B}"/>
          </ac:spMkLst>
        </pc:spChg>
        <pc:spChg chg="mod">
          <ac:chgData name="#NG CHI HUI#" userId="a8074964-3c0e-453e-bf61-1d9101821b9c" providerId="ADAL" clId="{6F6D8026-9D7B-E249-B11F-152A018EB705}" dt="2021-04-04T04:30:15.818" v="11359"/>
          <ac:spMkLst>
            <pc:docMk/>
            <pc:sldMk cId="2242633259" sldId="367"/>
            <ac:spMk id="856" creationId="{CB3BD8DF-FB9F-F649-BC6E-BAD56EC8ADDF}"/>
          </ac:spMkLst>
        </pc:spChg>
        <pc:spChg chg="mod">
          <ac:chgData name="#NG CHI HUI#" userId="a8074964-3c0e-453e-bf61-1d9101821b9c" providerId="ADAL" clId="{6F6D8026-9D7B-E249-B11F-152A018EB705}" dt="2021-04-04T04:30:15.818" v="11359"/>
          <ac:spMkLst>
            <pc:docMk/>
            <pc:sldMk cId="2242633259" sldId="367"/>
            <ac:spMk id="857" creationId="{D8C8A641-16E2-F343-AFBE-F9510ADF6473}"/>
          </ac:spMkLst>
        </pc:spChg>
        <pc:spChg chg="mod">
          <ac:chgData name="#NG CHI HUI#" userId="a8074964-3c0e-453e-bf61-1d9101821b9c" providerId="ADAL" clId="{6F6D8026-9D7B-E249-B11F-152A018EB705}" dt="2021-04-04T04:30:15.818" v="11359"/>
          <ac:spMkLst>
            <pc:docMk/>
            <pc:sldMk cId="2242633259" sldId="367"/>
            <ac:spMk id="858" creationId="{7F5CFC80-B5B1-0748-B5C1-943E28FD14B8}"/>
          </ac:spMkLst>
        </pc:spChg>
        <pc:spChg chg="add del mod">
          <ac:chgData name="#NG CHI HUI#" userId="a8074964-3c0e-453e-bf61-1d9101821b9c" providerId="ADAL" clId="{6F6D8026-9D7B-E249-B11F-152A018EB705}" dt="2021-04-04T04:30:18.709" v="11362"/>
          <ac:spMkLst>
            <pc:docMk/>
            <pc:sldMk cId="2242633259" sldId="367"/>
            <ac:spMk id="859" creationId="{ACFCE43B-AEED-544D-BE47-217A6DC39987}"/>
          </ac:spMkLst>
        </pc:spChg>
        <pc:spChg chg="add del mod">
          <ac:chgData name="#NG CHI HUI#" userId="a8074964-3c0e-453e-bf61-1d9101821b9c" providerId="ADAL" clId="{6F6D8026-9D7B-E249-B11F-152A018EB705}" dt="2021-04-04T04:30:18.709" v="11362"/>
          <ac:spMkLst>
            <pc:docMk/>
            <pc:sldMk cId="2242633259" sldId="367"/>
            <ac:spMk id="860" creationId="{477EF616-5228-0C4E-9B71-930BE2580183}"/>
          </ac:spMkLst>
        </pc:spChg>
        <pc:spChg chg="add del mod">
          <ac:chgData name="#NG CHI HUI#" userId="a8074964-3c0e-453e-bf61-1d9101821b9c" providerId="ADAL" clId="{6F6D8026-9D7B-E249-B11F-152A018EB705}" dt="2021-04-04T04:30:18.709" v="11362"/>
          <ac:spMkLst>
            <pc:docMk/>
            <pc:sldMk cId="2242633259" sldId="367"/>
            <ac:spMk id="861" creationId="{FA6973FD-4342-AB4F-953A-11C2B2C41AC8}"/>
          </ac:spMkLst>
        </pc:spChg>
        <pc:spChg chg="add del mod">
          <ac:chgData name="#NG CHI HUI#" userId="a8074964-3c0e-453e-bf61-1d9101821b9c" providerId="ADAL" clId="{6F6D8026-9D7B-E249-B11F-152A018EB705}" dt="2021-04-04T04:30:18.709" v="11362"/>
          <ac:spMkLst>
            <pc:docMk/>
            <pc:sldMk cId="2242633259" sldId="367"/>
            <ac:spMk id="862" creationId="{C257035E-E5E6-E948-BC95-CD27155E4A93}"/>
          </ac:spMkLst>
        </pc:spChg>
        <pc:spChg chg="add del mod">
          <ac:chgData name="#NG CHI HUI#" userId="a8074964-3c0e-453e-bf61-1d9101821b9c" providerId="ADAL" clId="{6F6D8026-9D7B-E249-B11F-152A018EB705}" dt="2021-04-04T04:30:18.709" v="11362"/>
          <ac:spMkLst>
            <pc:docMk/>
            <pc:sldMk cId="2242633259" sldId="367"/>
            <ac:spMk id="863" creationId="{E1B42D5D-B728-2942-807F-6B990289DE89}"/>
          </ac:spMkLst>
        </pc:spChg>
        <pc:spChg chg="add del mod">
          <ac:chgData name="#NG CHI HUI#" userId="a8074964-3c0e-453e-bf61-1d9101821b9c" providerId="ADAL" clId="{6F6D8026-9D7B-E249-B11F-152A018EB705}" dt="2021-04-04T04:30:18.709" v="11362"/>
          <ac:spMkLst>
            <pc:docMk/>
            <pc:sldMk cId="2242633259" sldId="367"/>
            <ac:spMk id="864" creationId="{5350B9EF-C0CA-7D44-9461-A804CFCEEC94}"/>
          </ac:spMkLst>
        </pc:spChg>
        <pc:spChg chg="add del mod">
          <ac:chgData name="#NG CHI HUI#" userId="a8074964-3c0e-453e-bf61-1d9101821b9c" providerId="ADAL" clId="{6F6D8026-9D7B-E249-B11F-152A018EB705}" dt="2021-04-04T04:30:18.709" v="11362"/>
          <ac:spMkLst>
            <pc:docMk/>
            <pc:sldMk cId="2242633259" sldId="367"/>
            <ac:spMk id="865" creationId="{47AD0757-3BD3-8B43-9CD4-AD4D03B7BAD7}"/>
          </ac:spMkLst>
        </pc:spChg>
        <pc:spChg chg="add del mod">
          <ac:chgData name="#NG CHI HUI#" userId="a8074964-3c0e-453e-bf61-1d9101821b9c" providerId="ADAL" clId="{6F6D8026-9D7B-E249-B11F-152A018EB705}" dt="2021-04-04T04:30:18.709" v="11362"/>
          <ac:spMkLst>
            <pc:docMk/>
            <pc:sldMk cId="2242633259" sldId="367"/>
            <ac:spMk id="866" creationId="{E18772A0-5028-7E45-95EE-0CD670627C59}"/>
          </ac:spMkLst>
        </pc:spChg>
        <pc:spChg chg="mod">
          <ac:chgData name="#NG CHI HUI#" userId="a8074964-3c0e-453e-bf61-1d9101821b9c" providerId="ADAL" clId="{6F6D8026-9D7B-E249-B11F-152A018EB705}" dt="2021-04-04T04:30:16.633" v="11360"/>
          <ac:spMkLst>
            <pc:docMk/>
            <pc:sldMk cId="2242633259" sldId="367"/>
            <ac:spMk id="868" creationId="{2384DC31-EBDA-8849-B907-F194EB1DA345}"/>
          </ac:spMkLst>
        </pc:spChg>
        <pc:spChg chg="mod">
          <ac:chgData name="#NG CHI HUI#" userId="a8074964-3c0e-453e-bf61-1d9101821b9c" providerId="ADAL" clId="{6F6D8026-9D7B-E249-B11F-152A018EB705}" dt="2021-04-04T04:30:16.633" v="11360"/>
          <ac:spMkLst>
            <pc:docMk/>
            <pc:sldMk cId="2242633259" sldId="367"/>
            <ac:spMk id="869" creationId="{B4FF2F14-749A-2A4A-9B54-3402F435BC79}"/>
          </ac:spMkLst>
        </pc:spChg>
        <pc:spChg chg="mod">
          <ac:chgData name="#NG CHI HUI#" userId="a8074964-3c0e-453e-bf61-1d9101821b9c" providerId="ADAL" clId="{6F6D8026-9D7B-E249-B11F-152A018EB705}" dt="2021-04-04T04:30:16.633" v="11360"/>
          <ac:spMkLst>
            <pc:docMk/>
            <pc:sldMk cId="2242633259" sldId="367"/>
            <ac:spMk id="870" creationId="{44A8BA72-85AE-8042-8AB6-BE8F78739FB3}"/>
          </ac:spMkLst>
        </pc:spChg>
        <pc:spChg chg="mod">
          <ac:chgData name="#NG CHI HUI#" userId="a8074964-3c0e-453e-bf61-1d9101821b9c" providerId="ADAL" clId="{6F6D8026-9D7B-E249-B11F-152A018EB705}" dt="2021-04-04T04:30:16.633" v="11360"/>
          <ac:spMkLst>
            <pc:docMk/>
            <pc:sldMk cId="2242633259" sldId="367"/>
            <ac:spMk id="871" creationId="{EB2BEFEB-0C71-0D4B-A5E9-2E9C38429391}"/>
          </ac:spMkLst>
        </pc:spChg>
        <pc:spChg chg="mod">
          <ac:chgData name="#NG CHI HUI#" userId="a8074964-3c0e-453e-bf61-1d9101821b9c" providerId="ADAL" clId="{6F6D8026-9D7B-E249-B11F-152A018EB705}" dt="2021-04-04T04:30:16.633" v="11360"/>
          <ac:spMkLst>
            <pc:docMk/>
            <pc:sldMk cId="2242633259" sldId="367"/>
            <ac:spMk id="873" creationId="{97A40BCC-E433-A040-9CCE-EAB2D797235F}"/>
          </ac:spMkLst>
        </pc:spChg>
        <pc:spChg chg="mod">
          <ac:chgData name="#NG CHI HUI#" userId="a8074964-3c0e-453e-bf61-1d9101821b9c" providerId="ADAL" clId="{6F6D8026-9D7B-E249-B11F-152A018EB705}" dt="2021-04-04T04:30:16.633" v="11360"/>
          <ac:spMkLst>
            <pc:docMk/>
            <pc:sldMk cId="2242633259" sldId="367"/>
            <ac:spMk id="874" creationId="{FCB33D4F-1BB0-1044-BDD6-B5B3BC64FB48}"/>
          </ac:spMkLst>
        </pc:spChg>
        <pc:spChg chg="mod">
          <ac:chgData name="#NG CHI HUI#" userId="a8074964-3c0e-453e-bf61-1d9101821b9c" providerId="ADAL" clId="{6F6D8026-9D7B-E249-B11F-152A018EB705}" dt="2021-04-04T04:30:16.633" v="11360"/>
          <ac:spMkLst>
            <pc:docMk/>
            <pc:sldMk cId="2242633259" sldId="367"/>
            <ac:spMk id="875" creationId="{1D2E9EF2-349C-EF48-9354-6486792EBE1D}"/>
          </ac:spMkLst>
        </pc:spChg>
        <pc:spChg chg="mod">
          <ac:chgData name="#NG CHI HUI#" userId="a8074964-3c0e-453e-bf61-1d9101821b9c" providerId="ADAL" clId="{6F6D8026-9D7B-E249-B11F-152A018EB705}" dt="2021-04-04T04:30:16.633" v="11360"/>
          <ac:spMkLst>
            <pc:docMk/>
            <pc:sldMk cId="2242633259" sldId="367"/>
            <ac:spMk id="876" creationId="{C05560EA-DBCC-5941-9E2A-B57FD351797C}"/>
          </ac:spMkLst>
        </pc:spChg>
        <pc:spChg chg="mod">
          <ac:chgData name="#NG CHI HUI#" userId="a8074964-3c0e-453e-bf61-1d9101821b9c" providerId="ADAL" clId="{6F6D8026-9D7B-E249-B11F-152A018EB705}" dt="2021-04-04T04:30:16.633" v="11360"/>
          <ac:spMkLst>
            <pc:docMk/>
            <pc:sldMk cId="2242633259" sldId="367"/>
            <ac:spMk id="878" creationId="{D662230B-19EB-B041-9B00-D6189B67689F}"/>
          </ac:spMkLst>
        </pc:spChg>
        <pc:spChg chg="mod">
          <ac:chgData name="#NG CHI HUI#" userId="a8074964-3c0e-453e-bf61-1d9101821b9c" providerId="ADAL" clId="{6F6D8026-9D7B-E249-B11F-152A018EB705}" dt="2021-04-04T04:30:16.633" v="11360"/>
          <ac:spMkLst>
            <pc:docMk/>
            <pc:sldMk cId="2242633259" sldId="367"/>
            <ac:spMk id="879" creationId="{9CC2FE65-1D30-B243-9DEE-71A53EF883C6}"/>
          </ac:spMkLst>
        </pc:spChg>
        <pc:spChg chg="mod">
          <ac:chgData name="#NG CHI HUI#" userId="a8074964-3c0e-453e-bf61-1d9101821b9c" providerId="ADAL" clId="{6F6D8026-9D7B-E249-B11F-152A018EB705}" dt="2021-04-04T04:30:16.633" v="11360"/>
          <ac:spMkLst>
            <pc:docMk/>
            <pc:sldMk cId="2242633259" sldId="367"/>
            <ac:spMk id="880" creationId="{1EE32AD9-36BE-5243-BEC6-5C10047C76EA}"/>
          </ac:spMkLst>
        </pc:spChg>
        <pc:spChg chg="mod">
          <ac:chgData name="#NG CHI HUI#" userId="a8074964-3c0e-453e-bf61-1d9101821b9c" providerId="ADAL" clId="{6F6D8026-9D7B-E249-B11F-152A018EB705}" dt="2021-04-04T04:30:16.633" v="11360"/>
          <ac:spMkLst>
            <pc:docMk/>
            <pc:sldMk cId="2242633259" sldId="367"/>
            <ac:spMk id="881" creationId="{D9A08ACB-1648-C347-8684-349C81BFAE68}"/>
          </ac:spMkLst>
        </pc:spChg>
        <pc:spChg chg="mod">
          <ac:chgData name="#NG CHI HUI#" userId="a8074964-3c0e-453e-bf61-1d9101821b9c" providerId="ADAL" clId="{6F6D8026-9D7B-E249-B11F-152A018EB705}" dt="2021-04-04T04:30:16.633" v="11360"/>
          <ac:spMkLst>
            <pc:docMk/>
            <pc:sldMk cId="2242633259" sldId="367"/>
            <ac:spMk id="883" creationId="{72715DED-2F57-1B4A-BF80-A05FFEEE2E77}"/>
          </ac:spMkLst>
        </pc:spChg>
        <pc:spChg chg="mod">
          <ac:chgData name="#NG CHI HUI#" userId="a8074964-3c0e-453e-bf61-1d9101821b9c" providerId="ADAL" clId="{6F6D8026-9D7B-E249-B11F-152A018EB705}" dt="2021-04-04T04:30:16.633" v="11360"/>
          <ac:spMkLst>
            <pc:docMk/>
            <pc:sldMk cId="2242633259" sldId="367"/>
            <ac:spMk id="884" creationId="{A7CB96DC-9322-5B4B-B99F-589169BD4356}"/>
          </ac:spMkLst>
        </pc:spChg>
        <pc:spChg chg="mod">
          <ac:chgData name="#NG CHI HUI#" userId="a8074964-3c0e-453e-bf61-1d9101821b9c" providerId="ADAL" clId="{6F6D8026-9D7B-E249-B11F-152A018EB705}" dt="2021-04-04T04:30:16.633" v="11360"/>
          <ac:spMkLst>
            <pc:docMk/>
            <pc:sldMk cId="2242633259" sldId="367"/>
            <ac:spMk id="885" creationId="{07EC5252-B072-8048-A660-B2DE3817CC5D}"/>
          </ac:spMkLst>
        </pc:spChg>
        <pc:spChg chg="mod">
          <ac:chgData name="#NG CHI HUI#" userId="a8074964-3c0e-453e-bf61-1d9101821b9c" providerId="ADAL" clId="{6F6D8026-9D7B-E249-B11F-152A018EB705}" dt="2021-04-04T04:30:16.633" v="11360"/>
          <ac:spMkLst>
            <pc:docMk/>
            <pc:sldMk cId="2242633259" sldId="367"/>
            <ac:spMk id="886" creationId="{46ADC1BA-7C0B-E645-9D17-A540F11E0CC5}"/>
          </ac:spMkLst>
        </pc:spChg>
        <pc:spChg chg="add del mod">
          <ac:chgData name="#NG CHI HUI#" userId="a8074964-3c0e-453e-bf61-1d9101821b9c" providerId="ADAL" clId="{6F6D8026-9D7B-E249-B11F-152A018EB705}" dt="2021-04-04T04:30:17.612" v="11361"/>
          <ac:spMkLst>
            <pc:docMk/>
            <pc:sldMk cId="2242633259" sldId="367"/>
            <ac:spMk id="887" creationId="{19D6CED1-C290-3C44-83DA-300B753D46A3}"/>
          </ac:spMkLst>
        </pc:spChg>
        <pc:spChg chg="mod">
          <ac:chgData name="#NG CHI HUI#" userId="a8074964-3c0e-453e-bf61-1d9101821b9c" providerId="ADAL" clId="{6F6D8026-9D7B-E249-B11F-152A018EB705}" dt="2021-04-04T04:30:16.633" v="11360"/>
          <ac:spMkLst>
            <pc:docMk/>
            <pc:sldMk cId="2242633259" sldId="367"/>
            <ac:spMk id="889" creationId="{19F7E590-9183-1944-89AA-909B55F2B5D8}"/>
          </ac:spMkLst>
        </pc:spChg>
        <pc:spChg chg="mod">
          <ac:chgData name="#NG CHI HUI#" userId="a8074964-3c0e-453e-bf61-1d9101821b9c" providerId="ADAL" clId="{6F6D8026-9D7B-E249-B11F-152A018EB705}" dt="2021-04-04T04:30:16.633" v="11360"/>
          <ac:spMkLst>
            <pc:docMk/>
            <pc:sldMk cId="2242633259" sldId="367"/>
            <ac:spMk id="890" creationId="{372F62F0-834C-B442-B9D3-4CE49F711AD1}"/>
          </ac:spMkLst>
        </pc:spChg>
        <pc:spChg chg="mod">
          <ac:chgData name="#NG CHI HUI#" userId="a8074964-3c0e-453e-bf61-1d9101821b9c" providerId="ADAL" clId="{6F6D8026-9D7B-E249-B11F-152A018EB705}" dt="2021-04-04T04:30:16.633" v="11360"/>
          <ac:spMkLst>
            <pc:docMk/>
            <pc:sldMk cId="2242633259" sldId="367"/>
            <ac:spMk id="891" creationId="{4C12F505-8539-F347-9604-6038D7EB5C13}"/>
          </ac:spMkLst>
        </pc:spChg>
        <pc:spChg chg="mod">
          <ac:chgData name="#NG CHI HUI#" userId="a8074964-3c0e-453e-bf61-1d9101821b9c" providerId="ADAL" clId="{6F6D8026-9D7B-E249-B11F-152A018EB705}" dt="2021-04-04T04:30:16.633" v="11360"/>
          <ac:spMkLst>
            <pc:docMk/>
            <pc:sldMk cId="2242633259" sldId="367"/>
            <ac:spMk id="892" creationId="{0770DAC1-841C-5D4B-90CE-033C54E972E1}"/>
          </ac:spMkLst>
        </pc:spChg>
        <pc:spChg chg="mod">
          <ac:chgData name="#NG CHI HUI#" userId="a8074964-3c0e-453e-bf61-1d9101821b9c" providerId="ADAL" clId="{6F6D8026-9D7B-E249-B11F-152A018EB705}" dt="2021-04-04T04:30:16.633" v="11360"/>
          <ac:spMkLst>
            <pc:docMk/>
            <pc:sldMk cId="2242633259" sldId="367"/>
            <ac:spMk id="893" creationId="{A05CB7E8-4DFF-A840-9F6E-80D647878672}"/>
          </ac:spMkLst>
        </pc:spChg>
        <pc:spChg chg="mod">
          <ac:chgData name="#NG CHI HUI#" userId="a8074964-3c0e-453e-bf61-1d9101821b9c" providerId="ADAL" clId="{6F6D8026-9D7B-E249-B11F-152A018EB705}" dt="2021-04-04T04:30:16.633" v="11360"/>
          <ac:spMkLst>
            <pc:docMk/>
            <pc:sldMk cId="2242633259" sldId="367"/>
            <ac:spMk id="894" creationId="{2241E2E4-64CF-3941-BA87-40C160C2A5E1}"/>
          </ac:spMkLst>
        </pc:spChg>
        <pc:spChg chg="mod">
          <ac:chgData name="#NG CHI HUI#" userId="a8074964-3c0e-453e-bf61-1d9101821b9c" providerId="ADAL" clId="{6F6D8026-9D7B-E249-B11F-152A018EB705}" dt="2021-04-04T04:30:16.633" v="11360"/>
          <ac:spMkLst>
            <pc:docMk/>
            <pc:sldMk cId="2242633259" sldId="367"/>
            <ac:spMk id="895" creationId="{0DCFE3B0-BB95-ED46-8AC8-05CA8D55798E}"/>
          </ac:spMkLst>
        </pc:spChg>
        <pc:spChg chg="mod">
          <ac:chgData name="#NG CHI HUI#" userId="a8074964-3c0e-453e-bf61-1d9101821b9c" providerId="ADAL" clId="{6F6D8026-9D7B-E249-B11F-152A018EB705}" dt="2021-04-04T04:30:16.633" v="11360"/>
          <ac:spMkLst>
            <pc:docMk/>
            <pc:sldMk cId="2242633259" sldId="367"/>
            <ac:spMk id="896" creationId="{48B0026F-1D5E-0C48-AFDE-5DBF09C36CB9}"/>
          </ac:spMkLst>
        </pc:spChg>
        <pc:spChg chg="mod">
          <ac:chgData name="#NG CHI HUI#" userId="a8074964-3c0e-453e-bf61-1d9101821b9c" providerId="ADAL" clId="{6F6D8026-9D7B-E249-B11F-152A018EB705}" dt="2021-04-04T04:30:16.633" v="11360"/>
          <ac:spMkLst>
            <pc:docMk/>
            <pc:sldMk cId="2242633259" sldId="367"/>
            <ac:spMk id="897" creationId="{A5D3652E-4999-E941-BE8B-245A23188325}"/>
          </ac:spMkLst>
        </pc:spChg>
        <pc:spChg chg="mod">
          <ac:chgData name="#NG CHI HUI#" userId="a8074964-3c0e-453e-bf61-1d9101821b9c" providerId="ADAL" clId="{6F6D8026-9D7B-E249-B11F-152A018EB705}" dt="2021-04-04T04:30:16.633" v="11360"/>
          <ac:spMkLst>
            <pc:docMk/>
            <pc:sldMk cId="2242633259" sldId="367"/>
            <ac:spMk id="898" creationId="{40D1F52E-8E29-1647-973D-731AEB0906CA}"/>
          </ac:spMkLst>
        </pc:spChg>
        <pc:spChg chg="mod">
          <ac:chgData name="#NG CHI HUI#" userId="a8074964-3c0e-453e-bf61-1d9101821b9c" providerId="ADAL" clId="{6F6D8026-9D7B-E249-B11F-152A018EB705}" dt="2021-04-04T04:30:16.633" v="11360"/>
          <ac:spMkLst>
            <pc:docMk/>
            <pc:sldMk cId="2242633259" sldId="367"/>
            <ac:spMk id="899" creationId="{D16198DC-0B74-9C44-B358-5BAE5AF2134E}"/>
          </ac:spMkLst>
        </pc:spChg>
        <pc:spChg chg="mod">
          <ac:chgData name="#NG CHI HUI#" userId="a8074964-3c0e-453e-bf61-1d9101821b9c" providerId="ADAL" clId="{6F6D8026-9D7B-E249-B11F-152A018EB705}" dt="2021-04-04T04:30:16.633" v="11360"/>
          <ac:spMkLst>
            <pc:docMk/>
            <pc:sldMk cId="2242633259" sldId="367"/>
            <ac:spMk id="900" creationId="{AD367026-2DC3-E343-9038-1AB012502FA9}"/>
          </ac:spMkLst>
        </pc:spChg>
        <pc:spChg chg="mod">
          <ac:chgData name="#NG CHI HUI#" userId="a8074964-3c0e-453e-bf61-1d9101821b9c" providerId="ADAL" clId="{6F6D8026-9D7B-E249-B11F-152A018EB705}" dt="2021-04-04T04:30:16.633" v="11360"/>
          <ac:spMkLst>
            <pc:docMk/>
            <pc:sldMk cId="2242633259" sldId="367"/>
            <ac:spMk id="901" creationId="{CECA8BB5-9057-5341-B69D-ACAD4B0C255A}"/>
          </ac:spMkLst>
        </pc:spChg>
        <pc:spChg chg="mod">
          <ac:chgData name="#NG CHI HUI#" userId="a8074964-3c0e-453e-bf61-1d9101821b9c" providerId="ADAL" clId="{6F6D8026-9D7B-E249-B11F-152A018EB705}" dt="2021-04-04T04:30:16.633" v="11360"/>
          <ac:spMkLst>
            <pc:docMk/>
            <pc:sldMk cId="2242633259" sldId="367"/>
            <ac:spMk id="902" creationId="{D1713EAA-2670-FB40-A404-4F0FB2A460F8}"/>
          </ac:spMkLst>
        </pc:spChg>
        <pc:spChg chg="mod">
          <ac:chgData name="#NG CHI HUI#" userId="a8074964-3c0e-453e-bf61-1d9101821b9c" providerId="ADAL" clId="{6F6D8026-9D7B-E249-B11F-152A018EB705}" dt="2021-04-04T04:30:16.633" v="11360"/>
          <ac:spMkLst>
            <pc:docMk/>
            <pc:sldMk cId="2242633259" sldId="367"/>
            <ac:spMk id="903" creationId="{00B032DF-FD93-CC4D-9546-DFA299DF34BD}"/>
          </ac:spMkLst>
        </pc:spChg>
        <pc:spChg chg="mod">
          <ac:chgData name="#NG CHI HUI#" userId="a8074964-3c0e-453e-bf61-1d9101821b9c" providerId="ADAL" clId="{6F6D8026-9D7B-E249-B11F-152A018EB705}" dt="2021-04-04T04:30:16.633" v="11360"/>
          <ac:spMkLst>
            <pc:docMk/>
            <pc:sldMk cId="2242633259" sldId="367"/>
            <ac:spMk id="904" creationId="{AEBC63A7-58EE-804B-8A0A-4AC25AD2326A}"/>
          </ac:spMkLst>
        </pc:spChg>
        <pc:spChg chg="mod">
          <ac:chgData name="#NG CHI HUI#" userId="a8074964-3c0e-453e-bf61-1d9101821b9c" providerId="ADAL" clId="{6F6D8026-9D7B-E249-B11F-152A018EB705}" dt="2021-04-04T04:30:16.633" v="11360"/>
          <ac:spMkLst>
            <pc:docMk/>
            <pc:sldMk cId="2242633259" sldId="367"/>
            <ac:spMk id="905" creationId="{D5899323-DD22-5E41-BA10-03226E464863}"/>
          </ac:spMkLst>
        </pc:spChg>
        <pc:spChg chg="mod">
          <ac:chgData name="#NG CHI HUI#" userId="a8074964-3c0e-453e-bf61-1d9101821b9c" providerId="ADAL" clId="{6F6D8026-9D7B-E249-B11F-152A018EB705}" dt="2021-04-04T04:30:16.633" v="11360"/>
          <ac:spMkLst>
            <pc:docMk/>
            <pc:sldMk cId="2242633259" sldId="367"/>
            <ac:spMk id="906" creationId="{3833C322-3C17-E644-B9DA-7728F529BE9B}"/>
          </ac:spMkLst>
        </pc:spChg>
        <pc:spChg chg="mod">
          <ac:chgData name="#NG CHI HUI#" userId="a8074964-3c0e-453e-bf61-1d9101821b9c" providerId="ADAL" clId="{6F6D8026-9D7B-E249-B11F-152A018EB705}" dt="2021-04-04T04:30:16.633" v="11360"/>
          <ac:spMkLst>
            <pc:docMk/>
            <pc:sldMk cId="2242633259" sldId="367"/>
            <ac:spMk id="907" creationId="{7DEF5A0C-EF6A-0340-93F6-03F1BF04CC49}"/>
          </ac:spMkLst>
        </pc:spChg>
        <pc:spChg chg="mod">
          <ac:chgData name="#NG CHI HUI#" userId="a8074964-3c0e-453e-bf61-1d9101821b9c" providerId="ADAL" clId="{6F6D8026-9D7B-E249-B11F-152A018EB705}" dt="2021-04-04T04:30:16.633" v="11360"/>
          <ac:spMkLst>
            <pc:docMk/>
            <pc:sldMk cId="2242633259" sldId="367"/>
            <ac:spMk id="908" creationId="{2700E977-6159-864F-A9BE-6FD26B60A03F}"/>
          </ac:spMkLst>
        </pc:spChg>
        <pc:spChg chg="mod">
          <ac:chgData name="#NG CHI HUI#" userId="a8074964-3c0e-453e-bf61-1d9101821b9c" providerId="ADAL" clId="{6F6D8026-9D7B-E249-B11F-152A018EB705}" dt="2021-04-04T04:30:16.633" v="11360"/>
          <ac:spMkLst>
            <pc:docMk/>
            <pc:sldMk cId="2242633259" sldId="367"/>
            <ac:spMk id="909" creationId="{B4DD0624-20B8-E44F-9C97-32F42409D84B}"/>
          </ac:spMkLst>
        </pc:spChg>
        <pc:spChg chg="mod">
          <ac:chgData name="#NG CHI HUI#" userId="a8074964-3c0e-453e-bf61-1d9101821b9c" providerId="ADAL" clId="{6F6D8026-9D7B-E249-B11F-152A018EB705}" dt="2021-04-04T04:30:16.633" v="11360"/>
          <ac:spMkLst>
            <pc:docMk/>
            <pc:sldMk cId="2242633259" sldId="367"/>
            <ac:spMk id="910" creationId="{CFBFAA91-A238-1E42-B5D0-9FC3FBCD2A44}"/>
          </ac:spMkLst>
        </pc:spChg>
        <pc:spChg chg="mod">
          <ac:chgData name="#NG CHI HUI#" userId="a8074964-3c0e-453e-bf61-1d9101821b9c" providerId="ADAL" clId="{6F6D8026-9D7B-E249-B11F-152A018EB705}" dt="2021-04-04T04:30:16.633" v="11360"/>
          <ac:spMkLst>
            <pc:docMk/>
            <pc:sldMk cId="2242633259" sldId="367"/>
            <ac:spMk id="911" creationId="{DC5473CD-8940-6B49-A22F-614B94B2A203}"/>
          </ac:spMkLst>
        </pc:spChg>
        <pc:spChg chg="mod">
          <ac:chgData name="#NG CHI HUI#" userId="a8074964-3c0e-453e-bf61-1d9101821b9c" providerId="ADAL" clId="{6F6D8026-9D7B-E249-B11F-152A018EB705}" dt="2021-04-04T04:30:16.633" v="11360"/>
          <ac:spMkLst>
            <pc:docMk/>
            <pc:sldMk cId="2242633259" sldId="367"/>
            <ac:spMk id="912" creationId="{CDBA5BE8-5539-F94F-B95D-1839C53C4B81}"/>
          </ac:spMkLst>
        </pc:spChg>
        <pc:spChg chg="mod">
          <ac:chgData name="#NG CHI HUI#" userId="a8074964-3c0e-453e-bf61-1d9101821b9c" providerId="ADAL" clId="{6F6D8026-9D7B-E249-B11F-152A018EB705}" dt="2021-04-04T04:30:16.633" v="11360"/>
          <ac:spMkLst>
            <pc:docMk/>
            <pc:sldMk cId="2242633259" sldId="367"/>
            <ac:spMk id="913" creationId="{127EBBAC-B731-244B-8C10-2D5ED555C7B6}"/>
          </ac:spMkLst>
        </pc:spChg>
        <pc:spChg chg="mod">
          <ac:chgData name="#NG CHI HUI#" userId="a8074964-3c0e-453e-bf61-1d9101821b9c" providerId="ADAL" clId="{6F6D8026-9D7B-E249-B11F-152A018EB705}" dt="2021-04-04T04:30:16.633" v="11360"/>
          <ac:spMkLst>
            <pc:docMk/>
            <pc:sldMk cId="2242633259" sldId="367"/>
            <ac:spMk id="914" creationId="{A45134E4-B7C8-BB43-9896-79A1A26507BB}"/>
          </ac:spMkLst>
        </pc:spChg>
        <pc:spChg chg="mod">
          <ac:chgData name="#NG CHI HUI#" userId="a8074964-3c0e-453e-bf61-1d9101821b9c" providerId="ADAL" clId="{6F6D8026-9D7B-E249-B11F-152A018EB705}" dt="2021-04-04T04:30:16.633" v="11360"/>
          <ac:spMkLst>
            <pc:docMk/>
            <pc:sldMk cId="2242633259" sldId="367"/>
            <ac:spMk id="915" creationId="{B1EA72D1-AB5D-1844-A270-6BAA9EFD45A6}"/>
          </ac:spMkLst>
        </pc:spChg>
        <pc:spChg chg="mod">
          <ac:chgData name="#NG CHI HUI#" userId="a8074964-3c0e-453e-bf61-1d9101821b9c" providerId="ADAL" clId="{6F6D8026-9D7B-E249-B11F-152A018EB705}" dt="2021-04-04T04:30:16.633" v="11360"/>
          <ac:spMkLst>
            <pc:docMk/>
            <pc:sldMk cId="2242633259" sldId="367"/>
            <ac:spMk id="916" creationId="{3F3E3BF7-3A5E-7849-92BA-F7F933894BC4}"/>
          </ac:spMkLst>
        </pc:spChg>
        <pc:spChg chg="mod">
          <ac:chgData name="#NG CHI HUI#" userId="a8074964-3c0e-453e-bf61-1d9101821b9c" providerId="ADAL" clId="{6F6D8026-9D7B-E249-B11F-152A018EB705}" dt="2021-04-04T04:30:16.633" v="11360"/>
          <ac:spMkLst>
            <pc:docMk/>
            <pc:sldMk cId="2242633259" sldId="367"/>
            <ac:spMk id="917" creationId="{CCC831BE-0BD9-F644-9A90-8CA900322DD5}"/>
          </ac:spMkLst>
        </pc:spChg>
        <pc:spChg chg="mod">
          <ac:chgData name="#NG CHI HUI#" userId="a8074964-3c0e-453e-bf61-1d9101821b9c" providerId="ADAL" clId="{6F6D8026-9D7B-E249-B11F-152A018EB705}" dt="2021-04-04T04:30:16.633" v="11360"/>
          <ac:spMkLst>
            <pc:docMk/>
            <pc:sldMk cId="2242633259" sldId="367"/>
            <ac:spMk id="918" creationId="{CFD7FB94-7FE4-1E42-B013-5DDC33FBE93B}"/>
          </ac:spMkLst>
        </pc:spChg>
        <pc:spChg chg="mod">
          <ac:chgData name="#NG CHI HUI#" userId="a8074964-3c0e-453e-bf61-1d9101821b9c" providerId="ADAL" clId="{6F6D8026-9D7B-E249-B11F-152A018EB705}" dt="2021-04-04T04:30:16.633" v="11360"/>
          <ac:spMkLst>
            <pc:docMk/>
            <pc:sldMk cId="2242633259" sldId="367"/>
            <ac:spMk id="919" creationId="{CC6C3429-066B-9A47-A307-1BBA49DC3B45}"/>
          </ac:spMkLst>
        </pc:spChg>
        <pc:spChg chg="mod">
          <ac:chgData name="#NG CHI HUI#" userId="a8074964-3c0e-453e-bf61-1d9101821b9c" providerId="ADAL" clId="{6F6D8026-9D7B-E249-B11F-152A018EB705}" dt="2021-04-04T04:30:16.633" v="11360"/>
          <ac:spMkLst>
            <pc:docMk/>
            <pc:sldMk cId="2242633259" sldId="367"/>
            <ac:spMk id="920" creationId="{D02DA109-D815-E642-94A7-5464B03B98EB}"/>
          </ac:spMkLst>
        </pc:spChg>
        <pc:spChg chg="mod">
          <ac:chgData name="#NG CHI HUI#" userId="a8074964-3c0e-453e-bf61-1d9101821b9c" providerId="ADAL" clId="{6F6D8026-9D7B-E249-B11F-152A018EB705}" dt="2021-04-04T04:30:16.633" v="11360"/>
          <ac:spMkLst>
            <pc:docMk/>
            <pc:sldMk cId="2242633259" sldId="367"/>
            <ac:spMk id="921" creationId="{4825822A-4A92-9149-8DB1-408F8F9F6B97}"/>
          </ac:spMkLst>
        </pc:spChg>
        <pc:spChg chg="mod">
          <ac:chgData name="#NG CHI HUI#" userId="a8074964-3c0e-453e-bf61-1d9101821b9c" providerId="ADAL" clId="{6F6D8026-9D7B-E249-B11F-152A018EB705}" dt="2021-04-04T04:30:16.633" v="11360"/>
          <ac:spMkLst>
            <pc:docMk/>
            <pc:sldMk cId="2242633259" sldId="367"/>
            <ac:spMk id="922" creationId="{C8373F2F-B7CA-F344-A523-BB3B3AA3DF9C}"/>
          </ac:spMkLst>
        </pc:spChg>
        <pc:spChg chg="mod">
          <ac:chgData name="#NG CHI HUI#" userId="a8074964-3c0e-453e-bf61-1d9101821b9c" providerId="ADAL" clId="{6F6D8026-9D7B-E249-B11F-152A018EB705}" dt="2021-04-04T04:30:16.633" v="11360"/>
          <ac:spMkLst>
            <pc:docMk/>
            <pc:sldMk cId="2242633259" sldId="367"/>
            <ac:spMk id="923" creationId="{AC59C013-BCF6-9D47-9F00-FB447C7BBA5E}"/>
          </ac:spMkLst>
        </pc:spChg>
        <pc:spChg chg="mod">
          <ac:chgData name="#NG CHI HUI#" userId="a8074964-3c0e-453e-bf61-1d9101821b9c" providerId="ADAL" clId="{6F6D8026-9D7B-E249-B11F-152A018EB705}" dt="2021-04-04T04:30:16.633" v="11360"/>
          <ac:spMkLst>
            <pc:docMk/>
            <pc:sldMk cId="2242633259" sldId="367"/>
            <ac:spMk id="924" creationId="{15E8D777-3CE7-2845-8288-BC8B66248341}"/>
          </ac:spMkLst>
        </pc:spChg>
        <pc:spChg chg="mod">
          <ac:chgData name="#NG CHI HUI#" userId="a8074964-3c0e-453e-bf61-1d9101821b9c" providerId="ADAL" clId="{6F6D8026-9D7B-E249-B11F-152A018EB705}" dt="2021-04-04T04:30:16.633" v="11360"/>
          <ac:spMkLst>
            <pc:docMk/>
            <pc:sldMk cId="2242633259" sldId="367"/>
            <ac:spMk id="925" creationId="{B34C4A1D-AF74-364A-867F-0093BECA0F2E}"/>
          </ac:spMkLst>
        </pc:spChg>
        <pc:spChg chg="mod">
          <ac:chgData name="#NG CHI HUI#" userId="a8074964-3c0e-453e-bf61-1d9101821b9c" providerId="ADAL" clId="{6F6D8026-9D7B-E249-B11F-152A018EB705}" dt="2021-04-04T04:30:16.633" v="11360"/>
          <ac:spMkLst>
            <pc:docMk/>
            <pc:sldMk cId="2242633259" sldId="367"/>
            <ac:spMk id="926" creationId="{5CD82254-0679-4B46-91E7-F532B27231B9}"/>
          </ac:spMkLst>
        </pc:spChg>
        <pc:spChg chg="mod">
          <ac:chgData name="#NG CHI HUI#" userId="a8074964-3c0e-453e-bf61-1d9101821b9c" providerId="ADAL" clId="{6F6D8026-9D7B-E249-B11F-152A018EB705}" dt="2021-04-04T04:30:16.633" v="11360"/>
          <ac:spMkLst>
            <pc:docMk/>
            <pc:sldMk cId="2242633259" sldId="367"/>
            <ac:spMk id="927" creationId="{5A71EF5D-630C-9747-AE20-8132E15375D9}"/>
          </ac:spMkLst>
        </pc:spChg>
        <pc:spChg chg="mod">
          <ac:chgData name="#NG CHI HUI#" userId="a8074964-3c0e-453e-bf61-1d9101821b9c" providerId="ADAL" clId="{6F6D8026-9D7B-E249-B11F-152A018EB705}" dt="2021-04-04T04:30:16.633" v="11360"/>
          <ac:spMkLst>
            <pc:docMk/>
            <pc:sldMk cId="2242633259" sldId="367"/>
            <ac:spMk id="928" creationId="{432A1B5C-E143-6A4A-A7FB-F1E529D07AA9}"/>
          </ac:spMkLst>
        </pc:spChg>
        <pc:spChg chg="mod">
          <ac:chgData name="#NG CHI HUI#" userId="a8074964-3c0e-453e-bf61-1d9101821b9c" providerId="ADAL" clId="{6F6D8026-9D7B-E249-B11F-152A018EB705}" dt="2021-04-04T04:30:16.633" v="11360"/>
          <ac:spMkLst>
            <pc:docMk/>
            <pc:sldMk cId="2242633259" sldId="367"/>
            <ac:spMk id="929" creationId="{0486DD86-040C-1940-AA05-A1630CFC3A5C}"/>
          </ac:spMkLst>
        </pc:spChg>
        <pc:spChg chg="mod">
          <ac:chgData name="#NG CHI HUI#" userId="a8074964-3c0e-453e-bf61-1d9101821b9c" providerId="ADAL" clId="{6F6D8026-9D7B-E249-B11F-152A018EB705}" dt="2021-04-04T04:30:16.633" v="11360"/>
          <ac:spMkLst>
            <pc:docMk/>
            <pc:sldMk cId="2242633259" sldId="367"/>
            <ac:spMk id="930" creationId="{1A870003-8F86-BD4B-A350-A2B446E7371B}"/>
          </ac:spMkLst>
        </pc:spChg>
        <pc:spChg chg="mod">
          <ac:chgData name="#NG CHI HUI#" userId="a8074964-3c0e-453e-bf61-1d9101821b9c" providerId="ADAL" clId="{6F6D8026-9D7B-E249-B11F-152A018EB705}" dt="2021-04-04T04:30:16.633" v="11360"/>
          <ac:spMkLst>
            <pc:docMk/>
            <pc:sldMk cId="2242633259" sldId="367"/>
            <ac:spMk id="931" creationId="{1831D296-AD5C-AF45-90E5-1625593408EA}"/>
          </ac:spMkLst>
        </pc:spChg>
        <pc:spChg chg="mod">
          <ac:chgData name="#NG CHI HUI#" userId="a8074964-3c0e-453e-bf61-1d9101821b9c" providerId="ADAL" clId="{6F6D8026-9D7B-E249-B11F-152A018EB705}" dt="2021-04-04T04:30:16.633" v="11360"/>
          <ac:spMkLst>
            <pc:docMk/>
            <pc:sldMk cId="2242633259" sldId="367"/>
            <ac:spMk id="932" creationId="{733F02A5-FC01-5045-81B4-1E39C81260F9}"/>
          </ac:spMkLst>
        </pc:spChg>
        <pc:spChg chg="mod">
          <ac:chgData name="#NG CHI HUI#" userId="a8074964-3c0e-453e-bf61-1d9101821b9c" providerId="ADAL" clId="{6F6D8026-9D7B-E249-B11F-152A018EB705}" dt="2021-04-04T04:30:16.633" v="11360"/>
          <ac:spMkLst>
            <pc:docMk/>
            <pc:sldMk cId="2242633259" sldId="367"/>
            <ac:spMk id="933" creationId="{9939A61D-EE0E-8D47-A00B-1C0F643970E9}"/>
          </ac:spMkLst>
        </pc:spChg>
        <pc:spChg chg="mod">
          <ac:chgData name="#NG CHI HUI#" userId="a8074964-3c0e-453e-bf61-1d9101821b9c" providerId="ADAL" clId="{6F6D8026-9D7B-E249-B11F-152A018EB705}" dt="2021-04-04T04:30:16.633" v="11360"/>
          <ac:spMkLst>
            <pc:docMk/>
            <pc:sldMk cId="2242633259" sldId="367"/>
            <ac:spMk id="934" creationId="{42D1866C-0038-3145-9B2F-B202F967948F}"/>
          </ac:spMkLst>
        </pc:spChg>
        <pc:spChg chg="mod">
          <ac:chgData name="#NG CHI HUI#" userId="a8074964-3c0e-453e-bf61-1d9101821b9c" providerId="ADAL" clId="{6F6D8026-9D7B-E249-B11F-152A018EB705}" dt="2021-04-04T04:30:16.633" v="11360"/>
          <ac:spMkLst>
            <pc:docMk/>
            <pc:sldMk cId="2242633259" sldId="367"/>
            <ac:spMk id="935" creationId="{2F4BDAD5-20AC-8948-9651-C713A4864F30}"/>
          </ac:spMkLst>
        </pc:spChg>
        <pc:spChg chg="mod">
          <ac:chgData name="#NG CHI HUI#" userId="a8074964-3c0e-453e-bf61-1d9101821b9c" providerId="ADAL" clId="{6F6D8026-9D7B-E249-B11F-152A018EB705}" dt="2021-04-04T04:30:16.633" v="11360"/>
          <ac:spMkLst>
            <pc:docMk/>
            <pc:sldMk cId="2242633259" sldId="367"/>
            <ac:spMk id="936" creationId="{6436CB64-48F3-1A49-A6E8-0DDF38FBFA64}"/>
          </ac:spMkLst>
        </pc:spChg>
        <pc:spChg chg="mod">
          <ac:chgData name="#NG CHI HUI#" userId="a8074964-3c0e-453e-bf61-1d9101821b9c" providerId="ADAL" clId="{6F6D8026-9D7B-E249-B11F-152A018EB705}" dt="2021-04-04T04:30:16.633" v="11360"/>
          <ac:spMkLst>
            <pc:docMk/>
            <pc:sldMk cId="2242633259" sldId="367"/>
            <ac:spMk id="937" creationId="{4CEBA0DB-1179-CD4D-A1EB-E6D39FBBFFF9}"/>
          </ac:spMkLst>
        </pc:spChg>
        <pc:spChg chg="mod">
          <ac:chgData name="#NG CHI HUI#" userId="a8074964-3c0e-453e-bf61-1d9101821b9c" providerId="ADAL" clId="{6F6D8026-9D7B-E249-B11F-152A018EB705}" dt="2021-04-04T04:30:16.633" v="11360"/>
          <ac:spMkLst>
            <pc:docMk/>
            <pc:sldMk cId="2242633259" sldId="367"/>
            <ac:spMk id="938" creationId="{475D5565-7586-4C41-BE48-89F6F0CBB14C}"/>
          </ac:spMkLst>
        </pc:spChg>
        <pc:spChg chg="mod">
          <ac:chgData name="#NG CHI HUI#" userId="a8074964-3c0e-453e-bf61-1d9101821b9c" providerId="ADAL" clId="{6F6D8026-9D7B-E249-B11F-152A018EB705}" dt="2021-04-04T04:30:16.633" v="11360"/>
          <ac:spMkLst>
            <pc:docMk/>
            <pc:sldMk cId="2242633259" sldId="367"/>
            <ac:spMk id="939" creationId="{557463B9-B33B-EA49-ABB4-F781100B37A2}"/>
          </ac:spMkLst>
        </pc:spChg>
        <pc:spChg chg="mod">
          <ac:chgData name="#NG CHI HUI#" userId="a8074964-3c0e-453e-bf61-1d9101821b9c" providerId="ADAL" clId="{6F6D8026-9D7B-E249-B11F-152A018EB705}" dt="2021-04-04T04:30:16.633" v="11360"/>
          <ac:spMkLst>
            <pc:docMk/>
            <pc:sldMk cId="2242633259" sldId="367"/>
            <ac:spMk id="940" creationId="{BAE14DDE-EB77-9940-BF18-68DC327E30AC}"/>
          </ac:spMkLst>
        </pc:spChg>
        <pc:spChg chg="mod">
          <ac:chgData name="#NG CHI HUI#" userId="a8074964-3c0e-453e-bf61-1d9101821b9c" providerId="ADAL" clId="{6F6D8026-9D7B-E249-B11F-152A018EB705}" dt="2021-04-04T04:30:16.633" v="11360"/>
          <ac:spMkLst>
            <pc:docMk/>
            <pc:sldMk cId="2242633259" sldId="367"/>
            <ac:spMk id="941" creationId="{26116BF2-4A55-C846-84BA-2986CA71379C}"/>
          </ac:spMkLst>
        </pc:spChg>
        <pc:spChg chg="mod">
          <ac:chgData name="#NG CHI HUI#" userId="a8074964-3c0e-453e-bf61-1d9101821b9c" providerId="ADAL" clId="{6F6D8026-9D7B-E249-B11F-152A018EB705}" dt="2021-04-04T04:30:16.633" v="11360"/>
          <ac:spMkLst>
            <pc:docMk/>
            <pc:sldMk cId="2242633259" sldId="367"/>
            <ac:spMk id="942" creationId="{4128C8CB-EBFA-594B-BF7F-355050EDBCB2}"/>
          </ac:spMkLst>
        </pc:spChg>
        <pc:spChg chg="mod">
          <ac:chgData name="#NG CHI HUI#" userId="a8074964-3c0e-453e-bf61-1d9101821b9c" providerId="ADAL" clId="{6F6D8026-9D7B-E249-B11F-152A018EB705}" dt="2021-04-04T04:30:16.633" v="11360"/>
          <ac:spMkLst>
            <pc:docMk/>
            <pc:sldMk cId="2242633259" sldId="367"/>
            <ac:spMk id="943" creationId="{2C508DB1-E23F-FE47-B7A7-ABF5BD9047D3}"/>
          </ac:spMkLst>
        </pc:spChg>
        <pc:spChg chg="mod">
          <ac:chgData name="#NG CHI HUI#" userId="a8074964-3c0e-453e-bf61-1d9101821b9c" providerId="ADAL" clId="{6F6D8026-9D7B-E249-B11F-152A018EB705}" dt="2021-04-04T04:30:16.633" v="11360"/>
          <ac:spMkLst>
            <pc:docMk/>
            <pc:sldMk cId="2242633259" sldId="367"/>
            <ac:spMk id="944" creationId="{D1A903B2-4922-4A4E-B11F-D9D456FE38E7}"/>
          </ac:spMkLst>
        </pc:spChg>
        <pc:spChg chg="mod">
          <ac:chgData name="#NG CHI HUI#" userId="a8074964-3c0e-453e-bf61-1d9101821b9c" providerId="ADAL" clId="{6F6D8026-9D7B-E249-B11F-152A018EB705}" dt="2021-04-04T04:30:16.633" v="11360"/>
          <ac:spMkLst>
            <pc:docMk/>
            <pc:sldMk cId="2242633259" sldId="367"/>
            <ac:spMk id="945" creationId="{266462F2-13A7-5148-97A0-F669D41F716B}"/>
          </ac:spMkLst>
        </pc:spChg>
        <pc:spChg chg="mod">
          <ac:chgData name="#NG CHI HUI#" userId="a8074964-3c0e-453e-bf61-1d9101821b9c" providerId="ADAL" clId="{6F6D8026-9D7B-E249-B11F-152A018EB705}" dt="2021-04-04T04:30:16.633" v="11360"/>
          <ac:spMkLst>
            <pc:docMk/>
            <pc:sldMk cId="2242633259" sldId="367"/>
            <ac:spMk id="946" creationId="{17DE0227-A9D7-BC4C-B6BF-BB0CAAC3C447}"/>
          </ac:spMkLst>
        </pc:spChg>
        <pc:spChg chg="mod">
          <ac:chgData name="#NG CHI HUI#" userId="a8074964-3c0e-453e-bf61-1d9101821b9c" providerId="ADAL" clId="{6F6D8026-9D7B-E249-B11F-152A018EB705}" dt="2021-04-04T04:30:16.633" v="11360"/>
          <ac:spMkLst>
            <pc:docMk/>
            <pc:sldMk cId="2242633259" sldId="367"/>
            <ac:spMk id="947" creationId="{9BDD1563-F2FA-5749-8E7D-E0A55B263E40}"/>
          </ac:spMkLst>
        </pc:spChg>
        <pc:spChg chg="mod">
          <ac:chgData name="#NG CHI HUI#" userId="a8074964-3c0e-453e-bf61-1d9101821b9c" providerId="ADAL" clId="{6F6D8026-9D7B-E249-B11F-152A018EB705}" dt="2021-04-04T04:30:16.633" v="11360"/>
          <ac:spMkLst>
            <pc:docMk/>
            <pc:sldMk cId="2242633259" sldId="367"/>
            <ac:spMk id="948" creationId="{DB426629-BEA2-754A-927A-524F2F45E100}"/>
          </ac:spMkLst>
        </pc:spChg>
        <pc:spChg chg="mod">
          <ac:chgData name="#NG CHI HUI#" userId="a8074964-3c0e-453e-bf61-1d9101821b9c" providerId="ADAL" clId="{6F6D8026-9D7B-E249-B11F-152A018EB705}" dt="2021-04-04T04:30:16.633" v="11360"/>
          <ac:spMkLst>
            <pc:docMk/>
            <pc:sldMk cId="2242633259" sldId="367"/>
            <ac:spMk id="949" creationId="{35930D32-92AE-3144-A7F8-BC7F88BE9206}"/>
          </ac:spMkLst>
        </pc:spChg>
        <pc:spChg chg="mod">
          <ac:chgData name="#NG CHI HUI#" userId="a8074964-3c0e-453e-bf61-1d9101821b9c" providerId="ADAL" clId="{6F6D8026-9D7B-E249-B11F-152A018EB705}" dt="2021-04-04T04:30:16.633" v="11360"/>
          <ac:spMkLst>
            <pc:docMk/>
            <pc:sldMk cId="2242633259" sldId="367"/>
            <ac:spMk id="950" creationId="{D47D793A-BDF2-4040-9138-871F742C4A89}"/>
          </ac:spMkLst>
        </pc:spChg>
        <pc:spChg chg="mod">
          <ac:chgData name="#NG CHI HUI#" userId="a8074964-3c0e-453e-bf61-1d9101821b9c" providerId="ADAL" clId="{6F6D8026-9D7B-E249-B11F-152A018EB705}" dt="2021-04-04T04:30:16.633" v="11360"/>
          <ac:spMkLst>
            <pc:docMk/>
            <pc:sldMk cId="2242633259" sldId="367"/>
            <ac:spMk id="951" creationId="{9292FD3C-FD74-9246-BC92-18DD81939BFF}"/>
          </ac:spMkLst>
        </pc:spChg>
        <pc:spChg chg="mod">
          <ac:chgData name="#NG CHI HUI#" userId="a8074964-3c0e-453e-bf61-1d9101821b9c" providerId="ADAL" clId="{6F6D8026-9D7B-E249-B11F-152A018EB705}" dt="2021-04-04T04:30:16.633" v="11360"/>
          <ac:spMkLst>
            <pc:docMk/>
            <pc:sldMk cId="2242633259" sldId="367"/>
            <ac:spMk id="952" creationId="{A9732EFA-C340-1A41-8510-2B0F39AAAFD4}"/>
          </ac:spMkLst>
        </pc:spChg>
        <pc:spChg chg="mod">
          <ac:chgData name="#NG CHI HUI#" userId="a8074964-3c0e-453e-bf61-1d9101821b9c" providerId="ADAL" clId="{6F6D8026-9D7B-E249-B11F-152A018EB705}" dt="2021-04-04T04:30:16.633" v="11360"/>
          <ac:spMkLst>
            <pc:docMk/>
            <pc:sldMk cId="2242633259" sldId="367"/>
            <ac:spMk id="953" creationId="{72604B40-4777-3746-9787-AC957D655CC1}"/>
          </ac:spMkLst>
        </pc:spChg>
        <pc:spChg chg="mod">
          <ac:chgData name="#NG CHI HUI#" userId="a8074964-3c0e-453e-bf61-1d9101821b9c" providerId="ADAL" clId="{6F6D8026-9D7B-E249-B11F-152A018EB705}" dt="2021-04-04T04:30:16.633" v="11360"/>
          <ac:spMkLst>
            <pc:docMk/>
            <pc:sldMk cId="2242633259" sldId="367"/>
            <ac:spMk id="954" creationId="{6505E456-398F-974F-ABFA-38AD0616AF59}"/>
          </ac:spMkLst>
        </pc:spChg>
        <pc:spChg chg="mod">
          <ac:chgData name="#NG CHI HUI#" userId="a8074964-3c0e-453e-bf61-1d9101821b9c" providerId="ADAL" clId="{6F6D8026-9D7B-E249-B11F-152A018EB705}" dt="2021-04-04T04:30:16.633" v="11360"/>
          <ac:spMkLst>
            <pc:docMk/>
            <pc:sldMk cId="2242633259" sldId="367"/>
            <ac:spMk id="955" creationId="{04A10C59-7AAB-CA44-B353-E729AE950C1E}"/>
          </ac:spMkLst>
        </pc:spChg>
        <pc:spChg chg="mod">
          <ac:chgData name="#NG CHI HUI#" userId="a8074964-3c0e-453e-bf61-1d9101821b9c" providerId="ADAL" clId="{6F6D8026-9D7B-E249-B11F-152A018EB705}" dt="2021-04-04T04:30:16.633" v="11360"/>
          <ac:spMkLst>
            <pc:docMk/>
            <pc:sldMk cId="2242633259" sldId="367"/>
            <ac:spMk id="956" creationId="{470C6489-C29C-FE4A-8559-757279CA77D2}"/>
          </ac:spMkLst>
        </pc:spChg>
        <pc:spChg chg="mod">
          <ac:chgData name="#NG CHI HUI#" userId="a8074964-3c0e-453e-bf61-1d9101821b9c" providerId="ADAL" clId="{6F6D8026-9D7B-E249-B11F-152A018EB705}" dt="2021-04-04T04:30:16.633" v="11360"/>
          <ac:spMkLst>
            <pc:docMk/>
            <pc:sldMk cId="2242633259" sldId="367"/>
            <ac:spMk id="957" creationId="{8B2FC4BC-5A2B-0645-9805-86ED7B2B22D3}"/>
          </ac:spMkLst>
        </pc:spChg>
        <pc:spChg chg="mod">
          <ac:chgData name="#NG CHI HUI#" userId="a8074964-3c0e-453e-bf61-1d9101821b9c" providerId="ADAL" clId="{6F6D8026-9D7B-E249-B11F-152A018EB705}" dt="2021-04-04T04:30:16.633" v="11360"/>
          <ac:spMkLst>
            <pc:docMk/>
            <pc:sldMk cId="2242633259" sldId="367"/>
            <ac:spMk id="958" creationId="{F7260E1A-6EC8-AE49-A7B8-3C8754A69A7A}"/>
          </ac:spMkLst>
        </pc:spChg>
        <pc:spChg chg="mod">
          <ac:chgData name="#NG CHI HUI#" userId="a8074964-3c0e-453e-bf61-1d9101821b9c" providerId="ADAL" clId="{6F6D8026-9D7B-E249-B11F-152A018EB705}" dt="2021-04-04T04:30:16.633" v="11360"/>
          <ac:spMkLst>
            <pc:docMk/>
            <pc:sldMk cId="2242633259" sldId="367"/>
            <ac:spMk id="959" creationId="{5098B3D2-D6B4-314C-9958-54AB25A1C0AA}"/>
          </ac:spMkLst>
        </pc:spChg>
        <pc:spChg chg="mod">
          <ac:chgData name="#NG CHI HUI#" userId="a8074964-3c0e-453e-bf61-1d9101821b9c" providerId="ADAL" clId="{6F6D8026-9D7B-E249-B11F-152A018EB705}" dt="2021-04-04T04:30:16.633" v="11360"/>
          <ac:spMkLst>
            <pc:docMk/>
            <pc:sldMk cId="2242633259" sldId="367"/>
            <ac:spMk id="960" creationId="{63A8D837-1175-244E-A0C1-DC3D4363162B}"/>
          </ac:spMkLst>
        </pc:spChg>
        <pc:spChg chg="mod">
          <ac:chgData name="#NG CHI HUI#" userId="a8074964-3c0e-453e-bf61-1d9101821b9c" providerId="ADAL" clId="{6F6D8026-9D7B-E249-B11F-152A018EB705}" dt="2021-04-04T04:30:16.633" v="11360"/>
          <ac:spMkLst>
            <pc:docMk/>
            <pc:sldMk cId="2242633259" sldId="367"/>
            <ac:spMk id="961" creationId="{824B64F8-102E-3341-8BE6-85AC1B45EF4F}"/>
          </ac:spMkLst>
        </pc:spChg>
        <pc:spChg chg="mod">
          <ac:chgData name="#NG CHI HUI#" userId="a8074964-3c0e-453e-bf61-1d9101821b9c" providerId="ADAL" clId="{6F6D8026-9D7B-E249-B11F-152A018EB705}" dt="2021-04-04T04:30:16.633" v="11360"/>
          <ac:spMkLst>
            <pc:docMk/>
            <pc:sldMk cId="2242633259" sldId="367"/>
            <ac:spMk id="962" creationId="{BE0AAE8A-9F78-EB47-9179-96D7537CF8FA}"/>
          </ac:spMkLst>
        </pc:spChg>
        <pc:spChg chg="mod">
          <ac:chgData name="#NG CHI HUI#" userId="a8074964-3c0e-453e-bf61-1d9101821b9c" providerId="ADAL" clId="{6F6D8026-9D7B-E249-B11F-152A018EB705}" dt="2021-04-04T04:30:16.633" v="11360"/>
          <ac:spMkLst>
            <pc:docMk/>
            <pc:sldMk cId="2242633259" sldId="367"/>
            <ac:spMk id="963" creationId="{8E0F9CF3-5A21-2548-9038-0AE47100088E}"/>
          </ac:spMkLst>
        </pc:spChg>
        <pc:spChg chg="mod">
          <ac:chgData name="#NG CHI HUI#" userId="a8074964-3c0e-453e-bf61-1d9101821b9c" providerId="ADAL" clId="{6F6D8026-9D7B-E249-B11F-152A018EB705}" dt="2021-04-04T04:30:16.633" v="11360"/>
          <ac:spMkLst>
            <pc:docMk/>
            <pc:sldMk cId="2242633259" sldId="367"/>
            <ac:spMk id="964" creationId="{EF1018BF-075A-434E-A8F7-AD44EA1B2141}"/>
          </ac:spMkLst>
        </pc:spChg>
        <pc:spChg chg="mod">
          <ac:chgData name="#NG CHI HUI#" userId="a8074964-3c0e-453e-bf61-1d9101821b9c" providerId="ADAL" clId="{6F6D8026-9D7B-E249-B11F-152A018EB705}" dt="2021-04-04T04:30:16.633" v="11360"/>
          <ac:spMkLst>
            <pc:docMk/>
            <pc:sldMk cId="2242633259" sldId="367"/>
            <ac:spMk id="965" creationId="{0230E148-6B10-B148-A01B-3E78CFD0FB5C}"/>
          </ac:spMkLst>
        </pc:spChg>
        <pc:spChg chg="mod">
          <ac:chgData name="#NG CHI HUI#" userId="a8074964-3c0e-453e-bf61-1d9101821b9c" providerId="ADAL" clId="{6F6D8026-9D7B-E249-B11F-152A018EB705}" dt="2021-04-04T04:30:16.633" v="11360"/>
          <ac:spMkLst>
            <pc:docMk/>
            <pc:sldMk cId="2242633259" sldId="367"/>
            <ac:spMk id="966" creationId="{2D6E0727-F897-1C4A-BAB8-2101074D7884}"/>
          </ac:spMkLst>
        </pc:spChg>
        <pc:spChg chg="mod">
          <ac:chgData name="#NG CHI HUI#" userId="a8074964-3c0e-453e-bf61-1d9101821b9c" providerId="ADAL" clId="{6F6D8026-9D7B-E249-B11F-152A018EB705}" dt="2021-04-04T04:30:16.633" v="11360"/>
          <ac:spMkLst>
            <pc:docMk/>
            <pc:sldMk cId="2242633259" sldId="367"/>
            <ac:spMk id="967" creationId="{367CE945-B383-9F4B-A2CC-1090567EE713}"/>
          </ac:spMkLst>
        </pc:spChg>
        <pc:spChg chg="mod">
          <ac:chgData name="#NG CHI HUI#" userId="a8074964-3c0e-453e-bf61-1d9101821b9c" providerId="ADAL" clId="{6F6D8026-9D7B-E249-B11F-152A018EB705}" dt="2021-04-04T04:30:16.633" v="11360"/>
          <ac:spMkLst>
            <pc:docMk/>
            <pc:sldMk cId="2242633259" sldId="367"/>
            <ac:spMk id="968" creationId="{5E081A32-BB9A-B444-885B-7D49E621BD3E}"/>
          </ac:spMkLst>
        </pc:spChg>
        <pc:spChg chg="mod">
          <ac:chgData name="#NG CHI HUI#" userId="a8074964-3c0e-453e-bf61-1d9101821b9c" providerId="ADAL" clId="{6F6D8026-9D7B-E249-B11F-152A018EB705}" dt="2021-04-04T04:30:16.633" v="11360"/>
          <ac:spMkLst>
            <pc:docMk/>
            <pc:sldMk cId="2242633259" sldId="367"/>
            <ac:spMk id="969" creationId="{F1B94B72-09B7-C74F-84F4-0BCD03934F4B}"/>
          </ac:spMkLst>
        </pc:spChg>
        <pc:spChg chg="mod">
          <ac:chgData name="#NG CHI HUI#" userId="a8074964-3c0e-453e-bf61-1d9101821b9c" providerId="ADAL" clId="{6F6D8026-9D7B-E249-B11F-152A018EB705}" dt="2021-04-04T04:30:16.633" v="11360"/>
          <ac:spMkLst>
            <pc:docMk/>
            <pc:sldMk cId="2242633259" sldId="367"/>
            <ac:spMk id="970" creationId="{FC17FAE7-9014-9F40-8DA3-A0702D30342F}"/>
          </ac:spMkLst>
        </pc:spChg>
        <pc:spChg chg="mod">
          <ac:chgData name="#NG CHI HUI#" userId="a8074964-3c0e-453e-bf61-1d9101821b9c" providerId="ADAL" clId="{6F6D8026-9D7B-E249-B11F-152A018EB705}" dt="2021-04-04T04:30:16.633" v="11360"/>
          <ac:spMkLst>
            <pc:docMk/>
            <pc:sldMk cId="2242633259" sldId="367"/>
            <ac:spMk id="971" creationId="{F106B21D-1C69-864D-98F8-A09E4F7A5588}"/>
          </ac:spMkLst>
        </pc:spChg>
        <pc:spChg chg="mod">
          <ac:chgData name="#NG CHI HUI#" userId="a8074964-3c0e-453e-bf61-1d9101821b9c" providerId="ADAL" clId="{6F6D8026-9D7B-E249-B11F-152A018EB705}" dt="2021-04-04T04:30:16.633" v="11360"/>
          <ac:spMkLst>
            <pc:docMk/>
            <pc:sldMk cId="2242633259" sldId="367"/>
            <ac:spMk id="972" creationId="{0F5AD7A8-8F47-2C4F-91C3-CE5A121A26C0}"/>
          </ac:spMkLst>
        </pc:spChg>
        <pc:spChg chg="mod">
          <ac:chgData name="#NG CHI HUI#" userId="a8074964-3c0e-453e-bf61-1d9101821b9c" providerId="ADAL" clId="{6F6D8026-9D7B-E249-B11F-152A018EB705}" dt="2021-04-04T04:30:16.633" v="11360"/>
          <ac:spMkLst>
            <pc:docMk/>
            <pc:sldMk cId="2242633259" sldId="367"/>
            <ac:spMk id="973" creationId="{F301144C-6582-8E47-841B-4AE1D3AEB183}"/>
          </ac:spMkLst>
        </pc:spChg>
        <pc:spChg chg="mod">
          <ac:chgData name="#NG CHI HUI#" userId="a8074964-3c0e-453e-bf61-1d9101821b9c" providerId="ADAL" clId="{6F6D8026-9D7B-E249-B11F-152A018EB705}" dt="2021-04-04T04:30:16.633" v="11360"/>
          <ac:spMkLst>
            <pc:docMk/>
            <pc:sldMk cId="2242633259" sldId="367"/>
            <ac:spMk id="974" creationId="{F83A2FF9-7B05-B247-BAB8-61235D7D6300}"/>
          </ac:spMkLst>
        </pc:spChg>
        <pc:spChg chg="mod">
          <ac:chgData name="#NG CHI HUI#" userId="a8074964-3c0e-453e-bf61-1d9101821b9c" providerId="ADAL" clId="{6F6D8026-9D7B-E249-B11F-152A018EB705}" dt="2021-04-04T04:30:16.633" v="11360"/>
          <ac:spMkLst>
            <pc:docMk/>
            <pc:sldMk cId="2242633259" sldId="367"/>
            <ac:spMk id="975" creationId="{FD6EFCE4-B816-6A46-A030-40AAF1502628}"/>
          </ac:spMkLst>
        </pc:spChg>
        <pc:spChg chg="mod">
          <ac:chgData name="#NG CHI HUI#" userId="a8074964-3c0e-453e-bf61-1d9101821b9c" providerId="ADAL" clId="{6F6D8026-9D7B-E249-B11F-152A018EB705}" dt="2021-04-04T04:30:16.633" v="11360"/>
          <ac:spMkLst>
            <pc:docMk/>
            <pc:sldMk cId="2242633259" sldId="367"/>
            <ac:spMk id="976" creationId="{7D6A0BDE-85BC-1C4A-913B-969E8B11616D}"/>
          </ac:spMkLst>
        </pc:spChg>
        <pc:spChg chg="mod">
          <ac:chgData name="#NG CHI HUI#" userId="a8074964-3c0e-453e-bf61-1d9101821b9c" providerId="ADAL" clId="{6F6D8026-9D7B-E249-B11F-152A018EB705}" dt="2021-04-04T04:30:16.633" v="11360"/>
          <ac:spMkLst>
            <pc:docMk/>
            <pc:sldMk cId="2242633259" sldId="367"/>
            <ac:spMk id="977" creationId="{DCD07E5A-DA8D-6E42-A09A-849B3FD66D7D}"/>
          </ac:spMkLst>
        </pc:spChg>
        <pc:spChg chg="mod">
          <ac:chgData name="#NG CHI HUI#" userId="a8074964-3c0e-453e-bf61-1d9101821b9c" providerId="ADAL" clId="{6F6D8026-9D7B-E249-B11F-152A018EB705}" dt="2021-04-04T04:30:16.633" v="11360"/>
          <ac:spMkLst>
            <pc:docMk/>
            <pc:sldMk cId="2242633259" sldId="367"/>
            <ac:spMk id="978" creationId="{1EA1C8F8-43DB-5A41-BD41-3EB58E64155F}"/>
          </ac:spMkLst>
        </pc:spChg>
        <pc:spChg chg="mod">
          <ac:chgData name="#NG CHI HUI#" userId="a8074964-3c0e-453e-bf61-1d9101821b9c" providerId="ADAL" clId="{6F6D8026-9D7B-E249-B11F-152A018EB705}" dt="2021-04-04T04:30:16.633" v="11360"/>
          <ac:spMkLst>
            <pc:docMk/>
            <pc:sldMk cId="2242633259" sldId="367"/>
            <ac:spMk id="979" creationId="{2499D22B-910E-534A-B24A-3701459EEF73}"/>
          </ac:spMkLst>
        </pc:spChg>
        <pc:spChg chg="mod">
          <ac:chgData name="#NG CHI HUI#" userId="a8074964-3c0e-453e-bf61-1d9101821b9c" providerId="ADAL" clId="{6F6D8026-9D7B-E249-B11F-152A018EB705}" dt="2021-04-04T04:30:16.633" v="11360"/>
          <ac:spMkLst>
            <pc:docMk/>
            <pc:sldMk cId="2242633259" sldId="367"/>
            <ac:spMk id="980" creationId="{29D87041-DC98-5545-B18A-B2424804BB5E}"/>
          </ac:spMkLst>
        </pc:spChg>
        <pc:spChg chg="mod">
          <ac:chgData name="#NG CHI HUI#" userId="a8074964-3c0e-453e-bf61-1d9101821b9c" providerId="ADAL" clId="{6F6D8026-9D7B-E249-B11F-152A018EB705}" dt="2021-04-04T04:30:16.633" v="11360"/>
          <ac:spMkLst>
            <pc:docMk/>
            <pc:sldMk cId="2242633259" sldId="367"/>
            <ac:spMk id="981" creationId="{CC40E0B6-7D15-754D-A47A-A89E333923B8}"/>
          </ac:spMkLst>
        </pc:spChg>
        <pc:spChg chg="mod">
          <ac:chgData name="#NG CHI HUI#" userId="a8074964-3c0e-453e-bf61-1d9101821b9c" providerId="ADAL" clId="{6F6D8026-9D7B-E249-B11F-152A018EB705}" dt="2021-04-04T04:30:16.633" v="11360"/>
          <ac:spMkLst>
            <pc:docMk/>
            <pc:sldMk cId="2242633259" sldId="367"/>
            <ac:spMk id="982" creationId="{4D7BC278-2999-7847-A2AC-4DE41077D7F7}"/>
          </ac:spMkLst>
        </pc:spChg>
        <pc:spChg chg="mod">
          <ac:chgData name="#NG CHI HUI#" userId="a8074964-3c0e-453e-bf61-1d9101821b9c" providerId="ADAL" clId="{6F6D8026-9D7B-E249-B11F-152A018EB705}" dt="2021-04-04T04:30:16.633" v="11360"/>
          <ac:spMkLst>
            <pc:docMk/>
            <pc:sldMk cId="2242633259" sldId="367"/>
            <ac:spMk id="983" creationId="{7A3EEC24-B81B-0043-9B9B-A47D9ADCA47C}"/>
          </ac:spMkLst>
        </pc:spChg>
        <pc:spChg chg="mod">
          <ac:chgData name="#NG CHI HUI#" userId="a8074964-3c0e-453e-bf61-1d9101821b9c" providerId="ADAL" clId="{6F6D8026-9D7B-E249-B11F-152A018EB705}" dt="2021-04-04T04:30:16.633" v="11360"/>
          <ac:spMkLst>
            <pc:docMk/>
            <pc:sldMk cId="2242633259" sldId="367"/>
            <ac:spMk id="984" creationId="{D6F6D09C-393E-C343-8826-62D05B8C31A1}"/>
          </ac:spMkLst>
        </pc:spChg>
        <pc:spChg chg="mod">
          <ac:chgData name="#NG CHI HUI#" userId="a8074964-3c0e-453e-bf61-1d9101821b9c" providerId="ADAL" clId="{6F6D8026-9D7B-E249-B11F-152A018EB705}" dt="2021-04-04T04:30:16.633" v="11360"/>
          <ac:spMkLst>
            <pc:docMk/>
            <pc:sldMk cId="2242633259" sldId="367"/>
            <ac:spMk id="985" creationId="{F6B1B90D-103A-3B47-AC94-55AD1DAEFC0F}"/>
          </ac:spMkLst>
        </pc:spChg>
        <pc:spChg chg="mod">
          <ac:chgData name="#NG CHI HUI#" userId="a8074964-3c0e-453e-bf61-1d9101821b9c" providerId="ADAL" clId="{6F6D8026-9D7B-E249-B11F-152A018EB705}" dt="2021-04-04T04:30:16.633" v="11360"/>
          <ac:spMkLst>
            <pc:docMk/>
            <pc:sldMk cId="2242633259" sldId="367"/>
            <ac:spMk id="986" creationId="{4949F418-20E4-5E43-BCC9-59154614298A}"/>
          </ac:spMkLst>
        </pc:spChg>
        <pc:spChg chg="mod">
          <ac:chgData name="#NG CHI HUI#" userId="a8074964-3c0e-453e-bf61-1d9101821b9c" providerId="ADAL" clId="{6F6D8026-9D7B-E249-B11F-152A018EB705}" dt="2021-04-04T04:30:16.633" v="11360"/>
          <ac:spMkLst>
            <pc:docMk/>
            <pc:sldMk cId="2242633259" sldId="367"/>
            <ac:spMk id="987" creationId="{1A4BC195-FD01-8D4B-946D-D9BCB816750A}"/>
          </ac:spMkLst>
        </pc:spChg>
        <pc:spChg chg="mod">
          <ac:chgData name="#NG CHI HUI#" userId="a8074964-3c0e-453e-bf61-1d9101821b9c" providerId="ADAL" clId="{6F6D8026-9D7B-E249-B11F-152A018EB705}" dt="2021-04-04T04:30:16.633" v="11360"/>
          <ac:spMkLst>
            <pc:docMk/>
            <pc:sldMk cId="2242633259" sldId="367"/>
            <ac:spMk id="988" creationId="{FDC53A35-F793-3641-92C5-20BFF7D08F7A}"/>
          </ac:spMkLst>
        </pc:spChg>
        <pc:spChg chg="mod">
          <ac:chgData name="#NG CHI HUI#" userId="a8074964-3c0e-453e-bf61-1d9101821b9c" providerId="ADAL" clId="{6F6D8026-9D7B-E249-B11F-152A018EB705}" dt="2021-04-04T04:30:16.633" v="11360"/>
          <ac:spMkLst>
            <pc:docMk/>
            <pc:sldMk cId="2242633259" sldId="367"/>
            <ac:spMk id="989" creationId="{D71136EC-882E-C54E-A57D-1B7024C3212D}"/>
          </ac:spMkLst>
        </pc:spChg>
        <pc:spChg chg="mod">
          <ac:chgData name="#NG CHI HUI#" userId="a8074964-3c0e-453e-bf61-1d9101821b9c" providerId="ADAL" clId="{6F6D8026-9D7B-E249-B11F-152A018EB705}" dt="2021-04-04T04:30:16.633" v="11360"/>
          <ac:spMkLst>
            <pc:docMk/>
            <pc:sldMk cId="2242633259" sldId="367"/>
            <ac:spMk id="990" creationId="{43BB54CF-BA50-FF46-AD36-8B91A3C23E51}"/>
          </ac:spMkLst>
        </pc:spChg>
        <pc:spChg chg="mod">
          <ac:chgData name="#NG CHI HUI#" userId="a8074964-3c0e-453e-bf61-1d9101821b9c" providerId="ADAL" clId="{6F6D8026-9D7B-E249-B11F-152A018EB705}" dt="2021-04-04T04:30:16.633" v="11360"/>
          <ac:spMkLst>
            <pc:docMk/>
            <pc:sldMk cId="2242633259" sldId="367"/>
            <ac:spMk id="991" creationId="{835D671C-33A2-2343-8D54-8139CBB00097}"/>
          </ac:spMkLst>
        </pc:spChg>
        <pc:spChg chg="mod">
          <ac:chgData name="#NG CHI HUI#" userId="a8074964-3c0e-453e-bf61-1d9101821b9c" providerId="ADAL" clId="{6F6D8026-9D7B-E249-B11F-152A018EB705}" dt="2021-04-04T04:30:16.633" v="11360"/>
          <ac:spMkLst>
            <pc:docMk/>
            <pc:sldMk cId="2242633259" sldId="367"/>
            <ac:spMk id="992" creationId="{DC14E2DF-6F16-7646-840D-EECBFE9B0948}"/>
          </ac:spMkLst>
        </pc:spChg>
        <pc:spChg chg="mod">
          <ac:chgData name="#NG CHI HUI#" userId="a8074964-3c0e-453e-bf61-1d9101821b9c" providerId="ADAL" clId="{6F6D8026-9D7B-E249-B11F-152A018EB705}" dt="2021-04-04T04:30:16.633" v="11360"/>
          <ac:spMkLst>
            <pc:docMk/>
            <pc:sldMk cId="2242633259" sldId="367"/>
            <ac:spMk id="993" creationId="{15E6F1D8-5651-9447-BD7F-AC71B0AE8A19}"/>
          </ac:spMkLst>
        </pc:spChg>
        <pc:spChg chg="mod">
          <ac:chgData name="#NG CHI HUI#" userId="a8074964-3c0e-453e-bf61-1d9101821b9c" providerId="ADAL" clId="{6F6D8026-9D7B-E249-B11F-152A018EB705}" dt="2021-04-04T04:30:16.633" v="11360"/>
          <ac:spMkLst>
            <pc:docMk/>
            <pc:sldMk cId="2242633259" sldId="367"/>
            <ac:spMk id="994" creationId="{00E76EB2-31F3-A34E-AC48-DC2DB58B20A1}"/>
          </ac:spMkLst>
        </pc:spChg>
        <pc:spChg chg="mod">
          <ac:chgData name="#NG CHI HUI#" userId="a8074964-3c0e-453e-bf61-1d9101821b9c" providerId="ADAL" clId="{6F6D8026-9D7B-E249-B11F-152A018EB705}" dt="2021-04-04T04:30:16.633" v="11360"/>
          <ac:spMkLst>
            <pc:docMk/>
            <pc:sldMk cId="2242633259" sldId="367"/>
            <ac:spMk id="995" creationId="{A0ECD6B3-45A9-FA40-B5AF-DDAA5DE9B5C8}"/>
          </ac:spMkLst>
        </pc:spChg>
        <pc:spChg chg="mod">
          <ac:chgData name="#NG CHI HUI#" userId="a8074964-3c0e-453e-bf61-1d9101821b9c" providerId="ADAL" clId="{6F6D8026-9D7B-E249-B11F-152A018EB705}" dt="2021-04-04T04:30:16.633" v="11360"/>
          <ac:spMkLst>
            <pc:docMk/>
            <pc:sldMk cId="2242633259" sldId="367"/>
            <ac:spMk id="996" creationId="{93CE3556-AEB9-4D44-9006-354AF13C5237}"/>
          </ac:spMkLst>
        </pc:spChg>
        <pc:spChg chg="mod">
          <ac:chgData name="#NG CHI HUI#" userId="a8074964-3c0e-453e-bf61-1d9101821b9c" providerId="ADAL" clId="{6F6D8026-9D7B-E249-B11F-152A018EB705}" dt="2021-04-04T04:30:16.633" v="11360"/>
          <ac:spMkLst>
            <pc:docMk/>
            <pc:sldMk cId="2242633259" sldId="367"/>
            <ac:spMk id="997" creationId="{A000924F-BB76-CB4B-86C0-118C7045DABC}"/>
          </ac:spMkLst>
        </pc:spChg>
        <pc:spChg chg="mod">
          <ac:chgData name="#NG CHI HUI#" userId="a8074964-3c0e-453e-bf61-1d9101821b9c" providerId="ADAL" clId="{6F6D8026-9D7B-E249-B11F-152A018EB705}" dt="2021-04-04T04:30:16.633" v="11360"/>
          <ac:spMkLst>
            <pc:docMk/>
            <pc:sldMk cId="2242633259" sldId="367"/>
            <ac:spMk id="998" creationId="{4F5163C5-EB13-7A44-B9D7-9894125AC0DB}"/>
          </ac:spMkLst>
        </pc:spChg>
        <pc:spChg chg="mod">
          <ac:chgData name="#NG CHI HUI#" userId="a8074964-3c0e-453e-bf61-1d9101821b9c" providerId="ADAL" clId="{6F6D8026-9D7B-E249-B11F-152A018EB705}" dt="2021-04-04T04:30:16.633" v="11360"/>
          <ac:spMkLst>
            <pc:docMk/>
            <pc:sldMk cId="2242633259" sldId="367"/>
            <ac:spMk id="999" creationId="{3C898304-239C-9A44-98CE-B0B2989F6E92}"/>
          </ac:spMkLst>
        </pc:spChg>
        <pc:spChg chg="mod">
          <ac:chgData name="#NG CHI HUI#" userId="a8074964-3c0e-453e-bf61-1d9101821b9c" providerId="ADAL" clId="{6F6D8026-9D7B-E249-B11F-152A018EB705}" dt="2021-04-04T04:30:16.633" v="11360"/>
          <ac:spMkLst>
            <pc:docMk/>
            <pc:sldMk cId="2242633259" sldId="367"/>
            <ac:spMk id="1000" creationId="{CD7D33CE-1AC9-7F47-ADED-7F3318C30BEA}"/>
          </ac:spMkLst>
        </pc:spChg>
        <pc:spChg chg="mod">
          <ac:chgData name="#NG CHI HUI#" userId="a8074964-3c0e-453e-bf61-1d9101821b9c" providerId="ADAL" clId="{6F6D8026-9D7B-E249-B11F-152A018EB705}" dt="2021-04-04T04:30:16.633" v="11360"/>
          <ac:spMkLst>
            <pc:docMk/>
            <pc:sldMk cId="2242633259" sldId="367"/>
            <ac:spMk id="1001" creationId="{711D6647-DAD0-BF4D-B2A6-798EDDC6E2AF}"/>
          </ac:spMkLst>
        </pc:spChg>
        <pc:spChg chg="mod">
          <ac:chgData name="#NG CHI HUI#" userId="a8074964-3c0e-453e-bf61-1d9101821b9c" providerId="ADAL" clId="{6F6D8026-9D7B-E249-B11F-152A018EB705}" dt="2021-04-04T04:30:16.633" v="11360"/>
          <ac:spMkLst>
            <pc:docMk/>
            <pc:sldMk cId="2242633259" sldId="367"/>
            <ac:spMk id="1002" creationId="{876342E1-3255-494C-AF93-3753E4D5761B}"/>
          </ac:spMkLst>
        </pc:spChg>
        <pc:spChg chg="mod">
          <ac:chgData name="#NG CHI HUI#" userId="a8074964-3c0e-453e-bf61-1d9101821b9c" providerId="ADAL" clId="{6F6D8026-9D7B-E249-B11F-152A018EB705}" dt="2021-04-04T04:30:16.633" v="11360"/>
          <ac:spMkLst>
            <pc:docMk/>
            <pc:sldMk cId="2242633259" sldId="367"/>
            <ac:spMk id="1003" creationId="{73346D1D-4846-E34B-8BEB-C9BFB885101E}"/>
          </ac:spMkLst>
        </pc:spChg>
        <pc:spChg chg="mod">
          <ac:chgData name="#NG CHI HUI#" userId="a8074964-3c0e-453e-bf61-1d9101821b9c" providerId="ADAL" clId="{6F6D8026-9D7B-E249-B11F-152A018EB705}" dt="2021-04-04T04:30:16.633" v="11360"/>
          <ac:spMkLst>
            <pc:docMk/>
            <pc:sldMk cId="2242633259" sldId="367"/>
            <ac:spMk id="1004" creationId="{DABA5B86-BF95-644C-9079-04DC098A22AA}"/>
          </ac:spMkLst>
        </pc:spChg>
        <pc:spChg chg="mod">
          <ac:chgData name="#NG CHI HUI#" userId="a8074964-3c0e-453e-bf61-1d9101821b9c" providerId="ADAL" clId="{6F6D8026-9D7B-E249-B11F-152A018EB705}" dt="2021-04-04T04:30:16.633" v="11360"/>
          <ac:spMkLst>
            <pc:docMk/>
            <pc:sldMk cId="2242633259" sldId="367"/>
            <ac:spMk id="1005" creationId="{F66BACFB-7155-7B44-A491-AE8E0625343D}"/>
          </ac:spMkLst>
        </pc:spChg>
        <pc:spChg chg="mod">
          <ac:chgData name="#NG CHI HUI#" userId="a8074964-3c0e-453e-bf61-1d9101821b9c" providerId="ADAL" clId="{6F6D8026-9D7B-E249-B11F-152A018EB705}" dt="2021-04-04T04:30:16.633" v="11360"/>
          <ac:spMkLst>
            <pc:docMk/>
            <pc:sldMk cId="2242633259" sldId="367"/>
            <ac:spMk id="1006" creationId="{9A3F23A1-A8A9-3D48-8B15-392EF0BD83F1}"/>
          </ac:spMkLst>
        </pc:spChg>
        <pc:spChg chg="mod">
          <ac:chgData name="#NG CHI HUI#" userId="a8074964-3c0e-453e-bf61-1d9101821b9c" providerId="ADAL" clId="{6F6D8026-9D7B-E249-B11F-152A018EB705}" dt="2021-04-04T04:30:16.633" v="11360"/>
          <ac:spMkLst>
            <pc:docMk/>
            <pc:sldMk cId="2242633259" sldId="367"/>
            <ac:spMk id="1007" creationId="{9D62276F-B851-2848-BE22-764BDE9451A2}"/>
          </ac:spMkLst>
        </pc:spChg>
        <pc:spChg chg="mod">
          <ac:chgData name="#NG CHI HUI#" userId="a8074964-3c0e-453e-bf61-1d9101821b9c" providerId="ADAL" clId="{6F6D8026-9D7B-E249-B11F-152A018EB705}" dt="2021-04-04T04:30:16.633" v="11360"/>
          <ac:spMkLst>
            <pc:docMk/>
            <pc:sldMk cId="2242633259" sldId="367"/>
            <ac:spMk id="1008" creationId="{62DF9677-D7C1-3742-A318-2E4097B9DB8F}"/>
          </ac:spMkLst>
        </pc:spChg>
        <pc:spChg chg="mod">
          <ac:chgData name="#NG CHI HUI#" userId="a8074964-3c0e-453e-bf61-1d9101821b9c" providerId="ADAL" clId="{6F6D8026-9D7B-E249-B11F-152A018EB705}" dt="2021-04-04T04:30:16.633" v="11360"/>
          <ac:spMkLst>
            <pc:docMk/>
            <pc:sldMk cId="2242633259" sldId="367"/>
            <ac:spMk id="1009" creationId="{32E7CF94-4758-6648-978F-9D99CF5FE115}"/>
          </ac:spMkLst>
        </pc:spChg>
        <pc:spChg chg="mod">
          <ac:chgData name="#NG CHI HUI#" userId="a8074964-3c0e-453e-bf61-1d9101821b9c" providerId="ADAL" clId="{6F6D8026-9D7B-E249-B11F-152A018EB705}" dt="2021-04-04T04:30:16.633" v="11360"/>
          <ac:spMkLst>
            <pc:docMk/>
            <pc:sldMk cId="2242633259" sldId="367"/>
            <ac:spMk id="1010" creationId="{0D8ABC73-33E2-664F-A7F2-1D4C18B22246}"/>
          </ac:spMkLst>
        </pc:spChg>
        <pc:spChg chg="mod">
          <ac:chgData name="#NG CHI HUI#" userId="a8074964-3c0e-453e-bf61-1d9101821b9c" providerId="ADAL" clId="{6F6D8026-9D7B-E249-B11F-152A018EB705}" dt="2021-04-04T04:30:16.633" v="11360"/>
          <ac:spMkLst>
            <pc:docMk/>
            <pc:sldMk cId="2242633259" sldId="367"/>
            <ac:spMk id="1011" creationId="{4DAC4040-345F-0C45-BA72-FDAFA0C1DACF}"/>
          </ac:spMkLst>
        </pc:spChg>
        <pc:spChg chg="mod">
          <ac:chgData name="#NG CHI HUI#" userId="a8074964-3c0e-453e-bf61-1d9101821b9c" providerId="ADAL" clId="{6F6D8026-9D7B-E249-B11F-152A018EB705}" dt="2021-04-04T04:30:16.633" v="11360"/>
          <ac:spMkLst>
            <pc:docMk/>
            <pc:sldMk cId="2242633259" sldId="367"/>
            <ac:spMk id="1012" creationId="{E6707090-B3C9-A44E-8E2F-60F6E67EB5B1}"/>
          </ac:spMkLst>
        </pc:spChg>
        <pc:spChg chg="mod">
          <ac:chgData name="#NG CHI HUI#" userId="a8074964-3c0e-453e-bf61-1d9101821b9c" providerId="ADAL" clId="{6F6D8026-9D7B-E249-B11F-152A018EB705}" dt="2021-04-04T04:30:16.633" v="11360"/>
          <ac:spMkLst>
            <pc:docMk/>
            <pc:sldMk cId="2242633259" sldId="367"/>
            <ac:spMk id="1013" creationId="{3E455CA7-39E9-724D-B0D3-12B128235B30}"/>
          </ac:spMkLst>
        </pc:spChg>
        <pc:spChg chg="mod">
          <ac:chgData name="#NG CHI HUI#" userId="a8074964-3c0e-453e-bf61-1d9101821b9c" providerId="ADAL" clId="{6F6D8026-9D7B-E249-B11F-152A018EB705}" dt="2021-04-04T04:30:16.633" v="11360"/>
          <ac:spMkLst>
            <pc:docMk/>
            <pc:sldMk cId="2242633259" sldId="367"/>
            <ac:spMk id="1014" creationId="{5C4E76C2-E791-614F-BC01-41153551D4BB}"/>
          </ac:spMkLst>
        </pc:spChg>
        <pc:spChg chg="mod">
          <ac:chgData name="#NG CHI HUI#" userId="a8074964-3c0e-453e-bf61-1d9101821b9c" providerId="ADAL" clId="{6F6D8026-9D7B-E249-B11F-152A018EB705}" dt="2021-04-04T04:30:16.633" v="11360"/>
          <ac:spMkLst>
            <pc:docMk/>
            <pc:sldMk cId="2242633259" sldId="367"/>
            <ac:spMk id="1015" creationId="{46A9B0CF-8E7D-3142-B18D-D89959F1D75A}"/>
          </ac:spMkLst>
        </pc:spChg>
        <pc:spChg chg="mod">
          <ac:chgData name="#NG CHI HUI#" userId="a8074964-3c0e-453e-bf61-1d9101821b9c" providerId="ADAL" clId="{6F6D8026-9D7B-E249-B11F-152A018EB705}" dt="2021-04-04T04:30:16.633" v="11360"/>
          <ac:spMkLst>
            <pc:docMk/>
            <pc:sldMk cId="2242633259" sldId="367"/>
            <ac:spMk id="1016" creationId="{29469413-5688-B745-9069-9E6545237C52}"/>
          </ac:spMkLst>
        </pc:spChg>
        <pc:spChg chg="mod">
          <ac:chgData name="#NG CHI HUI#" userId="a8074964-3c0e-453e-bf61-1d9101821b9c" providerId="ADAL" clId="{6F6D8026-9D7B-E249-B11F-152A018EB705}" dt="2021-04-04T04:30:16.633" v="11360"/>
          <ac:spMkLst>
            <pc:docMk/>
            <pc:sldMk cId="2242633259" sldId="367"/>
            <ac:spMk id="1017" creationId="{E756B969-FE32-1E4A-A24D-0941756BBB98}"/>
          </ac:spMkLst>
        </pc:spChg>
        <pc:spChg chg="mod">
          <ac:chgData name="#NG CHI HUI#" userId="a8074964-3c0e-453e-bf61-1d9101821b9c" providerId="ADAL" clId="{6F6D8026-9D7B-E249-B11F-152A018EB705}" dt="2021-04-04T04:30:16.633" v="11360"/>
          <ac:spMkLst>
            <pc:docMk/>
            <pc:sldMk cId="2242633259" sldId="367"/>
            <ac:spMk id="1018" creationId="{6405036A-DB46-D64B-AF4F-D6B334780441}"/>
          </ac:spMkLst>
        </pc:spChg>
        <pc:spChg chg="mod">
          <ac:chgData name="#NG CHI HUI#" userId="a8074964-3c0e-453e-bf61-1d9101821b9c" providerId="ADAL" clId="{6F6D8026-9D7B-E249-B11F-152A018EB705}" dt="2021-04-04T04:30:16.633" v="11360"/>
          <ac:spMkLst>
            <pc:docMk/>
            <pc:sldMk cId="2242633259" sldId="367"/>
            <ac:spMk id="1019" creationId="{C62157BF-968E-9045-BB52-0E88171EB328}"/>
          </ac:spMkLst>
        </pc:spChg>
        <pc:spChg chg="mod">
          <ac:chgData name="#NG CHI HUI#" userId="a8074964-3c0e-453e-bf61-1d9101821b9c" providerId="ADAL" clId="{6F6D8026-9D7B-E249-B11F-152A018EB705}" dt="2021-04-04T04:30:16.633" v="11360"/>
          <ac:spMkLst>
            <pc:docMk/>
            <pc:sldMk cId="2242633259" sldId="367"/>
            <ac:spMk id="1020" creationId="{4EC00529-A32C-C44F-A859-100EA89E31C3}"/>
          </ac:spMkLst>
        </pc:spChg>
        <pc:spChg chg="mod">
          <ac:chgData name="#NG CHI HUI#" userId="a8074964-3c0e-453e-bf61-1d9101821b9c" providerId="ADAL" clId="{6F6D8026-9D7B-E249-B11F-152A018EB705}" dt="2021-04-04T04:30:16.633" v="11360"/>
          <ac:spMkLst>
            <pc:docMk/>
            <pc:sldMk cId="2242633259" sldId="367"/>
            <ac:spMk id="1021" creationId="{CFF58D8F-7BD1-D64B-BC2B-7EEFC2A3F447}"/>
          </ac:spMkLst>
        </pc:spChg>
        <pc:spChg chg="mod">
          <ac:chgData name="#NG CHI HUI#" userId="a8074964-3c0e-453e-bf61-1d9101821b9c" providerId="ADAL" clId="{6F6D8026-9D7B-E249-B11F-152A018EB705}" dt="2021-04-04T04:30:16.633" v="11360"/>
          <ac:spMkLst>
            <pc:docMk/>
            <pc:sldMk cId="2242633259" sldId="367"/>
            <ac:spMk id="1022" creationId="{208DA435-3202-E746-AB41-1402CD6C17C3}"/>
          </ac:spMkLst>
        </pc:spChg>
        <pc:spChg chg="mod">
          <ac:chgData name="#NG CHI HUI#" userId="a8074964-3c0e-453e-bf61-1d9101821b9c" providerId="ADAL" clId="{6F6D8026-9D7B-E249-B11F-152A018EB705}" dt="2021-04-04T04:30:16.633" v="11360"/>
          <ac:spMkLst>
            <pc:docMk/>
            <pc:sldMk cId="2242633259" sldId="367"/>
            <ac:spMk id="1023" creationId="{00F300A6-921C-7B45-9283-F442C2A3A0DE}"/>
          </ac:spMkLst>
        </pc:spChg>
        <pc:spChg chg="mod">
          <ac:chgData name="#NG CHI HUI#" userId="a8074964-3c0e-453e-bf61-1d9101821b9c" providerId="ADAL" clId="{6F6D8026-9D7B-E249-B11F-152A018EB705}" dt="2021-04-04T04:30:16.633" v="11360"/>
          <ac:spMkLst>
            <pc:docMk/>
            <pc:sldMk cId="2242633259" sldId="367"/>
            <ac:spMk id="1024" creationId="{3B69CB35-DEF1-C748-8FD5-2444D106B8A7}"/>
          </ac:spMkLst>
        </pc:spChg>
        <pc:spChg chg="mod">
          <ac:chgData name="#NG CHI HUI#" userId="a8074964-3c0e-453e-bf61-1d9101821b9c" providerId="ADAL" clId="{6F6D8026-9D7B-E249-B11F-152A018EB705}" dt="2021-04-04T04:30:16.633" v="11360"/>
          <ac:spMkLst>
            <pc:docMk/>
            <pc:sldMk cId="2242633259" sldId="367"/>
            <ac:spMk id="1025" creationId="{12301F5B-D49D-ED43-9C8F-AE8423BE1AB7}"/>
          </ac:spMkLst>
        </pc:spChg>
        <pc:spChg chg="mod">
          <ac:chgData name="#NG CHI HUI#" userId="a8074964-3c0e-453e-bf61-1d9101821b9c" providerId="ADAL" clId="{6F6D8026-9D7B-E249-B11F-152A018EB705}" dt="2021-04-04T04:30:16.633" v="11360"/>
          <ac:spMkLst>
            <pc:docMk/>
            <pc:sldMk cId="2242633259" sldId="367"/>
            <ac:spMk id="1026" creationId="{C24EE2B4-522B-2A46-99A3-F5F961F97267}"/>
          </ac:spMkLst>
        </pc:spChg>
        <pc:spChg chg="mod">
          <ac:chgData name="#NG CHI HUI#" userId="a8074964-3c0e-453e-bf61-1d9101821b9c" providerId="ADAL" clId="{6F6D8026-9D7B-E249-B11F-152A018EB705}" dt="2021-04-04T04:30:16.633" v="11360"/>
          <ac:spMkLst>
            <pc:docMk/>
            <pc:sldMk cId="2242633259" sldId="367"/>
            <ac:spMk id="1027" creationId="{7445BC5E-4A6D-E243-BD55-7E743E11D476}"/>
          </ac:spMkLst>
        </pc:spChg>
        <pc:spChg chg="mod">
          <ac:chgData name="#NG CHI HUI#" userId="a8074964-3c0e-453e-bf61-1d9101821b9c" providerId="ADAL" clId="{6F6D8026-9D7B-E249-B11F-152A018EB705}" dt="2021-04-04T04:30:16.633" v="11360"/>
          <ac:spMkLst>
            <pc:docMk/>
            <pc:sldMk cId="2242633259" sldId="367"/>
            <ac:spMk id="1028" creationId="{4B0EC7AE-E984-4442-A50A-ED0CA0DDBD53}"/>
          </ac:spMkLst>
        </pc:spChg>
        <pc:spChg chg="mod">
          <ac:chgData name="#NG CHI HUI#" userId="a8074964-3c0e-453e-bf61-1d9101821b9c" providerId="ADAL" clId="{6F6D8026-9D7B-E249-B11F-152A018EB705}" dt="2021-04-04T04:30:16.633" v="11360"/>
          <ac:spMkLst>
            <pc:docMk/>
            <pc:sldMk cId="2242633259" sldId="367"/>
            <ac:spMk id="1029" creationId="{F5C87EDA-DA69-1046-A6B5-7DB8DE17B638}"/>
          </ac:spMkLst>
        </pc:spChg>
        <pc:spChg chg="mod">
          <ac:chgData name="#NG CHI HUI#" userId="a8074964-3c0e-453e-bf61-1d9101821b9c" providerId="ADAL" clId="{6F6D8026-9D7B-E249-B11F-152A018EB705}" dt="2021-04-04T04:30:16.633" v="11360"/>
          <ac:spMkLst>
            <pc:docMk/>
            <pc:sldMk cId="2242633259" sldId="367"/>
            <ac:spMk id="1030" creationId="{D66643F1-7691-934D-A7F7-3EA6D0687A94}"/>
          </ac:spMkLst>
        </pc:spChg>
        <pc:spChg chg="mod">
          <ac:chgData name="#NG CHI HUI#" userId="a8074964-3c0e-453e-bf61-1d9101821b9c" providerId="ADAL" clId="{6F6D8026-9D7B-E249-B11F-152A018EB705}" dt="2021-04-04T04:30:16.633" v="11360"/>
          <ac:spMkLst>
            <pc:docMk/>
            <pc:sldMk cId="2242633259" sldId="367"/>
            <ac:spMk id="1031" creationId="{E8D2FD59-9A13-0848-9AD2-05C0BB8612AB}"/>
          </ac:spMkLst>
        </pc:spChg>
        <pc:spChg chg="mod">
          <ac:chgData name="#NG CHI HUI#" userId="a8074964-3c0e-453e-bf61-1d9101821b9c" providerId="ADAL" clId="{6F6D8026-9D7B-E249-B11F-152A018EB705}" dt="2021-04-04T04:30:16.633" v="11360"/>
          <ac:spMkLst>
            <pc:docMk/>
            <pc:sldMk cId="2242633259" sldId="367"/>
            <ac:spMk id="1032" creationId="{1E838C5C-5F21-404D-A8C0-74D5633DA233}"/>
          </ac:spMkLst>
        </pc:spChg>
        <pc:spChg chg="mod">
          <ac:chgData name="#NG CHI HUI#" userId="a8074964-3c0e-453e-bf61-1d9101821b9c" providerId="ADAL" clId="{6F6D8026-9D7B-E249-B11F-152A018EB705}" dt="2021-04-04T04:30:16.633" v="11360"/>
          <ac:spMkLst>
            <pc:docMk/>
            <pc:sldMk cId="2242633259" sldId="367"/>
            <ac:spMk id="1033" creationId="{421A92CE-2653-714A-9474-3E07444B8C58}"/>
          </ac:spMkLst>
        </pc:spChg>
        <pc:spChg chg="mod">
          <ac:chgData name="#NG CHI HUI#" userId="a8074964-3c0e-453e-bf61-1d9101821b9c" providerId="ADAL" clId="{6F6D8026-9D7B-E249-B11F-152A018EB705}" dt="2021-04-04T04:30:16.633" v="11360"/>
          <ac:spMkLst>
            <pc:docMk/>
            <pc:sldMk cId="2242633259" sldId="367"/>
            <ac:spMk id="1034" creationId="{E627E9F0-F12C-7C41-8EAA-B05355A7B855}"/>
          </ac:spMkLst>
        </pc:spChg>
        <pc:spChg chg="mod">
          <ac:chgData name="#NG CHI HUI#" userId="a8074964-3c0e-453e-bf61-1d9101821b9c" providerId="ADAL" clId="{6F6D8026-9D7B-E249-B11F-152A018EB705}" dt="2021-04-04T04:30:16.633" v="11360"/>
          <ac:spMkLst>
            <pc:docMk/>
            <pc:sldMk cId="2242633259" sldId="367"/>
            <ac:spMk id="1035" creationId="{3C151254-CF95-AE4B-91AE-2154A18A3988}"/>
          </ac:spMkLst>
        </pc:spChg>
        <pc:spChg chg="mod">
          <ac:chgData name="#NG CHI HUI#" userId="a8074964-3c0e-453e-bf61-1d9101821b9c" providerId="ADAL" clId="{6F6D8026-9D7B-E249-B11F-152A018EB705}" dt="2021-04-04T04:30:16.633" v="11360"/>
          <ac:spMkLst>
            <pc:docMk/>
            <pc:sldMk cId="2242633259" sldId="367"/>
            <ac:spMk id="1036" creationId="{9CC1BDFD-005F-D647-93C0-B26F91649A40}"/>
          </ac:spMkLst>
        </pc:spChg>
        <pc:spChg chg="mod">
          <ac:chgData name="#NG CHI HUI#" userId="a8074964-3c0e-453e-bf61-1d9101821b9c" providerId="ADAL" clId="{6F6D8026-9D7B-E249-B11F-152A018EB705}" dt="2021-04-04T04:30:16.633" v="11360"/>
          <ac:spMkLst>
            <pc:docMk/>
            <pc:sldMk cId="2242633259" sldId="367"/>
            <ac:spMk id="1037" creationId="{09A26A88-192D-6848-AFDD-175D887EB68F}"/>
          </ac:spMkLst>
        </pc:spChg>
        <pc:spChg chg="mod">
          <ac:chgData name="#NG CHI HUI#" userId="a8074964-3c0e-453e-bf61-1d9101821b9c" providerId="ADAL" clId="{6F6D8026-9D7B-E249-B11F-152A018EB705}" dt="2021-04-04T04:30:16.633" v="11360"/>
          <ac:spMkLst>
            <pc:docMk/>
            <pc:sldMk cId="2242633259" sldId="367"/>
            <ac:spMk id="1038" creationId="{F06CA845-BC8C-9343-AD01-D8EA6044A728}"/>
          </ac:spMkLst>
        </pc:spChg>
        <pc:spChg chg="mod">
          <ac:chgData name="#NG CHI HUI#" userId="a8074964-3c0e-453e-bf61-1d9101821b9c" providerId="ADAL" clId="{6F6D8026-9D7B-E249-B11F-152A018EB705}" dt="2021-04-04T04:30:16.633" v="11360"/>
          <ac:spMkLst>
            <pc:docMk/>
            <pc:sldMk cId="2242633259" sldId="367"/>
            <ac:spMk id="1039" creationId="{92E689A8-4A8E-3649-822D-102A423CB5E9}"/>
          </ac:spMkLst>
        </pc:spChg>
        <pc:spChg chg="mod">
          <ac:chgData name="#NG CHI HUI#" userId="a8074964-3c0e-453e-bf61-1d9101821b9c" providerId="ADAL" clId="{6F6D8026-9D7B-E249-B11F-152A018EB705}" dt="2021-04-04T04:30:16.633" v="11360"/>
          <ac:spMkLst>
            <pc:docMk/>
            <pc:sldMk cId="2242633259" sldId="367"/>
            <ac:spMk id="1040" creationId="{41F320E9-A41D-6544-88F3-EE9CF9B5615F}"/>
          </ac:spMkLst>
        </pc:spChg>
        <pc:spChg chg="mod">
          <ac:chgData name="#NG CHI HUI#" userId="a8074964-3c0e-453e-bf61-1d9101821b9c" providerId="ADAL" clId="{6F6D8026-9D7B-E249-B11F-152A018EB705}" dt="2021-04-04T04:30:16.633" v="11360"/>
          <ac:spMkLst>
            <pc:docMk/>
            <pc:sldMk cId="2242633259" sldId="367"/>
            <ac:spMk id="1041" creationId="{62BC586C-9975-E448-BCB5-535A10F3DDC4}"/>
          </ac:spMkLst>
        </pc:spChg>
        <pc:spChg chg="mod">
          <ac:chgData name="#NG CHI HUI#" userId="a8074964-3c0e-453e-bf61-1d9101821b9c" providerId="ADAL" clId="{6F6D8026-9D7B-E249-B11F-152A018EB705}" dt="2021-04-04T04:30:16.633" v="11360"/>
          <ac:spMkLst>
            <pc:docMk/>
            <pc:sldMk cId="2242633259" sldId="367"/>
            <ac:spMk id="1042" creationId="{81CE6517-63C9-3D43-A239-C2674B0A8E7E}"/>
          </ac:spMkLst>
        </pc:spChg>
        <pc:spChg chg="mod">
          <ac:chgData name="#NG CHI HUI#" userId="a8074964-3c0e-453e-bf61-1d9101821b9c" providerId="ADAL" clId="{6F6D8026-9D7B-E249-B11F-152A018EB705}" dt="2021-04-04T04:30:16.633" v="11360"/>
          <ac:spMkLst>
            <pc:docMk/>
            <pc:sldMk cId="2242633259" sldId="367"/>
            <ac:spMk id="1043" creationId="{8EE47A3D-FCAF-5042-8ED6-F37A58A780AB}"/>
          </ac:spMkLst>
        </pc:spChg>
        <pc:spChg chg="mod">
          <ac:chgData name="#NG CHI HUI#" userId="a8074964-3c0e-453e-bf61-1d9101821b9c" providerId="ADAL" clId="{6F6D8026-9D7B-E249-B11F-152A018EB705}" dt="2021-04-04T04:30:16.633" v="11360"/>
          <ac:spMkLst>
            <pc:docMk/>
            <pc:sldMk cId="2242633259" sldId="367"/>
            <ac:spMk id="1044" creationId="{5A104789-9E6D-684B-9035-7BAF16FB219C}"/>
          </ac:spMkLst>
        </pc:spChg>
        <pc:spChg chg="mod">
          <ac:chgData name="#NG CHI HUI#" userId="a8074964-3c0e-453e-bf61-1d9101821b9c" providerId="ADAL" clId="{6F6D8026-9D7B-E249-B11F-152A018EB705}" dt="2021-04-04T04:30:16.633" v="11360"/>
          <ac:spMkLst>
            <pc:docMk/>
            <pc:sldMk cId="2242633259" sldId="367"/>
            <ac:spMk id="1045" creationId="{DDA719D9-750A-A441-955D-72F25A304A3C}"/>
          </ac:spMkLst>
        </pc:spChg>
        <pc:spChg chg="mod">
          <ac:chgData name="#NG CHI HUI#" userId="a8074964-3c0e-453e-bf61-1d9101821b9c" providerId="ADAL" clId="{6F6D8026-9D7B-E249-B11F-152A018EB705}" dt="2021-04-04T04:30:16.633" v="11360"/>
          <ac:spMkLst>
            <pc:docMk/>
            <pc:sldMk cId="2242633259" sldId="367"/>
            <ac:spMk id="1046" creationId="{85DF65B7-7233-6B4E-B0F3-095F4EE53319}"/>
          </ac:spMkLst>
        </pc:spChg>
        <pc:spChg chg="mod">
          <ac:chgData name="#NG CHI HUI#" userId="a8074964-3c0e-453e-bf61-1d9101821b9c" providerId="ADAL" clId="{6F6D8026-9D7B-E249-B11F-152A018EB705}" dt="2021-04-04T04:30:16.633" v="11360"/>
          <ac:spMkLst>
            <pc:docMk/>
            <pc:sldMk cId="2242633259" sldId="367"/>
            <ac:spMk id="1047" creationId="{3D584054-2DE6-3B47-87A3-3515BB4A5D1B}"/>
          </ac:spMkLst>
        </pc:spChg>
        <pc:spChg chg="mod">
          <ac:chgData name="#NG CHI HUI#" userId="a8074964-3c0e-453e-bf61-1d9101821b9c" providerId="ADAL" clId="{6F6D8026-9D7B-E249-B11F-152A018EB705}" dt="2021-04-04T04:30:16.633" v="11360"/>
          <ac:spMkLst>
            <pc:docMk/>
            <pc:sldMk cId="2242633259" sldId="367"/>
            <ac:spMk id="1048" creationId="{6AC52808-F317-4D40-AA2C-ABE7CCDBC0BE}"/>
          </ac:spMkLst>
        </pc:spChg>
        <pc:spChg chg="mod">
          <ac:chgData name="#NG CHI HUI#" userId="a8074964-3c0e-453e-bf61-1d9101821b9c" providerId="ADAL" clId="{6F6D8026-9D7B-E249-B11F-152A018EB705}" dt="2021-04-04T04:30:16.633" v="11360"/>
          <ac:spMkLst>
            <pc:docMk/>
            <pc:sldMk cId="2242633259" sldId="367"/>
            <ac:spMk id="1049" creationId="{7C931C23-340F-884F-81C8-CE412DDD49CD}"/>
          </ac:spMkLst>
        </pc:spChg>
        <pc:spChg chg="mod">
          <ac:chgData name="#NG CHI HUI#" userId="a8074964-3c0e-453e-bf61-1d9101821b9c" providerId="ADAL" clId="{6F6D8026-9D7B-E249-B11F-152A018EB705}" dt="2021-04-04T04:30:16.633" v="11360"/>
          <ac:spMkLst>
            <pc:docMk/>
            <pc:sldMk cId="2242633259" sldId="367"/>
            <ac:spMk id="1050" creationId="{EA3B0A88-39F2-7E4A-A2E9-AF294FDCF5DE}"/>
          </ac:spMkLst>
        </pc:spChg>
        <pc:spChg chg="mod">
          <ac:chgData name="#NG CHI HUI#" userId="a8074964-3c0e-453e-bf61-1d9101821b9c" providerId="ADAL" clId="{6F6D8026-9D7B-E249-B11F-152A018EB705}" dt="2021-04-04T04:30:16.633" v="11360"/>
          <ac:spMkLst>
            <pc:docMk/>
            <pc:sldMk cId="2242633259" sldId="367"/>
            <ac:spMk id="1051" creationId="{A4BCDE95-76AA-1A4B-B76E-9E4F4ECDE07A}"/>
          </ac:spMkLst>
        </pc:spChg>
        <pc:spChg chg="mod">
          <ac:chgData name="#NG CHI HUI#" userId="a8074964-3c0e-453e-bf61-1d9101821b9c" providerId="ADAL" clId="{6F6D8026-9D7B-E249-B11F-152A018EB705}" dt="2021-04-04T04:30:16.633" v="11360"/>
          <ac:spMkLst>
            <pc:docMk/>
            <pc:sldMk cId="2242633259" sldId="367"/>
            <ac:spMk id="1052" creationId="{C4F5EB64-C0BA-5E48-8E0F-42004AEB3F7E}"/>
          </ac:spMkLst>
        </pc:spChg>
        <pc:spChg chg="mod">
          <ac:chgData name="#NG CHI HUI#" userId="a8074964-3c0e-453e-bf61-1d9101821b9c" providerId="ADAL" clId="{6F6D8026-9D7B-E249-B11F-152A018EB705}" dt="2021-04-04T04:30:16.633" v="11360"/>
          <ac:spMkLst>
            <pc:docMk/>
            <pc:sldMk cId="2242633259" sldId="367"/>
            <ac:spMk id="1053" creationId="{BB789F68-048C-E941-B5EB-AE432194683C}"/>
          </ac:spMkLst>
        </pc:spChg>
        <pc:spChg chg="mod">
          <ac:chgData name="#NG CHI HUI#" userId="a8074964-3c0e-453e-bf61-1d9101821b9c" providerId="ADAL" clId="{6F6D8026-9D7B-E249-B11F-152A018EB705}" dt="2021-04-04T04:30:16.633" v="11360"/>
          <ac:spMkLst>
            <pc:docMk/>
            <pc:sldMk cId="2242633259" sldId="367"/>
            <ac:spMk id="1054" creationId="{294357AF-76D8-204A-9CE8-32C3DE586A00}"/>
          </ac:spMkLst>
        </pc:spChg>
        <pc:spChg chg="mod">
          <ac:chgData name="#NG CHI HUI#" userId="a8074964-3c0e-453e-bf61-1d9101821b9c" providerId="ADAL" clId="{6F6D8026-9D7B-E249-B11F-152A018EB705}" dt="2021-04-04T04:30:16.633" v="11360"/>
          <ac:spMkLst>
            <pc:docMk/>
            <pc:sldMk cId="2242633259" sldId="367"/>
            <ac:spMk id="1055" creationId="{01F332EC-D148-E64A-A17D-30F716D2A465}"/>
          </ac:spMkLst>
        </pc:spChg>
        <pc:spChg chg="mod">
          <ac:chgData name="#NG CHI HUI#" userId="a8074964-3c0e-453e-bf61-1d9101821b9c" providerId="ADAL" clId="{6F6D8026-9D7B-E249-B11F-152A018EB705}" dt="2021-04-04T04:30:16.633" v="11360"/>
          <ac:spMkLst>
            <pc:docMk/>
            <pc:sldMk cId="2242633259" sldId="367"/>
            <ac:spMk id="1056" creationId="{FBFCFE49-0E7E-104B-A5C4-854EFF85D1EC}"/>
          </ac:spMkLst>
        </pc:spChg>
        <pc:spChg chg="mod">
          <ac:chgData name="#NG CHI HUI#" userId="a8074964-3c0e-453e-bf61-1d9101821b9c" providerId="ADAL" clId="{6F6D8026-9D7B-E249-B11F-152A018EB705}" dt="2021-04-04T04:30:16.633" v="11360"/>
          <ac:spMkLst>
            <pc:docMk/>
            <pc:sldMk cId="2242633259" sldId="367"/>
            <ac:spMk id="1057" creationId="{7A18C89B-85DF-DB43-BCB8-7A885F3FAB40}"/>
          </ac:spMkLst>
        </pc:spChg>
        <pc:spChg chg="mod">
          <ac:chgData name="#NG CHI HUI#" userId="a8074964-3c0e-453e-bf61-1d9101821b9c" providerId="ADAL" clId="{6F6D8026-9D7B-E249-B11F-152A018EB705}" dt="2021-04-04T04:30:16.633" v="11360"/>
          <ac:spMkLst>
            <pc:docMk/>
            <pc:sldMk cId="2242633259" sldId="367"/>
            <ac:spMk id="1058" creationId="{73280E18-C6DE-9C43-8A20-E064D23A2497}"/>
          </ac:spMkLst>
        </pc:spChg>
        <pc:spChg chg="mod">
          <ac:chgData name="#NG CHI HUI#" userId="a8074964-3c0e-453e-bf61-1d9101821b9c" providerId="ADAL" clId="{6F6D8026-9D7B-E249-B11F-152A018EB705}" dt="2021-04-04T04:30:16.633" v="11360"/>
          <ac:spMkLst>
            <pc:docMk/>
            <pc:sldMk cId="2242633259" sldId="367"/>
            <ac:spMk id="1059" creationId="{844AE2F0-325F-9B41-B967-5B0213223526}"/>
          </ac:spMkLst>
        </pc:spChg>
        <pc:spChg chg="mod">
          <ac:chgData name="#NG CHI HUI#" userId="a8074964-3c0e-453e-bf61-1d9101821b9c" providerId="ADAL" clId="{6F6D8026-9D7B-E249-B11F-152A018EB705}" dt="2021-04-04T04:30:16.633" v="11360"/>
          <ac:spMkLst>
            <pc:docMk/>
            <pc:sldMk cId="2242633259" sldId="367"/>
            <ac:spMk id="1060" creationId="{9860D9FF-34EE-C14D-8BC7-7AF03B1AF95D}"/>
          </ac:spMkLst>
        </pc:spChg>
        <pc:spChg chg="mod">
          <ac:chgData name="#NG CHI HUI#" userId="a8074964-3c0e-453e-bf61-1d9101821b9c" providerId="ADAL" clId="{6F6D8026-9D7B-E249-B11F-152A018EB705}" dt="2021-04-04T04:30:16.633" v="11360"/>
          <ac:spMkLst>
            <pc:docMk/>
            <pc:sldMk cId="2242633259" sldId="367"/>
            <ac:spMk id="1061" creationId="{018C4C82-ED60-4F4A-9816-BF8EBAF971E6}"/>
          </ac:spMkLst>
        </pc:spChg>
        <pc:spChg chg="mod">
          <ac:chgData name="#NG CHI HUI#" userId="a8074964-3c0e-453e-bf61-1d9101821b9c" providerId="ADAL" clId="{6F6D8026-9D7B-E249-B11F-152A018EB705}" dt="2021-04-04T04:30:16.633" v="11360"/>
          <ac:spMkLst>
            <pc:docMk/>
            <pc:sldMk cId="2242633259" sldId="367"/>
            <ac:spMk id="1062" creationId="{38E43EDF-E386-5148-BA4B-0563DA971405}"/>
          </ac:spMkLst>
        </pc:spChg>
        <pc:spChg chg="mod">
          <ac:chgData name="#NG CHI HUI#" userId="a8074964-3c0e-453e-bf61-1d9101821b9c" providerId="ADAL" clId="{6F6D8026-9D7B-E249-B11F-152A018EB705}" dt="2021-04-04T04:30:16.633" v="11360"/>
          <ac:spMkLst>
            <pc:docMk/>
            <pc:sldMk cId="2242633259" sldId="367"/>
            <ac:spMk id="1063" creationId="{D880E2D9-866D-1847-93D2-0B956A3ED4A0}"/>
          </ac:spMkLst>
        </pc:spChg>
        <pc:spChg chg="mod">
          <ac:chgData name="#NG CHI HUI#" userId="a8074964-3c0e-453e-bf61-1d9101821b9c" providerId="ADAL" clId="{6F6D8026-9D7B-E249-B11F-152A018EB705}" dt="2021-04-04T04:30:16.633" v="11360"/>
          <ac:spMkLst>
            <pc:docMk/>
            <pc:sldMk cId="2242633259" sldId="367"/>
            <ac:spMk id="1064" creationId="{0593E953-442B-4D49-8E19-5E27142F6D05}"/>
          </ac:spMkLst>
        </pc:spChg>
        <pc:spChg chg="mod">
          <ac:chgData name="#NG CHI HUI#" userId="a8074964-3c0e-453e-bf61-1d9101821b9c" providerId="ADAL" clId="{6F6D8026-9D7B-E249-B11F-152A018EB705}" dt="2021-04-04T04:30:16.633" v="11360"/>
          <ac:spMkLst>
            <pc:docMk/>
            <pc:sldMk cId="2242633259" sldId="367"/>
            <ac:spMk id="1065" creationId="{25132AC6-2D0D-CC4D-825F-3E516B758BA0}"/>
          </ac:spMkLst>
        </pc:spChg>
        <pc:spChg chg="mod">
          <ac:chgData name="#NG CHI HUI#" userId="a8074964-3c0e-453e-bf61-1d9101821b9c" providerId="ADAL" clId="{6F6D8026-9D7B-E249-B11F-152A018EB705}" dt="2021-04-04T04:30:16.633" v="11360"/>
          <ac:spMkLst>
            <pc:docMk/>
            <pc:sldMk cId="2242633259" sldId="367"/>
            <ac:spMk id="1066" creationId="{07E93EE8-3383-E145-857D-104D5A25A8FA}"/>
          </ac:spMkLst>
        </pc:spChg>
        <pc:spChg chg="mod">
          <ac:chgData name="#NG CHI HUI#" userId="a8074964-3c0e-453e-bf61-1d9101821b9c" providerId="ADAL" clId="{6F6D8026-9D7B-E249-B11F-152A018EB705}" dt="2021-04-04T04:30:16.633" v="11360"/>
          <ac:spMkLst>
            <pc:docMk/>
            <pc:sldMk cId="2242633259" sldId="367"/>
            <ac:spMk id="1067" creationId="{02243B61-B113-5E4A-A9BE-EB1958C91C81}"/>
          </ac:spMkLst>
        </pc:spChg>
        <pc:spChg chg="mod">
          <ac:chgData name="#NG CHI HUI#" userId="a8074964-3c0e-453e-bf61-1d9101821b9c" providerId="ADAL" clId="{6F6D8026-9D7B-E249-B11F-152A018EB705}" dt="2021-04-04T04:30:16.633" v="11360"/>
          <ac:spMkLst>
            <pc:docMk/>
            <pc:sldMk cId="2242633259" sldId="367"/>
            <ac:spMk id="1068" creationId="{A6F9D9DC-A4EC-254F-9A0E-C589BE57565F}"/>
          </ac:spMkLst>
        </pc:spChg>
        <pc:spChg chg="mod">
          <ac:chgData name="#NG CHI HUI#" userId="a8074964-3c0e-453e-bf61-1d9101821b9c" providerId="ADAL" clId="{6F6D8026-9D7B-E249-B11F-152A018EB705}" dt="2021-04-04T04:30:16.633" v="11360"/>
          <ac:spMkLst>
            <pc:docMk/>
            <pc:sldMk cId="2242633259" sldId="367"/>
            <ac:spMk id="1069" creationId="{D3D9965A-C3A8-9C45-8CF3-5F449AE17EB5}"/>
          </ac:spMkLst>
        </pc:spChg>
        <pc:spChg chg="mod">
          <ac:chgData name="#NG CHI HUI#" userId="a8074964-3c0e-453e-bf61-1d9101821b9c" providerId="ADAL" clId="{6F6D8026-9D7B-E249-B11F-152A018EB705}" dt="2021-04-04T04:30:16.633" v="11360"/>
          <ac:spMkLst>
            <pc:docMk/>
            <pc:sldMk cId="2242633259" sldId="367"/>
            <ac:spMk id="1070" creationId="{8B51F690-41DE-FB43-90D3-5CA7CED56658}"/>
          </ac:spMkLst>
        </pc:spChg>
        <pc:spChg chg="mod">
          <ac:chgData name="#NG CHI HUI#" userId="a8074964-3c0e-453e-bf61-1d9101821b9c" providerId="ADAL" clId="{6F6D8026-9D7B-E249-B11F-152A018EB705}" dt="2021-04-04T04:30:16.633" v="11360"/>
          <ac:spMkLst>
            <pc:docMk/>
            <pc:sldMk cId="2242633259" sldId="367"/>
            <ac:spMk id="1071" creationId="{7E7B9AE3-A824-CA40-8C52-E4D3239E40DC}"/>
          </ac:spMkLst>
        </pc:spChg>
        <pc:spChg chg="mod">
          <ac:chgData name="#NG CHI HUI#" userId="a8074964-3c0e-453e-bf61-1d9101821b9c" providerId="ADAL" clId="{6F6D8026-9D7B-E249-B11F-152A018EB705}" dt="2021-04-04T04:30:16.633" v="11360"/>
          <ac:spMkLst>
            <pc:docMk/>
            <pc:sldMk cId="2242633259" sldId="367"/>
            <ac:spMk id="1072" creationId="{EAE5A68E-C129-CF43-B067-1F27E2E4E7CB}"/>
          </ac:spMkLst>
        </pc:spChg>
        <pc:spChg chg="mod">
          <ac:chgData name="#NG CHI HUI#" userId="a8074964-3c0e-453e-bf61-1d9101821b9c" providerId="ADAL" clId="{6F6D8026-9D7B-E249-B11F-152A018EB705}" dt="2021-04-04T04:30:16.633" v="11360"/>
          <ac:spMkLst>
            <pc:docMk/>
            <pc:sldMk cId="2242633259" sldId="367"/>
            <ac:spMk id="1073" creationId="{FCA25E9B-D51B-0842-BE13-BA17042BC3B5}"/>
          </ac:spMkLst>
        </pc:spChg>
        <pc:spChg chg="mod">
          <ac:chgData name="#NG CHI HUI#" userId="a8074964-3c0e-453e-bf61-1d9101821b9c" providerId="ADAL" clId="{6F6D8026-9D7B-E249-B11F-152A018EB705}" dt="2021-04-04T04:30:16.633" v="11360"/>
          <ac:spMkLst>
            <pc:docMk/>
            <pc:sldMk cId="2242633259" sldId="367"/>
            <ac:spMk id="1074" creationId="{AB35C100-E64E-A945-9279-5A063F5C54DF}"/>
          </ac:spMkLst>
        </pc:spChg>
        <pc:spChg chg="mod">
          <ac:chgData name="#NG CHI HUI#" userId="a8074964-3c0e-453e-bf61-1d9101821b9c" providerId="ADAL" clId="{6F6D8026-9D7B-E249-B11F-152A018EB705}" dt="2021-04-04T04:30:16.633" v="11360"/>
          <ac:spMkLst>
            <pc:docMk/>
            <pc:sldMk cId="2242633259" sldId="367"/>
            <ac:spMk id="1075" creationId="{E5E2F7FC-C912-A04D-98A2-3735F047CAEC}"/>
          </ac:spMkLst>
        </pc:spChg>
        <pc:spChg chg="mod">
          <ac:chgData name="#NG CHI HUI#" userId="a8074964-3c0e-453e-bf61-1d9101821b9c" providerId="ADAL" clId="{6F6D8026-9D7B-E249-B11F-152A018EB705}" dt="2021-04-04T04:30:16.633" v="11360"/>
          <ac:spMkLst>
            <pc:docMk/>
            <pc:sldMk cId="2242633259" sldId="367"/>
            <ac:spMk id="1076" creationId="{ECDBBBFC-9E32-154C-8394-98725BFB3701}"/>
          </ac:spMkLst>
        </pc:spChg>
        <pc:spChg chg="mod">
          <ac:chgData name="#NG CHI HUI#" userId="a8074964-3c0e-453e-bf61-1d9101821b9c" providerId="ADAL" clId="{6F6D8026-9D7B-E249-B11F-152A018EB705}" dt="2021-04-04T04:30:16.633" v="11360"/>
          <ac:spMkLst>
            <pc:docMk/>
            <pc:sldMk cId="2242633259" sldId="367"/>
            <ac:spMk id="1077" creationId="{72ECEB80-0A76-B745-BA01-2CC5C4992603}"/>
          </ac:spMkLst>
        </pc:spChg>
        <pc:spChg chg="mod">
          <ac:chgData name="#NG CHI HUI#" userId="a8074964-3c0e-453e-bf61-1d9101821b9c" providerId="ADAL" clId="{6F6D8026-9D7B-E249-B11F-152A018EB705}" dt="2021-04-04T04:30:16.633" v="11360"/>
          <ac:spMkLst>
            <pc:docMk/>
            <pc:sldMk cId="2242633259" sldId="367"/>
            <ac:spMk id="1078" creationId="{39951DDE-6F9B-C54C-AA15-4DF6F64CC467}"/>
          </ac:spMkLst>
        </pc:spChg>
        <pc:spChg chg="mod">
          <ac:chgData name="#NG CHI HUI#" userId="a8074964-3c0e-453e-bf61-1d9101821b9c" providerId="ADAL" clId="{6F6D8026-9D7B-E249-B11F-152A018EB705}" dt="2021-04-04T04:30:16.633" v="11360"/>
          <ac:spMkLst>
            <pc:docMk/>
            <pc:sldMk cId="2242633259" sldId="367"/>
            <ac:spMk id="1079" creationId="{CB66FD9E-FD2D-E049-A9BB-9ECEF9112F0B}"/>
          </ac:spMkLst>
        </pc:spChg>
        <pc:spChg chg="mod">
          <ac:chgData name="#NG CHI HUI#" userId="a8074964-3c0e-453e-bf61-1d9101821b9c" providerId="ADAL" clId="{6F6D8026-9D7B-E249-B11F-152A018EB705}" dt="2021-04-04T04:30:16.633" v="11360"/>
          <ac:spMkLst>
            <pc:docMk/>
            <pc:sldMk cId="2242633259" sldId="367"/>
            <ac:spMk id="1080" creationId="{FA0E494E-BD52-FD46-BDAE-8C2930DCC4FB}"/>
          </ac:spMkLst>
        </pc:spChg>
        <pc:spChg chg="mod">
          <ac:chgData name="#NG CHI HUI#" userId="a8074964-3c0e-453e-bf61-1d9101821b9c" providerId="ADAL" clId="{6F6D8026-9D7B-E249-B11F-152A018EB705}" dt="2021-04-04T04:30:16.633" v="11360"/>
          <ac:spMkLst>
            <pc:docMk/>
            <pc:sldMk cId="2242633259" sldId="367"/>
            <ac:spMk id="1081" creationId="{AEE0C804-BE4B-6141-B03F-8C48E50E5307}"/>
          </ac:spMkLst>
        </pc:spChg>
        <pc:spChg chg="mod">
          <ac:chgData name="#NG CHI HUI#" userId="a8074964-3c0e-453e-bf61-1d9101821b9c" providerId="ADAL" clId="{6F6D8026-9D7B-E249-B11F-152A018EB705}" dt="2021-04-04T04:30:16.633" v="11360"/>
          <ac:spMkLst>
            <pc:docMk/>
            <pc:sldMk cId="2242633259" sldId="367"/>
            <ac:spMk id="1082" creationId="{8C5FC846-872B-E845-A3EA-A07E2660F014}"/>
          </ac:spMkLst>
        </pc:spChg>
        <pc:spChg chg="mod">
          <ac:chgData name="#NG CHI HUI#" userId="a8074964-3c0e-453e-bf61-1d9101821b9c" providerId="ADAL" clId="{6F6D8026-9D7B-E249-B11F-152A018EB705}" dt="2021-04-04T04:30:16.633" v="11360"/>
          <ac:spMkLst>
            <pc:docMk/>
            <pc:sldMk cId="2242633259" sldId="367"/>
            <ac:spMk id="1083" creationId="{781E1255-09A7-F74F-8E30-A49ED26E8CDD}"/>
          </ac:spMkLst>
        </pc:spChg>
        <pc:spChg chg="mod">
          <ac:chgData name="#NG CHI HUI#" userId="a8074964-3c0e-453e-bf61-1d9101821b9c" providerId="ADAL" clId="{6F6D8026-9D7B-E249-B11F-152A018EB705}" dt="2021-04-04T04:30:16.633" v="11360"/>
          <ac:spMkLst>
            <pc:docMk/>
            <pc:sldMk cId="2242633259" sldId="367"/>
            <ac:spMk id="1084" creationId="{283CC4B6-07F5-3846-9161-40E69AF384FF}"/>
          </ac:spMkLst>
        </pc:spChg>
        <pc:spChg chg="mod">
          <ac:chgData name="#NG CHI HUI#" userId="a8074964-3c0e-453e-bf61-1d9101821b9c" providerId="ADAL" clId="{6F6D8026-9D7B-E249-B11F-152A018EB705}" dt="2021-04-04T04:30:16.633" v="11360"/>
          <ac:spMkLst>
            <pc:docMk/>
            <pc:sldMk cId="2242633259" sldId="367"/>
            <ac:spMk id="1085" creationId="{F7B3B6B0-988D-B54F-92C4-7F267216AD5A}"/>
          </ac:spMkLst>
        </pc:spChg>
        <pc:spChg chg="mod">
          <ac:chgData name="#NG CHI HUI#" userId="a8074964-3c0e-453e-bf61-1d9101821b9c" providerId="ADAL" clId="{6F6D8026-9D7B-E249-B11F-152A018EB705}" dt="2021-04-04T04:30:16.633" v="11360"/>
          <ac:spMkLst>
            <pc:docMk/>
            <pc:sldMk cId="2242633259" sldId="367"/>
            <ac:spMk id="1086" creationId="{5A8587E5-9FD8-C04F-9D2E-5E3FAAB52887}"/>
          </ac:spMkLst>
        </pc:spChg>
        <pc:spChg chg="mod">
          <ac:chgData name="#NG CHI HUI#" userId="a8074964-3c0e-453e-bf61-1d9101821b9c" providerId="ADAL" clId="{6F6D8026-9D7B-E249-B11F-152A018EB705}" dt="2021-04-04T04:30:16.633" v="11360"/>
          <ac:spMkLst>
            <pc:docMk/>
            <pc:sldMk cId="2242633259" sldId="367"/>
            <ac:spMk id="1087" creationId="{E0EA2C85-61DE-2641-87C6-92A3011D8E9E}"/>
          </ac:spMkLst>
        </pc:spChg>
        <pc:spChg chg="mod">
          <ac:chgData name="#NG CHI HUI#" userId="a8074964-3c0e-453e-bf61-1d9101821b9c" providerId="ADAL" clId="{6F6D8026-9D7B-E249-B11F-152A018EB705}" dt="2021-04-04T04:30:16.633" v="11360"/>
          <ac:spMkLst>
            <pc:docMk/>
            <pc:sldMk cId="2242633259" sldId="367"/>
            <ac:spMk id="1088" creationId="{4197F2F4-85FE-3E4B-A2B9-F9681C49D102}"/>
          </ac:spMkLst>
        </pc:spChg>
        <pc:spChg chg="mod">
          <ac:chgData name="#NG CHI HUI#" userId="a8074964-3c0e-453e-bf61-1d9101821b9c" providerId="ADAL" clId="{6F6D8026-9D7B-E249-B11F-152A018EB705}" dt="2021-04-04T04:30:16.633" v="11360"/>
          <ac:spMkLst>
            <pc:docMk/>
            <pc:sldMk cId="2242633259" sldId="367"/>
            <ac:spMk id="1089" creationId="{E5D10DED-6ED9-3345-B9E6-454E0210B94F}"/>
          </ac:spMkLst>
        </pc:spChg>
        <pc:spChg chg="mod">
          <ac:chgData name="#NG CHI HUI#" userId="a8074964-3c0e-453e-bf61-1d9101821b9c" providerId="ADAL" clId="{6F6D8026-9D7B-E249-B11F-152A018EB705}" dt="2021-04-04T04:30:16.633" v="11360"/>
          <ac:spMkLst>
            <pc:docMk/>
            <pc:sldMk cId="2242633259" sldId="367"/>
            <ac:spMk id="1090" creationId="{174F864D-4800-4249-9D39-D1EA5AACD7A3}"/>
          </ac:spMkLst>
        </pc:spChg>
        <pc:spChg chg="mod">
          <ac:chgData name="#NG CHI HUI#" userId="a8074964-3c0e-453e-bf61-1d9101821b9c" providerId="ADAL" clId="{6F6D8026-9D7B-E249-B11F-152A018EB705}" dt="2021-04-04T04:30:16.633" v="11360"/>
          <ac:spMkLst>
            <pc:docMk/>
            <pc:sldMk cId="2242633259" sldId="367"/>
            <ac:spMk id="1091" creationId="{5568C4A4-CAE9-8D44-8C87-585571542F31}"/>
          </ac:spMkLst>
        </pc:spChg>
        <pc:spChg chg="mod">
          <ac:chgData name="#NG CHI HUI#" userId="a8074964-3c0e-453e-bf61-1d9101821b9c" providerId="ADAL" clId="{6F6D8026-9D7B-E249-B11F-152A018EB705}" dt="2021-04-04T04:30:16.633" v="11360"/>
          <ac:spMkLst>
            <pc:docMk/>
            <pc:sldMk cId="2242633259" sldId="367"/>
            <ac:spMk id="1092" creationId="{8E34377F-E65D-3A46-95C1-509EF8ABF8B8}"/>
          </ac:spMkLst>
        </pc:spChg>
        <pc:spChg chg="mod">
          <ac:chgData name="#NG CHI HUI#" userId="a8074964-3c0e-453e-bf61-1d9101821b9c" providerId="ADAL" clId="{6F6D8026-9D7B-E249-B11F-152A018EB705}" dt="2021-04-04T04:30:16.633" v="11360"/>
          <ac:spMkLst>
            <pc:docMk/>
            <pc:sldMk cId="2242633259" sldId="367"/>
            <ac:spMk id="1093" creationId="{AB468391-656E-FD4A-BB2D-E94A9399FF98}"/>
          </ac:spMkLst>
        </pc:spChg>
        <pc:spChg chg="mod">
          <ac:chgData name="#NG CHI HUI#" userId="a8074964-3c0e-453e-bf61-1d9101821b9c" providerId="ADAL" clId="{6F6D8026-9D7B-E249-B11F-152A018EB705}" dt="2021-04-04T04:30:16.633" v="11360"/>
          <ac:spMkLst>
            <pc:docMk/>
            <pc:sldMk cId="2242633259" sldId="367"/>
            <ac:spMk id="1094" creationId="{2EE0D462-A28A-6143-A672-A4326DE881BB}"/>
          </ac:spMkLst>
        </pc:spChg>
        <pc:spChg chg="mod">
          <ac:chgData name="#NG CHI HUI#" userId="a8074964-3c0e-453e-bf61-1d9101821b9c" providerId="ADAL" clId="{6F6D8026-9D7B-E249-B11F-152A018EB705}" dt="2021-04-04T04:30:16.633" v="11360"/>
          <ac:spMkLst>
            <pc:docMk/>
            <pc:sldMk cId="2242633259" sldId="367"/>
            <ac:spMk id="1095" creationId="{CF57DF72-8677-BB40-93FA-5DD911017F2F}"/>
          </ac:spMkLst>
        </pc:spChg>
        <pc:spChg chg="mod">
          <ac:chgData name="#NG CHI HUI#" userId="a8074964-3c0e-453e-bf61-1d9101821b9c" providerId="ADAL" clId="{6F6D8026-9D7B-E249-B11F-152A018EB705}" dt="2021-04-04T04:30:16.633" v="11360"/>
          <ac:spMkLst>
            <pc:docMk/>
            <pc:sldMk cId="2242633259" sldId="367"/>
            <ac:spMk id="1096" creationId="{FF77EBD7-841A-D649-A668-1C8C9E253F3C}"/>
          </ac:spMkLst>
        </pc:spChg>
        <pc:spChg chg="mod">
          <ac:chgData name="#NG CHI HUI#" userId="a8074964-3c0e-453e-bf61-1d9101821b9c" providerId="ADAL" clId="{6F6D8026-9D7B-E249-B11F-152A018EB705}" dt="2021-04-04T04:30:16.633" v="11360"/>
          <ac:spMkLst>
            <pc:docMk/>
            <pc:sldMk cId="2242633259" sldId="367"/>
            <ac:spMk id="1097" creationId="{E257FB67-3AE6-A94D-A36D-EEE4F22E4336}"/>
          </ac:spMkLst>
        </pc:spChg>
        <pc:spChg chg="mod">
          <ac:chgData name="#NG CHI HUI#" userId="a8074964-3c0e-453e-bf61-1d9101821b9c" providerId="ADAL" clId="{6F6D8026-9D7B-E249-B11F-152A018EB705}" dt="2021-04-04T04:30:16.633" v="11360"/>
          <ac:spMkLst>
            <pc:docMk/>
            <pc:sldMk cId="2242633259" sldId="367"/>
            <ac:spMk id="1098" creationId="{BFD179E4-78A9-894B-B5A6-CE307233AF3C}"/>
          </ac:spMkLst>
        </pc:spChg>
        <pc:spChg chg="mod">
          <ac:chgData name="#NG CHI HUI#" userId="a8074964-3c0e-453e-bf61-1d9101821b9c" providerId="ADAL" clId="{6F6D8026-9D7B-E249-B11F-152A018EB705}" dt="2021-04-04T04:30:16.633" v="11360"/>
          <ac:spMkLst>
            <pc:docMk/>
            <pc:sldMk cId="2242633259" sldId="367"/>
            <ac:spMk id="1099" creationId="{6AD889AB-AD0F-B941-A3F8-EBFDC4BEDF83}"/>
          </ac:spMkLst>
        </pc:spChg>
        <pc:spChg chg="mod">
          <ac:chgData name="#NG CHI HUI#" userId="a8074964-3c0e-453e-bf61-1d9101821b9c" providerId="ADAL" clId="{6F6D8026-9D7B-E249-B11F-152A018EB705}" dt="2021-04-04T04:30:16.633" v="11360"/>
          <ac:spMkLst>
            <pc:docMk/>
            <pc:sldMk cId="2242633259" sldId="367"/>
            <ac:spMk id="1100" creationId="{D79AD2B5-5BB8-7944-8249-CE97ABBAC490}"/>
          </ac:spMkLst>
        </pc:spChg>
        <pc:spChg chg="mod">
          <ac:chgData name="#NG CHI HUI#" userId="a8074964-3c0e-453e-bf61-1d9101821b9c" providerId="ADAL" clId="{6F6D8026-9D7B-E249-B11F-152A018EB705}" dt="2021-04-04T04:30:16.633" v="11360"/>
          <ac:spMkLst>
            <pc:docMk/>
            <pc:sldMk cId="2242633259" sldId="367"/>
            <ac:spMk id="1101" creationId="{3C728812-8469-0041-BAF7-92B6D61A051E}"/>
          </ac:spMkLst>
        </pc:spChg>
        <pc:spChg chg="mod">
          <ac:chgData name="#NG CHI HUI#" userId="a8074964-3c0e-453e-bf61-1d9101821b9c" providerId="ADAL" clId="{6F6D8026-9D7B-E249-B11F-152A018EB705}" dt="2021-04-04T04:30:16.633" v="11360"/>
          <ac:spMkLst>
            <pc:docMk/>
            <pc:sldMk cId="2242633259" sldId="367"/>
            <ac:spMk id="1102" creationId="{D839A260-A15C-114A-A89D-62D77AFB2680}"/>
          </ac:spMkLst>
        </pc:spChg>
        <pc:spChg chg="mod">
          <ac:chgData name="#NG CHI HUI#" userId="a8074964-3c0e-453e-bf61-1d9101821b9c" providerId="ADAL" clId="{6F6D8026-9D7B-E249-B11F-152A018EB705}" dt="2021-04-04T04:30:16.633" v="11360"/>
          <ac:spMkLst>
            <pc:docMk/>
            <pc:sldMk cId="2242633259" sldId="367"/>
            <ac:spMk id="1103" creationId="{83F956AE-DAC6-4F41-8B9C-9464BA6AB716}"/>
          </ac:spMkLst>
        </pc:spChg>
        <pc:spChg chg="mod">
          <ac:chgData name="#NG CHI HUI#" userId="a8074964-3c0e-453e-bf61-1d9101821b9c" providerId="ADAL" clId="{6F6D8026-9D7B-E249-B11F-152A018EB705}" dt="2021-04-04T04:30:16.633" v="11360"/>
          <ac:spMkLst>
            <pc:docMk/>
            <pc:sldMk cId="2242633259" sldId="367"/>
            <ac:spMk id="1104" creationId="{E3E07AF1-EE8F-3947-A36B-57ED83BF20EE}"/>
          </ac:spMkLst>
        </pc:spChg>
        <pc:spChg chg="mod">
          <ac:chgData name="#NG CHI HUI#" userId="a8074964-3c0e-453e-bf61-1d9101821b9c" providerId="ADAL" clId="{6F6D8026-9D7B-E249-B11F-152A018EB705}" dt="2021-04-04T04:30:16.633" v="11360"/>
          <ac:spMkLst>
            <pc:docMk/>
            <pc:sldMk cId="2242633259" sldId="367"/>
            <ac:spMk id="1105" creationId="{7CB7705D-649B-9F42-AD0E-61489A4087CA}"/>
          </ac:spMkLst>
        </pc:spChg>
        <pc:spChg chg="mod">
          <ac:chgData name="#NG CHI HUI#" userId="a8074964-3c0e-453e-bf61-1d9101821b9c" providerId="ADAL" clId="{6F6D8026-9D7B-E249-B11F-152A018EB705}" dt="2021-04-04T04:30:16.633" v="11360"/>
          <ac:spMkLst>
            <pc:docMk/>
            <pc:sldMk cId="2242633259" sldId="367"/>
            <ac:spMk id="1106" creationId="{A160B192-4798-5146-A72D-F239F1556353}"/>
          </ac:spMkLst>
        </pc:spChg>
        <pc:spChg chg="mod">
          <ac:chgData name="#NG CHI HUI#" userId="a8074964-3c0e-453e-bf61-1d9101821b9c" providerId="ADAL" clId="{6F6D8026-9D7B-E249-B11F-152A018EB705}" dt="2021-04-04T04:30:16.633" v="11360"/>
          <ac:spMkLst>
            <pc:docMk/>
            <pc:sldMk cId="2242633259" sldId="367"/>
            <ac:spMk id="1107" creationId="{D716093B-E0F3-0549-B535-58B2C6C1015E}"/>
          </ac:spMkLst>
        </pc:spChg>
        <pc:spChg chg="mod">
          <ac:chgData name="#NG CHI HUI#" userId="a8074964-3c0e-453e-bf61-1d9101821b9c" providerId="ADAL" clId="{6F6D8026-9D7B-E249-B11F-152A018EB705}" dt="2021-04-04T04:30:16.633" v="11360"/>
          <ac:spMkLst>
            <pc:docMk/>
            <pc:sldMk cId="2242633259" sldId="367"/>
            <ac:spMk id="1108" creationId="{CD1B9F51-32C6-9F49-9665-43A6D28ED954}"/>
          </ac:spMkLst>
        </pc:spChg>
        <pc:spChg chg="mod">
          <ac:chgData name="#NG CHI HUI#" userId="a8074964-3c0e-453e-bf61-1d9101821b9c" providerId="ADAL" clId="{6F6D8026-9D7B-E249-B11F-152A018EB705}" dt="2021-04-04T04:30:16.633" v="11360"/>
          <ac:spMkLst>
            <pc:docMk/>
            <pc:sldMk cId="2242633259" sldId="367"/>
            <ac:spMk id="1109" creationId="{D640BAF7-F619-9249-AC46-1FAF4DD39BCB}"/>
          </ac:spMkLst>
        </pc:spChg>
        <pc:spChg chg="mod">
          <ac:chgData name="#NG CHI HUI#" userId="a8074964-3c0e-453e-bf61-1d9101821b9c" providerId="ADAL" clId="{6F6D8026-9D7B-E249-B11F-152A018EB705}" dt="2021-04-04T04:30:16.633" v="11360"/>
          <ac:spMkLst>
            <pc:docMk/>
            <pc:sldMk cId="2242633259" sldId="367"/>
            <ac:spMk id="1110" creationId="{48310C5B-5AF6-9A4D-AEEF-42712AB0F0AB}"/>
          </ac:spMkLst>
        </pc:spChg>
        <pc:spChg chg="mod">
          <ac:chgData name="#NG CHI HUI#" userId="a8074964-3c0e-453e-bf61-1d9101821b9c" providerId="ADAL" clId="{6F6D8026-9D7B-E249-B11F-152A018EB705}" dt="2021-04-04T04:30:16.633" v="11360"/>
          <ac:spMkLst>
            <pc:docMk/>
            <pc:sldMk cId="2242633259" sldId="367"/>
            <ac:spMk id="1111" creationId="{61A56591-A7BD-1B4B-BCA8-3FF4F0D85CF1}"/>
          </ac:spMkLst>
        </pc:spChg>
        <pc:spChg chg="mod">
          <ac:chgData name="#NG CHI HUI#" userId="a8074964-3c0e-453e-bf61-1d9101821b9c" providerId="ADAL" clId="{6F6D8026-9D7B-E249-B11F-152A018EB705}" dt="2021-04-04T04:30:16.633" v="11360"/>
          <ac:spMkLst>
            <pc:docMk/>
            <pc:sldMk cId="2242633259" sldId="367"/>
            <ac:spMk id="1112" creationId="{CAC5D03F-4306-D240-B027-A267404D343A}"/>
          </ac:spMkLst>
        </pc:spChg>
        <pc:spChg chg="mod">
          <ac:chgData name="#NG CHI HUI#" userId="a8074964-3c0e-453e-bf61-1d9101821b9c" providerId="ADAL" clId="{6F6D8026-9D7B-E249-B11F-152A018EB705}" dt="2021-04-04T04:30:16.633" v="11360"/>
          <ac:spMkLst>
            <pc:docMk/>
            <pc:sldMk cId="2242633259" sldId="367"/>
            <ac:spMk id="1113" creationId="{6A0F9245-F770-7747-AD5F-CD60E5B28638}"/>
          </ac:spMkLst>
        </pc:spChg>
        <pc:spChg chg="mod">
          <ac:chgData name="#NG CHI HUI#" userId="a8074964-3c0e-453e-bf61-1d9101821b9c" providerId="ADAL" clId="{6F6D8026-9D7B-E249-B11F-152A018EB705}" dt="2021-04-04T04:30:16.633" v="11360"/>
          <ac:spMkLst>
            <pc:docMk/>
            <pc:sldMk cId="2242633259" sldId="367"/>
            <ac:spMk id="1114" creationId="{0F06CAC7-25F4-E14A-9345-C8A6327B61ED}"/>
          </ac:spMkLst>
        </pc:spChg>
        <pc:spChg chg="mod">
          <ac:chgData name="#NG CHI HUI#" userId="a8074964-3c0e-453e-bf61-1d9101821b9c" providerId="ADAL" clId="{6F6D8026-9D7B-E249-B11F-152A018EB705}" dt="2021-04-04T04:30:16.633" v="11360"/>
          <ac:spMkLst>
            <pc:docMk/>
            <pc:sldMk cId="2242633259" sldId="367"/>
            <ac:spMk id="1115" creationId="{3F4DF5D0-01AB-BA48-B57C-1923B9F37657}"/>
          </ac:spMkLst>
        </pc:spChg>
        <pc:spChg chg="mod">
          <ac:chgData name="#NG CHI HUI#" userId="a8074964-3c0e-453e-bf61-1d9101821b9c" providerId="ADAL" clId="{6F6D8026-9D7B-E249-B11F-152A018EB705}" dt="2021-04-04T04:30:16.633" v="11360"/>
          <ac:spMkLst>
            <pc:docMk/>
            <pc:sldMk cId="2242633259" sldId="367"/>
            <ac:spMk id="1116" creationId="{BC02A0B4-2DDF-5A43-8E48-E9EA6FC3DE6B}"/>
          </ac:spMkLst>
        </pc:spChg>
        <pc:spChg chg="mod">
          <ac:chgData name="#NG CHI HUI#" userId="a8074964-3c0e-453e-bf61-1d9101821b9c" providerId="ADAL" clId="{6F6D8026-9D7B-E249-B11F-152A018EB705}" dt="2021-04-04T04:30:16.633" v="11360"/>
          <ac:spMkLst>
            <pc:docMk/>
            <pc:sldMk cId="2242633259" sldId="367"/>
            <ac:spMk id="1117" creationId="{00C854A9-AB30-4048-8981-38E8DAAE6789}"/>
          </ac:spMkLst>
        </pc:spChg>
        <pc:spChg chg="mod">
          <ac:chgData name="#NG CHI HUI#" userId="a8074964-3c0e-453e-bf61-1d9101821b9c" providerId="ADAL" clId="{6F6D8026-9D7B-E249-B11F-152A018EB705}" dt="2021-04-04T04:30:16.633" v="11360"/>
          <ac:spMkLst>
            <pc:docMk/>
            <pc:sldMk cId="2242633259" sldId="367"/>
            <ac:spMk id="1118" creationId="{AB570A06-B4FA-ED45-9505-23529D292AD2}"/>
          </ac:spMkLst>
        </pc:spChg>
        <pc:spChg chg="mod">
          <ac:chgData name="#NG CHI HUI#" userId="a8074964-3c0e-453e-bf61-1d9101821b9c" providerId="ADAL" clId="{6F6D8026-9D7B-E249-B11F-152A018EB705}" dt="2021-04-04T04:30:16.633" v="11360"/>
          <ac:spMkLst>
            <pc:docMk/>
            <pc:sldMk cId="2242633259" sldId="367"/>
            <ac:spMk id="1119" creationId="{071B9929-7D5C-854E-9BE5-2A61222AFD98}"/>
          </ac:spMkLst>
        </pc:spChg>
        <pc:spChg chg="mod">
          <ac:chgData name="#NG CHI HUI#" userId="a8074964-3c0e-453e-bf61-1d9101821b9c" providerId="ADAL" clId="{6F6D8026-9D7B-E249-B11F-152A018EB705}" dt="2021-04-04T04:30:16.633" v="11360"/>
          <ac:spMkLst>
            <pc:docMk/>
            <pc:sldMk cId="2242633259" sldId="367"/>
            <ac:spMk id="1120" creationId="{653AD4AC-B47A-B043-A084-34BEDAEE80CF}"/>
          </ac:spMkLst>
        </pc:spChg>
        <pc:spChg chg="mod">
          <ac:chgData name="#NG CHI HUI#" userId="a8074964-3c0e-453e-bf61-1d9101821b9c" providerId="ADAL" clId="{6F6D8026-9D7B-E249-B11F-152A018EB705}" dt="2021-04-04T04:30:16.633" v="11360"/>
          <ac:spMkLst>
            <pc:docMk/>
            <pc:sldMk cId="2242633259" sldId="367"/>
            <ac:spMk id="1121" creationId="{C0703BF2-9BA2-BB42-B1CF-7D3133AD2224}"/>
          </ac:spMkLst>
        </pc:spChg>
        <pc:spChg chg="mod">
          <ac:chgData name="#NG CHI HUI#" userId="a8074964-3c0e-453e-bf61-1d9101821b9c" providerId="ADAL" clId="{6F6D8026-9D7B-E249-B11F-152A018EB705}" dt="2021-04-04T04:30:16.633" v="11360"/>
          <ac:spMkLst>
            <pc:docMk/>
            <pc:sldMk cId="2242633259" sldId="367"/>
            <ac:spMk id="1122" creationId="{8E7CC4E2-107B-B74F-BAD5-7A57C52883F6}"/>
          </ac:spMkLst>
        </pc:spChg>
        <pc:spChg chg="mod">
          <ac:chgData name="#NG CHI HUI#" userId="a8074964-3c0e-453e-bf61-1d9101821b9c" providerId="ADAL" clId="{6F6D8026-9D7B-E249-B11F-152A018EB705}" dt="2021-04-04T04:30:16.633" v="11360"/>
          <ac:spMkLst>
            <pc:docMk/>
            <pc:sldMk cId="2242633259" sldId="367"/>
            <ac:spMk id="1123" creationId="{4DEF922C-1C4A-044B-8815-DA17CB9EE570}"/>
          </ac:spMkLst>
        </pc:spChg>
        <pc:spChg chg="mod">
          <ac:chgData name="#NG CHI HUI#" userId="a8074964-3c0e-453e-bf61-1d9101821b9c" providerId="ADAL" clId="{6F6D8026-9D7B-E249-B11F-152A018EB705}" dt="2021-04-04T04:30:16.633" v="11360"/>
          <ac:spMkLst>
            <pc:docMk/>
            <pc:sldMk cId="2242633259" sldId="367"/>
            <ac:spMk id="1124" creationId="{1C4C8EA3-3CE0-DB45-AF7D-CDD3ABE0A863}"/>
          </ac:spMkLst>
        </pc:spChg>
        <pc:spChg chg="mod">
          <ac:chgData name="#NG CHI HUI#" userId="a8074964-3c0e-453e-bf61-1d9101821b9c" providerId="ADAL" clId="{6F6D8026-9D7B-E249-B11F-152A018EB705}" dt="2021-04-04T04:30:16.633" v="11360"/>
          <ac:spMkLst>
            <pc:docMk/>
            <pc:sldMk cId="2242633259" sldId="367"/>
            <ac:spMk id="1125" creationId="{F518460C-AB20-EF43-964C-51B69DBA151C}"/>
          </ac:spMkLst>
        </pc:spChg>
        <pc:spChg chg="mod">
          <ac:chgData name="#NG CHI HUI#" userId="a8074964-3c0e-453e-bf61-1d9101821b9c" providerId="ADAL" clId="{6F6D8026-9D7B-E249-B11F-152A018EB705}" dt="2021-04-04T04:30:16.633" v="11360"/>
          <ac:spMkLst>
            <pc:docMk/>
            <pc:sldMk cId="2242633259" sldId="367"/>
            <ac:spMk id="1126" creationId="{0A819A95-519F-F345-9F5D-08144C92B6C6}"/>
          </ac:spMkLst>
        </pc:spChg>
        <pc:spChg chg="mod">
          <ac:chgData name="#NG CHI HUI#" userId="a8074964-3c0e-453e-bf61-1d9101821b9c" providerId="ADAL" clId="{6F6D8026-9D7B-E249-B11F-152A018EB705}" dt="2021-04-04T04:30:16.633" v="11360"/>
          <ac:spMkLst>
            <pc:docMk/>
            <pc:sldMk cId="2242633259" sldId="367"/>
            <ac:spMk id="1127" creationId="{901A414A-8C6D-7D43-A6D8-31EB155B3394}"/>
          </ac:spMkLst>
        </pc:spChg>
        <pc:spChg chg="mod">
          <ac:chgData name="#NG CHI HUI#" userId="a8074964-3c0e-453e-bf61-1d9101821b9c" providerId="ADAL" clId="{6F6D8026-9D7B-E249-B11F-152A018EB705}" dt="2021-04-04T04:30:16.633" v="11360"/>
          <ac:spMkLst>
            <pc:docMk/>
            <pc:sldMk cId="2242633259" sldId="367"/>
            <ac:spMk id="1128" creationId="{BC854CC2-EBA9-294C-BA5A-DCC4C03418A0}"/>
          </ac:spMkLst>
        </pc:spChg>
        <pc:spChg chg="mod">
          <ac:chgData name="#NG CHI HUI#" userId="a8074964-3c0e-453e-bf61-1d9101821b9c" providerId="ADAL" clId="{6F6D8026-9D7B-E249-B11F-152A018EB705}" dt="2021-04-04T04:30:16.633" v="11360"/>
          <ac:spMkLst>
            <pc:docMk/>
            <pc:sldMk cId="2242633259" sldId="367"/>
            <ac:spMk id="1129" creationId="{1563CCB2-A695-6D43-A452-1C0C5D9DFBB9}"/>
          </ac:spMkLst>
        </pc:spChg>
        <pc:spChg chg="mod">
          <ac:chgData name="#NG CHI HUI#" userId="a8074964-3c0e-453e-bf61-1d9101821b9c" providerId="ADAL" clId="{6F6D8026-9D7B-E249-B11F-152A018EB705}" dt="2021-04-04T04:30:16.633" v="11360"/>
          <ac:spMkLst>
            <pc:docMk/>
            <pc:sldMk cId="2242633259" sldId="367"/>
            <ac:spMk id="1130" creationId="{2F84F263-8E05-D440-B6F8-43F1F71CEF91}"/>
          </ac:spMkLst>
        </pc:spChg>
        <pc:spChg chg="mod">
          <ac:chgData name="#NG CHI HUI#" userId="a8074964-3c0e-453e-bf61-1d9101821b9c" providerId="ADAL" clId="{6F6D8026-9D7B-E249-B11F-152A018EB705}" dt="2021-04-04T04:30:16.633" v="11360"/>
          <ac:spMkLst>
            <pc:docMk/>
            <pc:sldMk cId="2242633259" sldId="367"/>
            <ac:spMk id="1131" creationId="{0CF43B05-EBDF-F94D-8C76-D5D34E701FE0}"/>
          </ac:spMkLst>
        </pc:spChg>
        <pc:spChg chg="mod">
          <ac:chgData name="#NG CHI HUI#" userId="a8074964-3c0e-453e-bf61-1d9101821b9c" providerId="ADAL" clId="{6F6D8026-9D7B-E249-B11F-152A018EB705}" dt="2021-04-04T04:30:16.633" v="11360"/>
          <ac:spMkLst>
            <pc:docMk/>
            <pc:sldMk cId="2242633259" sldId="367"/>
            <ac:spMk id="1132" creationId="{D59F02A7-E930-AA4C-AC42-1AD6ECC855CA}"/>
          </ac:spMkLst>
        </pc:spChg>
        <pc:spChg chg="mod">
          <ac:chgData name="#NG CHI HUI#" userId="a8074964-3c0e-453e-bf61-1d9101821b9c" providerId="ADAL" clId="{6F6D8026-9D7B-E249-B11F-152A018EB705}" dt="2021-04-04T04:30:16.633" v="11360"/>
          <ac:spMkLst>
            <pc:docMk/>
            <pc:sldMk cId="2242633259" sldId="367"/>
            <ac:spMk id="1133" creationId="{0DB5B33B-88CC-0944-AAF0-8BC7188C6F03}"/>
          </ac:spMkLst>
        </pc:spChg>
        <pc:spChg chg="mod">
          <ac:chgData name="#NG CHI HUI#" userId="a8074964-3c0e-453e-bf61-1d9101821b9c" providerId="ADAL" clId="{6F6D8026-9D7B-E249-B11F-152A018EB705}" dt="2021-04-04T04:30:16.633" v="11360"/>
          <ac:spMkLst>
            <pc:docMk/>
            <pc:sldMk cId="2242633259" sldId="367"/>
            <ac:spMk id="1134" creationId="{2D72DB6E-3EC4-9049-9782-869D65CEA77A}"/>
          </ac:spMkLst>
        </pc:spChg>
        <pc:spChg chg="mod">
          <ac:chgData name="#NG CHI HUI#" userId="a8074964-3c0e-453e-bf61-1d9101821b9c" providerId="ADAL" clId="{6F6D8026-9D7B-E249-B11F-152A018EB705}" dt="2021-04-04T04:30:16.633" v="11360"/>
          <ac:spMkLst>
            <pc:docMk/>
            <pc:sldMk cId="2242633259" sldId="367"/>
            <ac:spMk id="1135" creationId="{889F27CD-3CC8-724F-A6BF-91C12C448D2C}"/>
          </ac:spMkLst>
        </pc:spChg>
        <pc:spChg chg="mod">
          <ac:chgData name="#NG CHI HUI#" userId="a8074964-3c0e-453e-bf61-1d9101821b9c" providerId="ADAL" clId="{6F6D8026-9D7B-E249-B11F-152A018EB705}" dt="2021-04-04T04:30:16.633" v="11360"/>
          <ac:spMkLst>
            <pc:docMk/>
            <pc:sldMk cId="2242633259" sldId="367"/>
            <ac:spMk id="1136" creationId="{A6D66F74-9763-8947-AE9F-C95A0A5B185E}"/>
          </ac:spMkLst>
        </pc:spChg>
        <pc:spChg chg="mod">
          <ac:chgData name="#NG CHI HUI#" userId="a8074964-3c0e-453e-bf61-1d9101821b9c" providerId="ADAL" clId="{6F6D8026-9D7B-E249-B11F-152A018EB705}" dt="2021-04-04T04:30:16.633" v="11360"/>
          <ac:spMkLst>
            <pc:docMk/>
            <pc:sldMk cId="2242633259" sldId="367"/>
            <ac:spMk id="1137" creationId="{1DEA5D2F-107D-644B-A17C-BE59C2488B26}"/>
          </ac:spMkLst>
        </pc:spChg>
        <pc:spChg chg="mod">
          <ac:chgData name="#NG CHI HUI#" userId="a8074964-3c0e-453e-bf61-1d9101821b9c" providerId="ADAL" clId="{6F6D8026-9D7B-E249-B11F-152A018EB705}" dt="2021-04-04T04:30:16.633" v="11360"/>
          <ac:spMkLst>
            <pc:docMk/>
            <pc:sldMk cId="2242633259" sldId="367"/>
            <ac:spMk id="1138" creationId="{1D99D629-3ED1-5947-BC3C-260BB2D9EF14}"/>
          </ac:spMkLst>
        </pc:spChg>
        <pc:spChg chg="mod">
          <ac:chgData name="#NG CHI HUI#" userId="a8074964-3c0e-453e-bf61-1d9101821b9c" providerId="ADAL" clId="{6F6D8026-9D7B-E249-B11F-152A018EB705}" dt="2021-04-04T04:30:16.633" v="11360"/>
          <ac:spMkLst>
            <pc:docMk/>
            <pc:sldMk cId="2242633259" sldId="367"/>
            <ac:spMk id="1139" creationId="{EE857C97-06E4-414B-AA0C-AB860F4F6327}"/>
          </ac:spMkLst>
        </pc:spChg>
        <pc:spChg chg="mod">
          <ac:chgData name="#NG CHI HUI#" userId="a8074964-3c0e-453e-bf61-1d9101821b9c" providerId="ADAL" clId="{6F6D8026-9D7B-E249-B11F-152A018EB705}" dt="2021-04-04T04:30:16.633" v="11360"/>
          <ac:spMkLst>
            <pc:docMk/>
            <pc:sldMk cId="2242633259" sldId="367"/>
            <ac:spMk id="1140" creationId="{F553B188-C8A0-5E44-A993-24FEA08CFBFB}"/>
          </ac:spMkLst>
        </pc:spChg>
        <pc:spChg chg="mod">
          <ac:chgData name="#NG CHI HUI#" userId="a8074964-3c0e-453e-bf61-1d9101821b9c" providerId="ADAL" clId="{6F6D8026-9D7B-E249-B11F-152A018EB705}" dt="2021-04-04T04:30:16.633" v="11360"/>
          <ac:spMkLst>
            <pc:docMk/>
            <pc:sldMk cId="2242633259" sldId="367"/>
            <ac:spMk id="1141" creationId="{7CA287A4-4D37-6A45-AEB7-B428E4B5D7D6}"/>
          </ac:spMkLst>
        </pc:spChg>
        <pc:spChg chg="mod">
          <ac:chgData name="#NG CHI HUI#" userId="a8074964-3c0e-453e-bf61-1d9101821b9c" providerId="ADAL" clId="{6F6D8026-9D7B-E249-B11F-152A018EB705}" dt="2021-04-04T04:30:16.633" v="11360"/>
          <ac:spMkLst>
            <pc:docMk/>
            <pc:sldMk cId="2242633259" sldId="367"/>
            <ac:spMk id="1142" creationId="{C8597BB7-89E6-E242-8F5D-93202FA98C51}"/>
          </ac:spMkLst>
        </pc:spChg>
        <pc:spChg chg="mod">
          <ac:chgData name="#NG CHI HUI#" userId="a8074964-3c0e-453e-bf61-1d9101821b9c" providerId="ADAL" clId="{6F6D8026-9D7B-E249-B11F-152A018EB705}" dt="2021-04-04T04:30:16.633" v="11360"/>
          <ac:spMkLst>
            <pc:docMk/>
            <pc:sldMk cId="2242633259" sldId="367"/>
            <ac:spMk id="1143" creationId="{987BF1EA-919E-A840-8530-D6E235CE01BE}"/>
          </ac:spMkLst>
        </pc:spChg>
        <pc:spChg chg="mod">
          <ac:chgData name="#NG CHI HUI#" userId="a8074964-3c0e-453e-bf61-1d9101821b9c" providerId="ADAL" clId="{6F6D8026-9D7B-E249-B11F-152A018EB705}" dt="2021-04-04T04:30:16.633" v="11360"/>
          <ac:spMkLst>
            <pc:docMk/>
            <pc:sldMk cId="2242633259" sldId="367"/>
            <ac:spMk id="1144" creationId="{9DC7F3E3-FE52-FC47-ACB0-DB14B9547087}"/>
          </ac:spMkLst>
        </pc:spChg>
        <pc:spChg chg="mod">
          <ac:chgData name="#NG CHI HUI#" userId="a8074964-3c0e-453e-bf61-1d9101821b9c" providerId="ADAL" clId="{6F6D8026-9D7B-E249-B11F-152A018EB705}" dt="2021-04-04T04:30:16.633" v="11360"/>
          <ac:spMkLst>
            <pc:docMk/>
            <pc:sldMk cId="2242633259" sldId="367"/>
            <ac:spMk id="1145" creationId="{C3FEE977-BD7E-8340-8082-45AF1FF4E47C}"/>
          </ac:spMkLst>
        </pc:spChg>
        <pc:spChg chg="mod">
          <ac:chgData name="#NG CHI HUI#" userId="a8074964-3c0e-453e-bf61-1d9101821b9c" providerId="ADAL" clId="{6F6D8026-9D7B-E249-B11F-152A018EB705}" dt="2021-04-04T04:30:16.633" v="11360"/>
          <ac:spMkLst>
            <pc:docMk/>
            <pc:sldMk cId="2242633259" sldId="367"/>
            <ac:spMk id="1146" creationId="{B8D5DB01-FFB9-FF46-8723-888B4858227C}"/>
          </ac:spMkLst>
        </pc:spChg>
        <pc:spChg chg="mod">
          <ac:chgData name="#NG CHI HUI#" userId="a8074964-3c0e-453e-bf61-1d9101821b9c" providerId="ADAL" clId="{6F6D8026-9D7B-E249-B11F-152A018EB705}" dt="2021-04-04T04:30:16.633" v="11360"/>
          <ac:spMkLst>
            <pc:docMk/>
            <pc:sldMk cId="2242633259" sldId="367"/>
            <ac:spMk id="1147" creationId="{5C70E675-D175-2147-A1E5-900B13F12166}"/>
          </ac:spMkLst>
        </pc:spChg>
        <pc:spChg chg="mod">
          <ac:chgData name="#NG CHI HUI#" userId="a8074964-3c0e-453e-bf61-1d9101821b9c" providerId="ADAL" clId="{6F6D8026-9D7B-E249-B11F-152A018EB705}" dt="2021-04-04T04:30:16.633" v="11360"/>
          <ac:spMkLst>
            <pc:docMk/>
            <pc:sldMk cId="2242633259" sldId="367"/>
            <ac:spMk id="1148" creationId="{7EFE2695-769C-0041-92A3-7EB31CA3F1E5}"/>
          </ac:spMkLst>
        </pc:spChg>
        <pc:spChg chg="mod">
          <ac:chgData name="#NG CHI HUI#" userId="a8074964-3c0e-453e-bf61-1d9101821b9c" providerId="ADAL" clId="{6F6D8026-9D7B-E249-B11F-152A018EB705}" dt="2021-04-04T04:30:16.633" v="11360"/>
          <ac:spMkLst>
            <pc:docMk/>
            <pc:sldMk cId="2242633259" sldId="367"/>
            <ac:spMk id="1149" creationId="{D822A8F8-3B70-0644-BF9A-4C4DA4B058B2}"/>
          </ac:spMkLst>
        </pc:spChg>
        <pc:spChg chg="mod">
          <ac:chgData name="#NG CHI HUI#" userId="a8074964-3c0e-453e-bf61-1d9101821b9c" providerId="ADAL" clId="{6F6D8026-9D7B-E249-B11F-152A018EB705}" dt="2021-04-04T04:30:16.633" v="11360"/>
          <ac:spMkLst>
            <pc:docMk/>
            <pc:sldMk cId="2242633259" sldId="367"/>
            <ac:spMk id="1150" creationId="{D6C71604-0846-AB4F-87C6-41F6B9690825}"/>
          </ac:spMkLst>
        </pc:spChg>
        <pc:spChg chg="mod">
          <ac:chgData name="#NG CHI HUI#" userId="a8074964-3c0e-453e-bf61-1d9101821b9c" providerId="ADAL" clId="{6F6D8026-9D7B-E249-B11F-152A018EB705}" dt="2021-04-04T04:30:16.633" v="11360"/>
          <ac:spMkLst>
            <pc:docMk/>
            <pc:sldMk cId="2242633259" sldId="367"/>
            <ac:spMk id="1151" creationId="{75FBEDD8-038C-1241-ACB7-4E7E9929202B}"/>
          </ac:spMkLst>
        </pc:spChg>
        <pc:spChg chg="mod">
          <ac:chgData name="#NG CHI HUI#" userId="a8074964-3c0e-453e-bf61-1d9101821b9c" providerId="ADAL" clId="{6F6D8026-9D7B-E249-B11F-152A018EB705}" dt="2021-04-04T04:30:16.633" v="11360"/>
          <ac:spMkLst>
            <pc:docMk/>
            <pc:sldMk cId="2242633259" sldId="367"/>
            <ac:spMk id="1152" creationId="{50F80D64-4070-454F-A35A-71E8710563B2}"/>
          </ac:spMkLst>
        </pc:spChg>
        <pc:spChg chg="mod">
          <ac:chgData name="#NG CHI HUI#" userId="a8074964-3c0e-453e-bf61-1d9101821b9c" providerId="ADAL" clId="{6F6D8026-9D7B-E249-B11F-152A018EB705}" dt="2021-04-04T04:30:16.633" v="11360"/>
          <ac:spMkLst>
            <pc:docMk/>
            <pc:sldMk cId="2242633259" sldId="367"/>
            <ac:spMk id="1153" creationId="{3E067A32-F1CC-4848-A7D7-5BFBC23E5CF2}"/>
          </ac:spMkLst>
        </pc:spChg>
        <pc:spChg chg="mod">
          <ac:chgData name="#NG CHI HUI#" userId="a8074964-3c0e-453e-bf61-1d9101821b9c" providerId="ADAL" clId="{6F6D8026-9D7B-E249-B11F-152A018EB705}" dt="2021-04-04T04:30:16.633" v="11360"/>
          <ac:spMkLst>
            <pc:docMk/>
            <pc:sldMk cId="2242633259" sldId="367"/>
            <ac:spMk id="1154" creationId="{4F1F3A85-D647-444C-9333-01A76D805C46}"/>
          </ac:spMkLst>
        </pc:spChg>
        <pc:spChg chg="mod">
          <ac:chgData name="#NG CHI HUI#" userId="a8074964-3c0e-453e-bf61-1d9101821b9c" providerId="ADAL" clId="{6F6D8026-9D7B-E249-B11F-152A018EB705}" dt="2021-04-04T04:30:16.633" v="11360"/>
          <ac:spMkLst>
            <pc:docMk/>
            <pc:sldMk cId="2242633259" sldId="367"/>
            <ac:spMk id="1155" creationId="{E31CCAD9-39D6-0742-804B-5A12A79E487C}"/>
          </ac:spMkLst>
        </pc:spChg>
        <pc:spChg chg="mod">
          <ac:chgData name="#NG CHI HUI#" userId="a8074964-3c0e-453e-bf61-1d9101821b9c" providerId="ADAL" clId="{6F6D8026-9D7B-E249-B11F-152A018EB705}" dt="2021-04-04T04:30:16.633" v="11360"/>
          <ac:spMkLst>
            <pc:docMk/>
            <pc:sldMk cId="2242633259" sldId="367"/>
            <ac:spMk id="1156" creationId="{ECA1928F-3CF0-4543-AE2A-BFFDDA4274E9}"/>
          </ac:spMkLst>
        </pc:spChg>
        <pc:spChg chg="mod">
          <ac:chgData name="#NG CHI HUI#" userId="a8074964-3c0e-453e-bf61-1d9101821b9c" providerId="ADAL" clId="{6F6D8026-9D7B-E249-B11F-152A018EB705}" dt="2021-04-04T04:30:16.633" v="11360"/>
          <ac:spMkLst>
            <pc:docMk/>
            <pc:sldMk cId="2242633259" sldId="367"/>
            <ac:spMk id="1157" creationId="{6DDC0759-E94E-3D42-A655-6A3CD1F6B4F0}"/>
          </ac:spMkLst>
        </pc:spChg>
        <pc:spChg chg="mod">
          <ac:chgData name="#NG CHI HUI#" userId="a8074964-3c0e-453e-bf61-1d9101821b9c" providerId="ADAL" clId="{6F6D8026-9D7B-E249-B11F-152A018EB705}" dt="2021-04-04T04:30:16.633" v="11360"/>
          <ac:spMkLst>
            <pc:docMk/>
            <pc:sldMk cId="2242633259" sldId="367"/>
            <ac:spMk id="1158" creationId="{011DF0D3-2F47-D949-81DD-0569D9114C72}"/>
          </ac:spMkLst>
        </pc:spChg>
        <pc:spChg chg="mod">
          <ac:chgData name="#NG CHI HUI#" userId="a8074964-3c0e-453e-bf61-1d9101821b9c" providerId="ADAL" clId="{6F6D8026-9D7B-E249-B11F-152A018EB705}" dt="2021-04-04T04:30:16.633" v="11360"/>
          <ac:spMkLst>
            <pc:docMk/>
            <pc:sldMk cId="2242633259" sldId="367"/>
            <ac:spMk id="1159" creationId="{DC7F4471-221A-2745-8EED-8BAA2C789B92}"/>
          </ac:spMkLst>
        </pc:spChg>
        <pc:spChg chg="mod">
          <ac:chgData name="#NG CHI HUI#" userId="a8074964-3c0e-453e-bf61-1d9101821b9c" providerId="ADAL" clId="{6F6D8026-9D7B-E249-B11F-152A018EB705}" dt="2021-04-04T04:30:16.633" v="11360"/>
          <ac:spMkLst>
            <pc:docMk/>
            <pc:sldMk cId="2242633259" sldId="367"/>
            <ac:spMk id="1160" creationId="{5DCF4054-A91A-E741-995E-517FF2D1C3F9}"/>
          </ac:spMkLst>
        </pc:spChg>
        <pc:spChg chg="mod">
          <ac:chgData name="#NG CHI HUI#" userId="a8074964-3c0e-453e-bf61-1d9101821b9c" providerId="ADAL" clId="{6F6D8026-9D7B-E249-B11F-152A018EB705}" dt="2021-04-04T04:30:16.633" v="11360"/>
          <ac:spMkLst>
            <pc:docMk/>
            <pc:sldMk cId="2242633259" sldId="367"/>
            <ac:spMk id="1161" creationId="{6D3A1D13-5486-4D42-AACE-8C549D2F08D0}"/>
          </ac:spMkLst>
        </pc:spChg>
        <pc:spChg chg="mod">
          <ac:chgData name="#NG CHI HUI#" userId="a8074964-3c0e-453e-bf61-1d9101821b9c" providerId="ADAL" clId="{6F6D8026-9D7B-E249-B11F-152A018EB705}" dt="2021-04-04T04:30:16.633" v="11360"/>
          <ac:spMkLst>
            <pc:docMk/>
            <pc:sldMk cId="2242633259" sldId="367"/>
            <ac:spMk id="1162" creationId="{CDC95B95-70BD-B245-866C-DBC1804C211B}"/>
          </ac:spMkLst>
        </pc:spChg>
        <pc:spChg chg="mod">
          <ac:chgData name="#NG CHI HUI#" userId="a8074964-3c0e-453e-bf61-1d9101821b9c" providerId="ADAL" clId="{6F6D8026-9D7B-E249-B11F-152A018EB705}" dt="2021-04-04T04:30:16.633" v="11360"/>
          <ac:spMkLst>
            <pc:docMk/>
            <pc:sldMk cId="2242633259" sldId="367"/>
            <ac:spMk id="1163" creationId="{F2E4526B-3FF3-5542-9677-8C775CAB114B}"/>
          </ac:spMkLst>
        </pc:spChg>
        <pc:spChg chg="mod">
          <ac:chgData name="#NG CHI HUI#" userId="a8074964-3c0e-453e-bf61-1d9101821b9c" providerId="ADAL" clId="{6F6D8026-9D7B-E249-B11F-152A018EB705}" dt="2021-04-04T04:30:16.633" v="11360"/>
          <ac:spMkLst>
            <pc:docMk/>
            <pc:sldMk cId="2242633259" sldId="367"/>
            <ac:spMk id="1164" creationId="{268BFDB8-D8B8-0245-8719-A72C63A4869D}"/>
          </ac:spMkLst>
        </pc:spChg>
        <pc:spChg chg="mod">
          <ac:chgData name="#NG CHI HUI#" userId="a8074964-3c0e-453e-bf61-1d9101821b9c" providerId="ADAL" clId="{6F6D8026-9D7B-E249-B11F-152A018EB705}" dt="2021-04-04T04:30:16.633" v="11360"/>
          <ac:spMkLst>
            <pc:docMk/>
            <pc:sldMk cId="2242633259" sldId="367"/>
            <ac:spMk id="1165" creationId="{F6587254-C34D-4849-B8D3-899F5684BC93}"/>
          </ac:spMkLst>
        </pc:spChg>
        <pc:spChg chg="mod">
          <ac:chgData name="#NG CHI HUI#" userId="a8074964-3c0e-453e-bf61-1d9101821b9c" providerId="ADAL" clId="{6F6D8026-9D7B-E249-B11F-152A018EB705}" dt="2021-04-04T04:30:16.633" v="11360"/>
          <ac:spMkLst>
            <pc:docMk/>
            <pc:sldMk cId="2242633259" sldId="367"/>
            <ac:spMk id="1166" creationId="{FF77F761-4FF7-A143-A56D-27AA1E735C83}"/>
          </ac:spMkLst>
        </pc:spChg>
        <pc:spChg chg="mod">
          <ac:chgData name="#NG CHI HUI#" userId="a8074964-3c0e-453e-bf61-1d9101821b9c" providerId="ADAL" clId="{6F6D8026-9D7B-E249-B11F-152A018EB705}" dt="2021-04-04T04:30:16.633" v="11360"/>
          <ac:spMkLst>
            <pc:docMk/>
            <pc:sldMk cId="2242633259" sldId="367"/>
            <ac:spMk id="1167" creationId="{C5E45E1A-57F3-7947-887C-B6042F2E3196}"/>
          </ac:spMkLst>
        </pc:spChg>
        <pc:spChg chg="mod">
          <ac:chgData name="#NG CHI HUI#" userId="a8074964-3c0e-453e-bf61-1d9101821b9c" providerId="ADAL" clId="{6F6D8026-9D7B-E249-B11F-152A018EB705}" dt="2021-04-04T04:30:16.633" v="11360"/>
          <ac:spMkLst>
            <pc:docMk/>
            <pc:sldMk cId="2242633259" sldId="367"/>
            <ac:spMk id="1168" creationId="{819E4208-BB52-454F-AECE-221408736514}"/>
          </ac:spMkLst>
        </pc:spChg>
        <pc:spChg chg="mod">
          <ac:chgData name="#NG CHI HUI#" userId="a8074964-3c0e-453e-bf61-1d9101821b9c" providerId="ADAL" clId="{6F6D8026-9D7B-E249-B11F-152A018EB705}" dt="2021-04-04T04:30:16.633" v="11360"/>
          <ac:spMkLst>
            <pc:docMk/>
            <pc:sldMk cId="2242633259" sldId="367"/>
            <ac:spMk id="1169" creationId="{5AAE2D10-5556-D64A-B0CE-1977F275D19D}"/>
          </ac:spMkLst>
        </pc:spChg>
        <pc:spChg chg="mod">
          <ac:chgData name="#NG CHI HUI#" userId="a8074964-3c0e-453e-bf61-1d9101821b9c" providerId="ADAL" clId="{6F6D8026-9D7B-E249-B11F-152A018EB705}" dt="2021-04-04T04:30:16.633" v="11360"/>
          <ac:spMkLst>
            <pc:docMk/>
            <pc:sldMk cId="2242633259" sldId="367"/>
            <ac:spMk id="1170" creationId="{E4E9C455-B222-2446-949B-31EF60C0A6C5}"/>
          </ac:spMkLst>
        </pc:spChg>
        <pc:spChg chg="mod">
          <ac:chgData name="#NG CHI HUI#" userId="a8074964-3c0e-453e-bf61-1d9101821b9c" providerId="ADAL" clId="{6F6D8026-9D7B-E249-B11F-152A018EB705}" dt="2021-04-04T04:30:16.633" v="11360"/>
          <ac:spMkLst>
            <pc:docMk/>
            <pc:sldMk cId="2242633259" sldId="367"/>
            <ac:spMk id="1171" creationId="{F2ED5B3D-4CC0-7848-835B-101865776EA3}"/>
          </ac:spMkLst>
        </pc:spChg>
        <pc:spChg chg="mod">
          <ac:chgData name="#NG CHI HUI#" userId="a8074964-3c0e-453e-bf61-1d9101821b9c" providerId="ADAL" clId="{6F6D8026-9D7B-E249-B11F-152A018EB705}" dt="2021-04-04T04:30:16.633" v="11360"/>
          <ac:spMkLst>
            <pc:docMk/>
            <pc:sldMk cId="2242633259" sldId="367"/>
            <ac:spMk id="1172" creationId="{FE856465-BD0B-5D40-8563-1F133F8AF9F4}"/>
          </ac:spMkLst>
        </pc:spChg>
        <pc:spChg chg="mod">
          <ac:chgData name="#NG CHI HUI#" userId="a8074964-3c0e-453e-bf61-1d9101821b9c" providerId="ADAL" clId="{6F6D8026-9D7B-E249-B11F-152A018EB705}" dt="2021-04-04T04:30:16.633" v="11360"/>
          <ac:spMkLst>
            <pc:docMk/>
            <pc:sldMk cId="2242633259" sldId="367"/>
            <ac:spMk id="1173" creationId="{35009866-570F-B14E-B5AF-AD27BD1B1923}"/>
          </ac:spMkLst>
        </pc:spChg>
        <pc:spChg chg="mod">
          <ac:chgData name="#NG CHI HUI#" userId="a8074964-3c0e-453e-bf61-1d9101821b9c" providerId="ADAL" clId="{6F6D8026-9D7B-E249-B11F-152A018EB705}" dt="2021-04-04T04:30:16.633" v="11360"/>
          <ac:spMkLst>
            <pc:docMk/>
            <pc:sldMk cId="2242633259" sldId="367"/>
            <ac:spMk id="1174" creationId="{DD0C084A-0AE3-A249-9036-740CA983A815}"/>
          </ac:spMkLst>
        </pc:spChg>
        <pc:spChg chg="mod">
          <ac:chgData name="#NG CHI HUI#" userId="a8074964-3c0e-453e-bf61-1d9101821b9c" providerId="ADAL" clId="{6F6D8026-9D7B-E249-B11F-152A018EB705}" dt="2021-04-04T04:30:16.633" v="11360"/>
          <ac:spMkLst>
            <pc:docMk/>
            <pc:sldMk cId="2242633259" sldId="367"/>
            <ac:spMk id="1175" creationId="{5530EFC1-799C-3740-8CAD-D35D6DD1B776}"/>
          </ac:spMkLst>
        </pc:spChg>
        <pc:spChg chg="mod">
          <ac:chgData name="#NG CHI HUI#" userId="a8074964-3c0e-453e-bf61-1d9101821b9c" providerId="ADAL" clId="{6F6D8026-9D7B-E249-B11F-152A018EB705}" dt="2021-04-04T04:30:16.633" v="11360"/>
          <ac:spMkLst>
            <pc:docMk/>
            <pc:sldMk cId="2242633259" sldId="367"/>
            <ac:spMk id="1176" creationId="{9F8A67BC-4ED3-DC45-A45E-8B2A0F30DB4B}"/>
          </ac:spMkLst>
        </pc:spChg>
        <pc:spChg chg="mod">
          <ac:chgData name="#NG CHI HUI#" userId="a8074964-3c0e-453e-bf61-1d9101821b9c" providerId="ADAL" clId="{6F6D8026-9D7B-E249-B11F-152A018EB705}" dt="2021-04-04T04:30:16.633" v="11360"/>
          <ac:spMkLst>
            <pc:docMk/>
            <pc:sldMk cId="2242633259" sldId="367"/>
            <ac:spMk id="1177" creationId="{AD82398F-48C7-4A46-9B7D-04B7DE35B2D7}"/>
          </ac:spMkLst>
        </pc:spChg>
        <pc:spChg chg="mod">
          <ac:chgData name="#NG CHI HUI#" userId="a8074964-3c0e-453e-bf61-1d9101821b9c" providerId="ADAL" clId="{6F6D8026-9D7B-E249-B11F-152A018EB705}" dt="2021-04-04T04:30:16.633" v="11360"/>
          <ac:spMkLst>
            <pc:docMk/>
            <pc:sldMk cId="2242633259" sldId="367"/>
            <ac:spMk id="1178" creationId="{6A9742B1-3E32-5944-A0E6-2B0718FCBDFB}"/>
          </ac:spMkLst>
        </pc:spChg>
        <pc:spChg chg="mod">
          <ac:chgData name="#NG CHI HUI#" userId="a8074964-3c0e-453e-bf61-1d9101821b9c" providerId="ADAL" clId="{6F6D8026-9D7B-E249-B11F-152A018EB705}" dt="2021-04-04T04:30:16.633" v="11360"/>
          <ac:spMkLst>
            <pc:docMk/>
            <pc:sldMk cId="2242633259" sldId="367"/>
            <ac:spMk id="1179" creationId="{C03C9ABF-ECA0-D44A-8CC1-971FEB161389}"/>
          </ac:spMkLst>
        </pc:spChg>
        <pc:spChg chg="mod">
          <ac:chgData name="#NG CHI HUI#" userId="a8074964-3c0e-453e-bf61-1d9101821b9c" providerId="ADAL" clId="{6F6D8026-9D7B-E249-B11F-152A018EB705}" dt="2021-04-04T04:30:16.633" v="11360"/>
          <ac:spMkLst>
            <pc:docMk/>
            <pc:sldMk cId="2242633259" sldId="367"/>
            <ac:spMk id="1180" creationId="{B1F747A8-ED80-F644-9955-207C52C28F67}"/>
          </ac:spMkLst>
        </pc:spChg>
        <pc:spChg chg="mod">
          <ac:chgData name="#NG CHI HUI#" userId="a8074964-3c0e-453e-bf61-1d9101821b9c" providerId="ADAL" clId="{6F6D8026-9D7B-E249-B11F-152A018EB705}" dt="2021-04-04T04:30:16.633" v="11360"/>
          <ac:spMkLst>
            <pc:docMk/>
            <pc:sldMk cId="2242633259" sldId="367"/>
            <ac:spMk id="1181" creationId="{0A920B18-455D-6241-9289-56196B1F8CCD}"/>
          </ac:spMkLst>
        </pc:spChg>
        <pc:spChg chg="mod">
          <ac:chgData name="#NG CHI HUI#" userId="a8074964-3c0e-453e-bf61-1d9101821b9c" providerId="ADAL" clId="{6F6D8026-9D7B-E249-B11F-152A018EB705}" dt="2021-04-04T04:30:16.633" v="11360"/>
          <ac:spMkLst>
            <pc:docMk/>
            <pc:sldMk cId="2242633259" sldId="367"/>
            <ac:spMk id="1182" creationId="{4DD1C7C7-294D-5F45-A876-85666A3F3A17}"/>
          </ac:spMkLst>
        </pc:spChg>
        <pc:spChg chg="mod">
          <ac:chgData name="#NG CHI HUI#" userId="a8074964-3c0e-453e-bf61-1d9101821b9c" providerId="ADAL" clId="{6F6D8026-9D7B-E249-B11F-152A018EB705}" dt="2021-04-04T04:30:16.633" v="11360"/>
          <ac:spMkLst>
            <pc:docMk/>
            <pc:sldMk cId="2242633259" sldId="367"/>
            <ac:spMk id="1183" creationId="{5D4DB90D-B9B9-734D-B25E-7D80C0F8C990}"/>
          </ac:spMkLst>
        </pc:spChg>
        <pc:spChg chg="mod">
          <ac:chgData name="#NG CHI HUI#" userId="a8074964-3c0e-453e-bf61-1d9101821b9c" providerId="ADAL" clId="{6F6D8026-9D7B-E249-B11F-152A018EB705}" dt="2021-04-04T04:30:16.633" v="11360"/>
          <ac:spMkLst>
            <pc:docMk/>
            <pc:sldMk cId="2242633259" sldId="367"/>
            <ac:spMk id="1184" creationId="{489E677A-E52A-FF44-B2F8-FE41C30850E4}"/>
          </ac:spMkLst>
        </pc:spChg>
        <pc:spChg chg="mod">
          <ac:chgData name="#NG CHI HUI#" userId="a8074964-3c0e-453e-bf61-1d9101821b9c" providerId="ADAL" clId="{6F6D8026-9D7B-E249-B11F-152A018EB705}" dt="2021-04-04T04:30:16.633" v="11360"/>
          <ac:spMkLst>
            <pc:docMk/>
            <pc:sldMk cId="2242633259" sldId="367"/>
            <ac:spMk id="1185" creationId="{95E78532-E788-7246-980A-D091023EA15F}"/>
          </ac:spMkLst>
        </pc:spChg>
        <pc:spChg chg="mod">
          <ac:chgData name="#NG CHI HUI#" userId="a8074964-3c0e-453e-bf61-1d9101821b9c" providerId="ADAL" clId="{6F6D8026-9D7B-E249-B11F-152A018EB705}" dt="2021-04-04T04:30:16.633" v="11360"/>
          <ac:spMkLst>
            <pc:docMk/>
            <pc:sldMk cId="2242633259" sldId="367"/>
            <ac:spMk id="1186" creationId="{C1CBC9BA-66A4-994F-B31D-41049A4BFF88}"/>
          </ac:spMkLst>
        </pc:spChg>
        <pc:spChg chg="mod">
          <ac:chgData name="#NG CHI HUI#" userId="a8074964-3c0e-453e-bf61-1d9101821b9c" providerId="ADAL" clId="{6F6D8026-9D7B-E249-B11F-152A018EB705}" dt="2021-04-04T04:30:16.633" v="11360"/>
          <ac:spMkLst>
            <pc:docMk/>
            <pc:sldMk cId="2242633259" sldId="367"/>
            <ac:spMk id="1187" creationId="{DFBA21D0-278B-7E40-A255-F36DE6898771}"/>
          </ac:spMkLst>
        </pc:spChg>
        <pc:spChg chg="mod">
          <ac:chgData name="#NG CHI HUI#" userId="a8074964-3c0e-453e-bf61-1d9101821b9c" providerId="ADAL" clId="{6F6D8026-9D7B-E249-B11F-152A018EB705}" dt="2021-04-04T04:30:16.633" v="11360"/>
          <ac:spMkLst>
            <pc:docMk/>
            <pc:sldMk cId="2242633259" sldId="367"/>
            <ac:spMk id="1188" creationId="{8FC7CB8B-48C9-904D-B6AF-498D8B32EDB2}"/>
          </ac:spMkLst>
        </pc:spChg>
        <pc:spChg chg="mod">
          <ac:chgData name="#NG CHI HUI#" userId="a8074964-3c0e-453e-bf61-1d9101821b9c" providerId="ADAL" clId="{6F6D8026-9D7B-E249-B11F-152A018EB705}" dt="2021-04-04T04:30:16.633" v="11360"/>
          <ac:spMkLst>
            <pc:docMk/>
            <pc:sldMk cId="2242633259" sldId="367"/>
            <ac:spMk id="1189" creationId="{3B9191BC-29B3-6947-898D-AC9A755AE6ED}"/>
          </ac:spMkLst>
        </pc:spChg>
        <pc:spChg chg="mod">
          <ac:chgData name="#NG CHI HUI#" userId="a8074964-3c0e-453e-bf61-1d9101821b9c" providerId="ADAL" clId="{6F6D8026-9D7B-E249-B11F-152A018EB705}" dt="2021-04-04T04:30:16.633" v="11360"/>
          <ac:spMkLst>
            <pc:docMk/>
            <pc:sldMk cId="2242633259" sldId="367"/>
            <ac:spMk id="1190" creationId="{F96E455A-5ACB-6749-B37C-76AA16719B19}"/>
          </ac:spMkLst>
        </pc:spChg>
        <pc:spChg chg="mod">
          <ac:chgData name="#NG CHI HUI#" userId="a8074964-3c0e-453e-bf61-1d9101821b9c" providerId="ADAL" clId="{6F6D8026-9D7B-E249-B11F-152A018EB705}" dt="2021-04-04T04:30:16.633" v="11360"/>
          <ac:spMkLst>
            <pc:docMk/>
            <pc:sldMk cId="2242633259" sldId="367"/>
            <ac:spMk id="1191" creationId="{BEA38577-BE21-8B47-B5BE-4647AD868046}"/>
          </ac:spMkLst>
        </pc:spChg>
        <pc:spChg chg="mod">
          <ac:chgData name="#NG CHI HUI#" userId="a8074964-3c0e-453e-bf61-1d9101821b9c" providerId="ADAL" clId="{6F6D8026-9D7B-E249-B11F-152A018EB705}" dt="2021-04-04T04:30:16.633" v="11360"/>
          <ac:spMkLst>
            <pc:docMk/>
            <pc:sldMk cId="2242633259" sldId="367"/>
            <ac:spMk id="1192" creationId="{AE1094A1-D8A9-7D47-AAC4-2BA3789E1C1E}"/>
          </ac:spMkLst>
        </pc:spChg>
        <pc:spChg chg="mod">
          <ac:chgData name="#NG CHI HUI#" userId="a8074964-3c0e-453e-bf61-1d9101821b9c" providerId="ADAL" clId="{6F6D8026-9D7B-E249-B11F-152A018EB705}" dt="2021-04-04T04:30:16.633" v="11360"/>
          <ac:spMkLst>
            <pc:docMk/>
            <pc:sldMk cId="2242633259" sldId="367"/>
            <ac:spMk id="1193" creationId="{E107ABEB-C83E-5746-81C1-6F22A7778485}"/>
          </ac:spMkLst>
        </pc:spChg>
        <pc:spChg chg="mod">
          <ac:chgData name="#NG CHI HUI#" userId="a8074964-3c0e-453e-bf61-1d9101821b9c" providerId="ADAL" clId="{6F6D8026-9D7B-E249-B11F-152A018EB705}" dt="2021-04-04T04:30:16.633" v="11360"/>
          <ac:spMkLst>
            <pc:docMk/>
            <pc:sldMk cId="2242633259" sldId="367"/>
            <ac:spMk id="1194" creationId="{E9A600A4-B88A-FC4E-B844-42DC68554A0C}"/>
          </ac:spMkLst>
        </pc:spChg>
        <pc:spChg chg="mod">
          <ac:chgData name="#NG CHI HUI#" userId="a8074964-3c0e-453e-bf61-1d9101821b9c" providerId="ADAL" clId="{6F6D8026-9D7B-E249-B11F-152A018EB705}" dt="2021-04-04T04:30:16.633" v="11360"/>
          <ac:spMkLst>
            <pc:docMk/>
            <pc:sldMk cId="2242633259" sldId="367"/>
            <ac:spMk id="1195" creationId="{4EC65CA0-CFFE-2C49-BA71-2D74EFC586D3}"/>
          </ac:spMkLst>
        </pc:spChg>
        <pc:spChg chg="mod">
          <ac:chgData name="#NG CHI HUI#" userId="a8074964-3c0e-453e-bf61-1d9101821b9c" providerId="ADAL" clId="{6F6D8026-9D7B-E249-B11F-152A018EB705}" dt="2021-04-04T04:30:16.633" v="11360"/>
          <ac:spMkLst>
            <pc:docMk/>
            <pc:sldMk cId="2242633259" sldId="367"/>
            <ac:spMk id="1196" creationId="{F7754F4C-85BD-094A-86BD-5B55A9B7DF75}"/>
          </ac:spMkLst>
        </pc:spChg>
        <pc:spChg chg="mod">
          <ac:chgData name="#NG CHI HUI#" userId="a8074964-3c0e-453e-bf61-1d9101821b9c" providerId="ADAL" clId="{6F6D8026-9D7B-E249-B11F-152A018EB705}" dt="2021-04-04T04:30:16.633" v="11360"/>
          <ac:spMkLst>
            <pc:docMk/>
            <pc:sldMk cId="2242633259" sldId="367"/>
            <ac:spMk id="1197" creationId="{A2CBA636-BD12-A043-B9BE-D92D499E6FA7}"/>
          </ac:spMkLst>
        </pc:spChg>
        <pc:spChg chg="mod">
          <ac:chgData name="#NG CHI HUI#" userId="a8074964-3c0e-453e-bf61-1d9101821b9c" providerId="ADAL" clId="{6F6D8026-9D7B-E249-B11F-152A018EB705}" dt="2021-04-04T04:30:16.633" v="11360"/>
          <ac:spMkLst>
            <pc:docMk/>
            <pc:sldMk cId="2242633259" sldId="367"/>
            <ac:spMk id="1198" creationId="{62FBC498-13F1-E344-AEA2-2C20652EDC73}"/>
          </ac:spMkLst>
        </pc:spChg>
        <pc:spChg chg="mod">
          <ac:chgData name="#NG CHI HUI#" userId="a8074964-3c0e-453e-bf61-1d9101821b9c" providerId="ADAL" clId="{6F6D8026-9D7B-E249-B11F-152A018EB705}" dt="2021-04-04T04:30:16.633" v="11360"/>
          <ac:spMkLst>
            <pc:docMk/>
            <pc:sldMk cId="2242633259" sldId="367"/>
            <ac:spMk id="1199" creationId="{CAA4B183-D61A-D04C-A275-F1614E78ADB9}"/>
          </ac:spMkLst>
        </pc:spChg>
        <pc:spChg chg="mod">
          <ac:chgData name="#NG CHI HUI#" userId="a8074964-3c0e-453e-bf61-1d9101821b9c" providerId="ADAL" clId="{6F6D8026-9D7B-E249-B11F-152A018EB705}" dt="2021-04-04T04:30:16.633" v="11360"/>
          <ac:spMkLst>
            <pc:docMk/>
            <pc:sldMk cId="2242633259" sldId="367"/>
            <ac:spMk id="1200" creationId="{28666C2D-89B8-A34F-AF33-22F9D49473C7}"/>
          </ac:spMkLst>
        </pc:spChg>
        <pc:spChg chg="mod">
          <ac:chgData name="#NG CHI HUI#" userId="a8074964-3c0e-453e-bf61-1d9101821b9c" providerId="ADAL" clId="{6F6D8026-9D7B-E249-B11F-152A018EB705}" dt="2021-04-04T04:30:16.633" v="11360"/>
          <ac:spMkLst>
            <pc:docMk/>
            <pc:sldMk cId="2242633259" sldId="367"/>
            <ac:spMk id="1201" creationId="{E2F967B9-9C59-8144-B7BE-C44724EC9175}"/>
          </ac:spMkLst>
        </pc:spChg>
        <pc:spChg chg="mod">
          <ac:chgData name="#NG CHI HUI#" userId="a8074964-3c0e-453e-bf61-1d9101821b9c" providerId="ADAL" clId="{6F6D8026-9D7B-E249-B11F-152A018EB705}" dt="2021-04-04T04:30:16.633" v="11360"/>
          <ac:spMkLst>
            <pc:docMk/>
            <pc:sldMk cId="2242633259" sldId="367"/>
            <ac:spMk id="1202" creationId="{6CE7FC6B-3AFD-6042-A480-F941B86E9709}"/>
          </ac:spMkLst>
        </pc:spChg>
        <pc:spChg chg="mod">
          <ac:chgData name="#NG CHI HUI#" userId="a8074964-3c0e-453e-bf61-1d9101821b9c" providerId="ADAL" clId="{6F6D8026-9D7B-E249-B11F-152A018EB705}" dt="2021-04-04T04:30:16.633" v="11360"/>
          <ac:spMkLst>
            <pc:docMk/>
            <pc:sldMk cId="2242633259" sldId="367"/>
            <ac:spMk id="1203" creationId="{2D5F5D1D-3D7B-0547-B86C-248D4598633C}"/>
          </ac:spMkLst>
        </pc:spChg>
        <pc:spChg chg="mod">
          <ac:chgData name="#NG CHI HUI#" userId="a8074964-3c0e-453e-bf61-1d9101821b9c" providerId="ADAL" clId="{6F6D8026-9D7B-E249-B11F-152A018EB705}" dt="2021-04-04T04:30:16.633" v="11360"/>
          <ac:spMkLst>
            <pc:docMk/>
            <pc:sldMk cId="2242633259" sldId="367"/>
            <ac:spMk id="1204" creationId="{9457763C-9EB8-F242-B90B-A56014A2D1E3}"/>
          </ac:spMkLst>
        </pc:spChg>
        <pc:spChg chg="mod">
          <ac:chgData name="#NG CHI HUI#" userId="a8074964-3c0e-453e-bf61-1d9101821b9c" providerId="ADAL" clId="{6F6D8026-9D7B-E249-B11F-152A018EB705}" dt="2021-04-04T04:30:16.633" v="11360"/>
          <ac:spMkLst>
            <pc:docMk/>
            <pc:sldMk cId="2242633259" sldId="367"/>
            <ac:spMk id="1205" creationId="{7F6C29BA-20DF-6042-9678-873869D9A029}"/>
          </ac:spMkLst>
        </pc:spChg>
        <pc:spChg chg="mod">
          <ac:chgData name="#NG CHI HUI#" userId="a8074964-3c0e-453e-bf61-1d9101821b9c" providerId="ADAL" clId="{6F6D8026-9D7B-E249-B11F-152A018EB705}" dt="2021-04-04T04:30:16.633" v="11360"/>
          <ac:spMkLst>
            <pc:docMk/>
            <pc:sldMk cId="2242633259" sldId="367"/>
            <ac:spMk id="1206" creationId="{74E2B963-CA24-6549-8CEB-F8B478E7D9C2}"/>
          </ac:spMkLst>
        </pc:spChg>
        <pc:spChg chg="mod">
          <ac:chgData name="#NG CHI HUI#" userId="a8074964-3c0e-453e-bf61-1d9101821b9c" providerId="ADAL" clId="{6F6D8026-9D7B-E249-B11F-152A018EB705}" dt="2021-04-04T04:30:16.633" v="11360"/>
          <ac:spMkLst>
            <pc:docMk/>
            <pc:sldMk cId="2242633259" sldId="367"/>
            <ac:spMk id="1207" creationId="{61A9CEDF-4030-0149-81B9-D9F7D009FE67}"/>
          </ac:spMkLst>
        </pc:spChg>
        <pc:spChg chg="mod">
          <ac:chgData name="#NG CHI HUI#" userId="a8074964-3c0e-453e-bf61-1d9101821b9c" providerId="ADAL" clId="{6F6D8026-9D7B-E249-B11F-152A018EB705}" dt="2021-04-04T04:30:16.633" v="11360"/>
          <ac:spMkLst>
            <pc:docMk/>
            <pc:sldMk cId="2242633259" sldId="367"/>
            <ac:spMk id="1208" creationId="{2F978F7D-7886-1A4A-BB2C-A2B26C18C0B8}"/>
          </ac:spMkLst>
        </pc:spChg>
        <pc:spChg chg="mod">
          <ac:chgData name="#NG CHI HUI#" userId="a8074964-3c0e-453e-bf61-1d9101821b9c" providerId="ADAL" clId="{6F6D8026-9D7B-E249-B11F-152A018EB705}" dt="2021-04-04T04:30:16.633" v="11360"/>
          <ac:spMkLst>
            <pc:docMk/>
            <pc:sldMk cId="2242633259" sldId="367"/>
            <ac:spMk id="1209" creationId="{4703B885-983C-FF4F-8B85-A756DBFB15C2}"/>
          </ac:spMkLst>
        </pc:spChg>
        <pc:spChg chg="mod">
          <ac:chgData name="#NG CHI HUI#" userId="a8074964-3c0e-453e-bf61-1d9101821b9c" providerId="ADAL" clId="{6F6D8026-9D7B-E249-B11F-152A018EB705}" dt="2021-04-04T04:30:16.633" v="11360"/>
          <ac:spMkLst>
            <pc:docMk/>
            <pc:sldMk cId="2242633259" sldId="367"/>
            <ac:spMk id="1210" creationId="{547536DE-1BE2-6242-9EA0-F0DA22776172}"/>
          </ac:spMkLst>
        </pc:spChg>
        <pc:spChg chg="mod">
          <ac:chgData name="#NG CHI HUI#" userId="a8074964-3c0e-453e-bf61-1d9101821b9c" providerId="ADAL" clId="{6F6D8026-9D7B-E249-B11F-152A018EB705}" dt="2021-04-04T04:30:16.633" v="11360"/>
          <ac:spMkLst>
            <pc:docMk/>
            <pc:sldMk cId="2242633259" sldId="367"/>
            <ac:spMk id="1211" creationId="{26B81B09-6AEF-064E-989A-B82B33407CAF}"/>
          </ac:spMkLst>
        </pc:spChg>
        <pc:spChg chg="mod">
          <ac:chgData name="#NG CHI HUI#" userId="a8074964-3c0e-453e-bf61-1d9101821b9c" providerId="ADAL" clId="{6F6D8026-9D7B-E249-B11F-152A018EB705}" dt="2021-04-04T04:30:16.633" v="11360"/>
          <ac:spMkLst>
            <pc:docMk/>
            <pc:sldMk cId="2242633259" sldId="367"/>
            <ac:spMk id="1212" creationId="{3BCCB2DD-AB03-534B-9237-915143D2FD47}"/>
          </ac:spMkLst>
        </pc:spChg>
        <pc:spChg chg="mod">
          <ac:chgData name="#NG CHI HUI#" userId="a8074964-3c0e-453e-bf61-1d9101821b9c" providerId="ADAL" clId="{6F6D8026-9D7B-E249-B11F-152A018EB705}" dt="2021-04-04T04:30:16.633" v="11360"/>
          <ac:spMkLst>
            <pc:docMk/>
            <pc:sldMk cId="2242633259" sldId="367"/>
            <ac:spMk id="1213" creationId="{5D1A153B-B955-8B41-B4F3-02A27753B611}"/>
          </ac:spMkLst>
        </pc:spChg>
        <pc:spChg chg="mod">
          <ac:chgData name="#NG CHI HUI#" userId="a8074964-3c0e-453e-bf61-1d9101821b9c" providerId="ADAL" clId="{6F6D8026-9D7B-E249-B11F-152A018EB705}" dt="2021-04-04T04:30:16.633" v="11360"/>
          <ac:spMkLst>
            <pc:docMk/>
            <pc:sldMk cId="2242633259" sldId="367"/>
            <ac:spMk id="1214" creationId="{227641C5-ED3D-8549-B563-EA60B9D9237D}"/>
          </ac:spMkLst>
        </pc:spChg>
        <pc:spChg chg="mod">
          <ac:chgData name="#NG CHI HUI#" userId="a8074964-3c0e-453e-bf61-1d9101821b9c" providerId="ADAL" clId="{6F6D8026-9D7B-E249-B11F-152A018EB705}" dt="2021-04-04T04:30:16.633" v="11360"/>
          <ac:spMkLst>
            <pc:docMk/>
            <pc:sldMk cId="2242633259" sldId="367"/>
            <ac:spMk id="1215" creationId="{5E2F494C-4CAE-5446-8EDE-8D3C2F68138B}"/>
          </ac:spMkLst>
        </pc:spChg>
        <pc:spChg chg="mod">
          <ac:chgData name="#NG CHI HUI#" userId="a8074964-3c0e-453e-bf61-1d9101821b9c" providerId="ADAL" clId="{6F6D8026-9D7B-E249-B11F-152A018EB705}" dt="2021-04-04T04:30:16.633" v="11360"/>
          <ac:spMkLst>
            <pc:docMk/>
            <pc:sldMk cId="2242633259" sldId="367"/>
            <ac:spMk id="1216" creationId="{F65D69C5-98A4-3441-BB34-2BE8F3FACC55}"/>
          </ac:spMkLst>
        </pc:spChg>
        <pc:spChg chg="mod">
          <ac:chgData name="#NG CHI HUI#" userId="a8074964-3c0e-453e-bf61-1d9101821b9c" providerId="ADAL" clId="{6F6D8026-9D7B-E249-B11F-152A018EB705}" dt="2021-04-04T04:30:16.633" v="11360"/>
          <ac:spMkLst>
            <pc:docMk/>
            <pc:sldMk cId="2242633259" sldId="367"/>
            <ac:spMk id="1217" creationId="{946CE414-0BE5-8F4F-A0E2-5CACB75865F9}"/>
          </ac:spMkLst>
        </pc:spChg>
        <pc:spChg chg="mod">
          <ac:chgData name="#NG CHI HUI#" userId="a8074964-3c0e-453e-bf61-1d9101821b9c" providerId="ADAL" clId="{6F6D8026-9D7B-E249-B11F-152A018EB705}" dt="2021-04-04T04:30:16.633" v="11360"/>
          <ac:spMkLst>
            <pc:docMk/>
            <pc:sldMk cId="2242633259" sldId="367"/>
            <ac:spMk id="1218" creationId="{2C510900-0AAB-CC41-B21E-2F0913667E52}"/>
          </ac:spMkLst>
        </pc:spChg>
        <pc:spChg chg="mod">
          <ac:chgData name="#NG CHI HUI#" userId="a8074964-3c0e-453e-bf61-1d9101821b9c" providerId="ADAL" clId="{6F6D8026-9D7B-E249-B11F-152A018EB705}" dt="2021-04-04T04:30:16.633" v="11360"/>
          <ac:spMkLst>
            <pc:docMk/>
            <pc:sldMk cId="2242633259" sldId="367"/>
            <ac:spMk id="1219" creationId="{3B2C8445-D412-DD42-9650-19A92D0AD04F}"/>
          </ac:spMkLst>
        </pc:spChg>
        <pc:spChg chg="mod">
          <ac:chgData name="#NG CHI HUI#" userId="a8074964-3c0e-453e-bf61-1d9101821b9c" providerId="ADAL" clId="{6F6D8026-9D7B-E249-B11F-152A018EB705}" dt="2021-04-04T04:30:16.633" v="11360"/>
          <ac:spMkLst>
            <pc:docMk/>
            <pc:sldMk cId="2242633259" sldId="367"/>
            <ac:spMk id="1220" creationId="{C331DA34-598B-7049-BE4A-86AF8C4300A2}"/>
          </ac:spMkLst>
        </pc:spChg>
        <pc:spChg chg="mod">
          <ac:chgData name="#NG CHI HUI#" userId="a8074964-3c0e-453e-bf61-1d9101821b9c" providerId="ADAL" clId="{6F6D8026-9D7B-E249-B11F-152A018EB705}" dt="2021-04-04T04:30:16.633" v="11360"/>
          <ac:spMkLst>
            <pc:docMk/>
            <pc:sldMk cId="2242633259" sldId="367"/>
            <ac:spMk id="1221" creationId="{62BD0F9B-1F68-3D49-A8AC-14285EA174AF}"/>
          </ac:spMkLst>
        </pc:spChg>
        <pc:spChg chg="mod">
          <ac:chgData name="#NG CHI HUI#" userId="a8074964-3c0e-453e-bf61-1d9101821b9c" providerId="ADAL" clId="{6F6D8026-9D7B-E249-B11F-152A018EB705}" dt="2021-04-04T04:30:16.633" v="11360"/>
          <ac:spMkLst>
            <pc:docMk/>
            <pc:sldMk cId="2242633259" sldId="367"/>
            <ac:spMk id="1222" creationId="{5BBDEB99-6475-F84C-9EDB-F74EF490C8FE}"/>
          </ac:spMkLst>
        </pc:spChg>
        <pc:spChg chg="mod">
          <ac:chgData name="#NG CHI HUI#" userId="a8074964-3c0e-453e-bf61-1d9101821b9c" providerId="ADAL" clId="{6F6D8026-9D7B-E249-B11F-152A018EB705}" dt="2021-04-04T04:30:16.633" v="11360"/>
          <ac:spMkLst>
            <pc:docMk/>
            <pc:sldMk cId="2242633259" sldId="367"/>
            <ac:spMk id="1223" creationId="{429789C5-1FD9-D444-8AEB-1D0F46D0CC56}"/>
          </ac:spMkLst>
        </pc:spChg>
        <pc:spChg chg="mod">
          <ac:chgData name="#NG CHI HUI#" userId="a8074964-3c0e-453e-bf61-1d9101821b9c" providerId="ADAL" clId="{6F6D8026-9D7B-E249-B11F-152A018EB705}" dt="2021-04-04T04:30:16.633" v="11360"/>
          <ac:spMkLst>
            <pc:docMk/>
            <pc:sldMk cId="2242633259" sldId="367"/>
            <ac:spMk id="1224" creationId="{78C94416-604E-E94B-B45C-016880726A08}"/>
          </ac:spMkLst>
        </pc:spChg>
        <pc:spChg chg="mod">
          <ac:chgData name="#NG CHI HUI#" userId="a8074964-3c0e-453e-bf61-1d9101821b9c" providerId="ADAL" clId="{6F6D8026-9D7B-E249-B11F-152A018EB705}" dt="2021-04-04T04:30:16.633" v="11360"/>
          <ac:spMkLst>
            <pc:docMk/>
            <pc:sldMk cId="2242633259" sldId="367"/>
            <ac:spMk id="1225" creationId="{9463657B-8B52-F44C-ADF3-133E71989B76}"/>
          </ac:spMkLst>
        </pc:spChg>
        <pc:spChg chg="mod">
          <ac:chgData name="#NG CHI HUI#" userId="a8074964-3c0e-453e-bf61-1d9101821b9c" providerId="ADAL" clId="{6F6D8026-9D7B-E249-B11F-152A018EB705}" dt="2021-04-04T04:30:16.633" v="11360"/>
          <ac:spMkLst>
            <pc:docMk/>
            <pc:sldMk cId="2242633259" sldId="367"/>
            <ac:spMk id="1226" creationId="{126470C5-5CB1-6744-ABF7-2F429DBE179F}"/>
          </ac:spMkLst>
        </pc:spChg>
        <pc:spChg chg="mod">
          <ac:chgData name="#NG CHI HUI#" userId="a8074964-3c0e-453e-bf61-1d9101821b9c" providerId="ADAL" clId="{6F6D8026-9D7B-E249-B11F-152A018EB705}" dt="2021-04-04T04:30:16.633" v="11360"/>
          <ac:spMkLst>
            <pc:docMk/>
            <pc:sldMk cId="2242633259" sldId="367"/>
            <ac:spMk id="1227" creationId="{EC02DF5F-F005-4A49-A63B-722F32F55150}"/>
          </ac:spMkLst>
        </pc:spChg>
        <pc:spChg chg="mod">
          <ac:chgData name="#NG CHI HUI#" userId="a8074964-3c0e-453e-bf61-1d9101821b9c" providerId="ADAL" clId="{6F6D8026-9D7B-E249-B11F-152A018EB705}" dt="2021-04-04T04:30:16.633" v="11360"/>
          <ac:spMkLst>
            <pc:docMk/>
            <pc:sldMk cId="2242633259" sldId="367"/>
            <ac:spMk id="1228" creationId="{089DA279-4944-514D-B0D5-FF5AF8542578}"/>
          </ac:spMkLst>
        </pc:spChg>
        <pc:spChg chg="mod">
          <ac:chgData name="#NG CHI HUI#" userId="a8074964-3c0e-453e-bf61-1d9101821b9c" providerId="ADAL" clId="{6F6D8026-9D7B-E249-B11F-152A018EB705}" dt="2021-04-04T04:30:16.633" v="11360"/>
          <ac:spMkLst>
            <pc:docMk/>
            <pc:sldMk cId="2242633259" sldId="367"/>
            <ac:spMk id="1229" creationId="{8B5D26B2-1BA5-C949-93D1-688195C6CF6B}"/>
          </ac:spMkLst>
        </pc:spChg>
        <pc:spChg chg="mod">
          <ac:chgData name="#NG CHI HUI#" userId="a8074964-3c0e-453e-bf61-1d9101821b9c" providerId="ADAL" clId="{6F6D8026-9D7B-E249-B11F-152A018EB705}" dt="2021-04-04T04:30:16.633" v="11360"/>
          <ac:spMkLst>
            <pc:docMk/>
            <pc:sldMk cId="2242633259" sldId="367"/>
            <ac:spMk id="1230" creationId="{529009AB-E80F-A74E-B8E5-6877E55AE224}"/>
          </ac:spMkLst>
        </pc:spChg>
        <pc:spChg chg="mod">
          <ac:chgData name="#NG CHI HUI#" userId="a8074964-3c0e-453e-bf61-1d9101821b9c" providerId="ADAL" clId="{6F6D8026-9D7B-E249-B11F-152A018EB705}" dt="2021-04-04T04:30:16.633" v="11360"/>
          <ac:spMkLst>
            <pc:docMk/>
            <pc:sldMk cId="2242633259" sldId="367"/>
            <ac:spMk id="1231" creationId="{4C808964-BDDD-4643-AE0D-01EFA4B36080}"/>
          </ac:spMkLst>
        </pc:spChg>
        <pc:spChg chg="mod">
          <ac:chgData name="#NG CHI HUI#" userId="a8074964-3c0e-453e-bf61-1d9101821b9c" providerId="ADAL" clId="{6F6D8026-9D7B-E249-B11F-152A018EB705}" dt="2021-04-04T04:30:16.633" v="11360"/>
          <ac:spMkLst>
            <pc:docMk/>
            <pc:sldMk cId="2242633259" sldId="367"/>
            <ac:spMk id="1232" creationId="{C164CE57-B359-F747-8C47-368BB17492D4}"/>
          </ac:spMkLst>
        </pc:spChg>
        <pc:spChg chg="mod">
          <ac:chgData name="#NG CHI HUI#" userId="a8074964-3c0e-453e-bf61-1d9101821b9c" providerId="ADAL" clId="{6F6D8026-9D7B-E249-B11F-152A018EB705}" dt="2021-04-04T04:30:16.633" v="11360"/>
          <ac:spMkLst>
            <pc:docMk/>
            <pc:sldMk cId="2242633259" sldId="367"/>
            <ac:spMk id="1233" creationId="{37349540-D9B4-7947-A201-0DA20C04E592}"/>
          </ac:spMkLst>
        </pc:spChg>
        <pc:spChg chg="mod">
          <ac:chgData name="#NG CHI HUI#" userId="a8074964-3c0e-453e-bf61-1d9101821b9c" providerId="ADAL" clId="{6F6D8026-9D7B-E249-B11F-152A018EB705}" dt="2021-04-04T04:30:16.633" v="11360"/>
          <ac:spMkLst>
            <pc:docMk/>
            <pc:sldMk cId="2242633259" sldId="367"/>
            <ac:spMk id="1234" creationId="{51313286-999A-0F46-A053-BE2744FAB67E}"/>
          </ac:spMkLst>
        </pc:spChg>
        <pc:spChg chg="mod">
          <ac:chgData name="#NG CHI HUI#" userId="a8074964-3c0e-453e-bf61-1d9101821b9c" providerId="ADAL" clId="{6F6D8026-9D7B-E249-B11F-152A018EB705}" dt="2021-04-04T04:30:16.633" v="11360"/>
          <ac:spMkLst>
            <pc:docMk/>
            <pc:sldMk cId="2242633259" sldId="367"/>
            <ac:spMk id="1235" creationId="{DE31C041-E484-D14B-B314-1AB846EC490C}"/>
          </ac:spMkLst>
        </pc:spChg>
        <pc:spChg chg="mod">
          <ac:chgData name="#NG CHI HUI#" userId="a8074964-3c0e-453e-bf61-1d9101821b9c" providerId="ADAL" clId="{6F6D8026-9D7B-E249-B11F-152A018EB705}" dt="2021-04-04T04:30:16.633" v="11360"/>
          <ac:spMkLst>
            <pc:docMk/>
            <pc:sldMk cId="2242633259" sldId="367"/>
            <ac:spMk id="1236" creationId="{A129EF83-D1C1-2649-8C23-64D74DBDAE35}"/>
          </ac:spMkLst>
        </pc:spChg>
        <pc:spChg chg="mod">
          <ac:chgData name="#NG CHI HUI#" userId="a8074964-3c0e-453e-bf61-1d9101821b9c" providerId="ADAL" clId="{6F6D8026-9D7B-E249-B11F-152A018EB705}" dt="2021-04-04T04:30:16.633" v="11360"/>
          <ac:spMkLst>
            <pc:docMk/>
            <pc:sldMk cId="2242633259" sldId="367"/>
            <ac:spMk id="1237" creationId="{51C6B91A-3CD2-2546-8B57-DA15069B555C}"/>
          </ac:spMkLst>
        </pc:spChg>
        <pc:spChg chg="mod">
          <ac:chgData name="#NG CHI HUI#" userId="a8074964-3c0e-453e-bf61-1d9101821b9c" providerId="ADAL" clId="{6F6D8026-9D7B-E249-B11F-152A018EB705}" dt="2021-04-04T04:30:16.633" v="11360"/>
          <ac:spMkLst>
            <pc:docMk/>
            <pc:sldMk cId="2242633259" sldId="367"/>
            <ac:spMk id="1238" creationId="{BA05797A-2C63-DB42-BA91-A6DD0E5D28A8}"/>
          </ac:spMkLst>
        </pc:spChg>
        <pc:spChg chg="mod">
          <ac:chgData name="#NG CHI HUI#" userId="a8074964-3c0e-453e-bf61-1d9101821b9c" providerId="ADAL" clId="{6F6D8026-9D7B-E249-B11F-152A018EB705}" dt="2021-04-04T04:30:16.633" v="11360"/>
          <ac:spMkLst>
            <pc:docMk/>
            <pc:sldMk cId="2242633259" sldId="367"/>
            <ac:spMk id="1239" creationId="{8BC45CC5-3484-ED45-B7E3-8099482DD593}"/>
          </ac:spMkLst>
        </pc:spChg>
        <pc:spChg chg="mod">
          <ac:chgData name="#NG CHI HUI#" userId="a8074964-3c0e-453e-bf61-1d9101821b9c" providerId="ADAL" clId="{6F6D8026-9D7B-E249-B11F-152A018EB705}" dt="2021-04-04T04:30:16.633" v="11360"/>
          <ac:spMkLst>
            <pc:docMk/>
            <pc:sldMk cId="2242633259" sldId="367"/>
            <ac:spMk id="1240" creationId="{B03044BC-24B2-9644-AE0B-5D42481DD30E}"/>
          </ac:spMkLst>
        </pc:spChg>
        <pc:spChg chg="mod">
          <ac:chgData name="#NG CHI HUI#" userId="a8074964-3c0e-453e-bf61-1d9101821b9c" providerId="ADAL" clId="{6F6D8026-9D7B-E249-B11F-152A018EB705}" dt="2021-04-04T04:30:16.633" v="11360"/>
          <ac:spMkLst>
            <pc:docMk/>
            <pc:sldMk cId="2242633259" sldId="367"/>
            <ac:spMk id="1241" creationId="{42E62493-246D-684E-8732-32774CE7695C}"/>
          </ac:spMkLst>
        </pc:spChg>
        <pc:spChg chg="mod">
          <ac:chgData name="#NG CHI HUI#" userId="a8074964-3c0e-453e-bf61-1d9101821b9c" providerId="ADAL" clId="{6F6D8026-9D7B-E249-B11F-152A018EB705}" dt="2021-04-04T04:30:16.633" v="11360"/>
          <ac:spMkLst>
            <pc:docMk/>
            <pc:sldMk cId="2242633259" sldId="367"/>
            <ac:spMk id="1242" creationId="{56B440F6-CB70-7C49-A7D2-13E5E018F436}"/>
          </ac:spMkLst>
        </pc:spChg>
        <pc:spChg chg="mod">
          <ac:chgData name="#NG CHI HUI#" userId="a8074964-3c0e-453e-bf61-1d9101821b9c" providerId="ADAL" clId="{6F6D8026-9D7B-E249-B11F-152A018EB705}" dt="2021-04-04T04:30:16.633" v="11360"/>
          <ac:spMkLst>
            <pc:docMk/>
            <pc:sldMk cId="2242633259" sldId="367"/>
            <ac:spMk id="1243" creationId="{D8857622-B7D8-5140-A209-CA47A7BBF449}"/>
          </ac:spMkLst>
        </pc:spChg>
        <pc:spChg chg="mod">
          <ac:chgData name="#NG CHI HUI#" userId="a8074964-3c0e-453e-bf61-1d9101821b9c" providerId="ADAL" clId="{6F6D8026-9D7B-E249-B11F-152A018EB705}" dt="2021-04-04T04:30:16.633" v="11360"/>
          <ac:spMkLst>
            <pc:docMk/>
            <pc:sldMk cId="2242633259" sldId="367"/>
            <ac:spMk id="1244" creationId="{265E7CF6-AC22-AD45-89B9-DA6E0C048558}"/>
          </ac:spMkLst>
        </pc:spChg>
        <pc:spChg chg="mod">
          <ac:chgData name="#NG CHI HUI#" userId="a8074964-3c0e-453e-bf61-1d9101821b9c" providerId="ADAL" clId="{6F6D8026-9D7B-E249-B11F-152A018EB705}" dt="2021-04-04T04:30:16.633" v="11360"/>
          <ac:spMkLst>
            <pc:docMk/>
            <pc:sldMk cId="2242633259" sldId="367"/>
            <ac:spMk id="1245" creationId="{838E9BFB-AD11-E545-A53B-C49F6ED547F2}"/>
          </ac:spMkLst>
        </pc:spChg>
        <pc:spChg chg="mod">
          <ac:chgData name="#NG CHI HUI#" userId="a8074964-3c0e-453e-bf61-1d9101821b9c" providerId="ADAL" clId="{6F6D8026-9D7B-E249-B11F-152A018EB705}" dt="2021-04-04T04:30:16.633" v="11360"/>
          <ac:spMkLst>
            <pc:docMk/>
            <pc:sldMk cId="2242633259" sldId="367"/>
            <ac:spMk id="1246" creationId="{784DAAA7-4AA1-EC4D-9220-78EF235B0003}"/>
          </ac:spMkLst>
        </pc:spChg>
        <pc:spChg chg="mod">
          <ac:chgData name="#NG CHI HUI#" userId="a8074964-3c0e-453e-bf61-1d9101821b9c" providerId="ADAL" clId="{6F6D8026-9D7B-E249-B11F-152A018EB705}" dt="2021-04-04T04:30:16.633" v="11360"/>
          <ac:spMkLst>
            <pc:docMk/>
            <pc:sldMk cId="2242633259" sldId="367"/>
            <ac:spMk id="1247" creationId="{804780D3-F96E-D947-BB91-ED96A6276AA1}"/>
          </ac:spMkLst>
        </pc:spChg>
        <pc:spChg chg="mod">
          <ac:chgData name="#NG CHI HUI#" userId="a8074964-3c0e-453e-bf61-1d9101821b9c" providerId="ADAL" clId="{6F6D8026-9D7B-E249-B11F-152A018EB705}" dt="2021-04-04T04:30:16.633" v="11360"/>
          <ac:spMkLst>
            <pc:docMk/>
            <pc:sldMk cId="2242633259" sldId="367"/>
            <ac:spMk id="1248" creationId="{BC0DDD77-51A0-6148-9D46-AD0D386F1EA1}"/>
          </ac:spMkLst>
        </pc:spChg>
        <pc:spChg chg="mod">
          <ac:chgData name="#NG CHI HUI#" userId="a8074964-3c0e-453e-bf61-1d9101821b9c" providerId="ADAL" clId="{6F6D8026-9D7B-E249-B11F-152A018EB705}" dt="2021-04-04T04:30:16.633" v="11360"/>
          <ac:spMkLst>
            <pc:docMk/>
            <pc:sldMk cId="2242633259" sldId="367"/>
            <ac:spMk id="1249" creationId="{5C2C5E06-7BEA-FB4F-9D1E-9C4C474E93E8}"/>
          </ac:spMkLst>
        </pc:spChg>
        <pc:spChg chg="mod">
          <ac:chgData name="#NG CHI HUI#" userId="a8074964-3c0e-453e-bf61-1d9101821b9c" providerId="ADAL" clId="{6F6D8026-9D7B-E249-B11F-152A018EB705}" dt="2021-04-04T04:30:16.633" v="11360"/>
          <ac:spMkLst>
            <pc:docMk/>
            <pc:sldMk cId="2242633259" sldId="367"/>
            <ac:spMk id="1250" creationId="{3E55547A-A70D-894D-AEED-80E3864A94A9}"/>
          </ac:spMkLst>
        </pc:spChg>
        <pc:spChg chg="mod">
          <ac:chgData name="#NG CHI HUI#" userId="a8074964-3c0e-453e-bf61-1d9101821b9c" providerId="ADAL" clId="{6F6D8026-9D7B-E249-B11F-152A018EB705}" dt="2021-04-04T04:30:16.633" v="11360"/>
          <ac:spMkLst>
            <pc:docMk/>
            <pc:sldMk cId="2242633259" sldId="367"/>
            <ac:spMk id="1251" creationId="{1C5D7AB3-C453-C04A-A6E9-4B8C2935BBF5}"/>
          </ac:spMkLst>
        </pc:spChg>
        <pc:spChg chg="mod">
          <ac:chgData name="#NG CHI HUI#" userId="a8074964-3c0e-453e-bf61-1d9101821b9c" providerId="ADAL" clId="{6F6D8026-9D7B-E249-B11F-152A018EB705}" dt="2021-04-04T04:30:16.633" v="11360"/>
          <ac:spMkLst>
            <pc:docMk/>
            <pc:sldMk cId="2242633259" sldId="367"/>
            <ac:spMk id="1252" creationId="{2F568AAB-0169-0B49-B403-3906DEDAC839}"/>
          </ac:spMkLst>
        </pc:spChg>
        <pc:spChg chg="mod">
          <ac:chgData name="#NG CHI HUI#" userId="a8074964-3c0e-453e-bf61-1d9101821b9c" providerId="ADAL" clId="{6F6D8026-9D7B-E249-B11F-152A018EB705}" dt="2021-04-04T04:30:16.633" v="11360"/>
          <ac:spMkLst>
            <pc:docMk/>
            <pc:sldMk cId="2242633259" sldId="367"/>
            <ac:spMk id="1253" creationId="{ED947027-FB8F-8B45-9B51-8046894FD0B7}"/>
          </ac:spMkLst>
        </pc:spChg>
        <pc:spChg chg="mod">
          <ac:chgData name="#NG CHI HUI#" userId="a8074964-3c0e-453e-bf61-1d9101821b9c" providerId="ADAL" clId="{6F6D8026-9D7B-E249-B11F-152A018EB705}" dt="2021-04-04T04:30:16.633" v="11360"/>
          <ac:spMkLst>
            <pc:docMk/>
            <pc:sldMk cId="2242633259" sldId="367"/>
            <ac:spMk id="1254" creationId="{3618FEB4-62A2-AE4B-94EB-0CE797515414}"/>
          </ac:spMkLst>
        </pc:spChg>
        <pc:spChg chg="mod">
          <ac:chgData name="#NG CHI HUI#" userId="a8074964-3c0e-453e-bf61-1d9101821b9c" providerId="ADAL" clId="{6F6D8026-9D7B-E249-B11F-152A018EB705}" dt="2021-04-04T04:30:16.633" v="11360"/>
          <ac:spMkLst>
            <pc:docMk/>
            <pc:sldMk cId="2242633259" sldId="367"/>
            <ac:spMk id="1255" creationId="{60CEAC12-2DD0-ED42-B180-31D657080305}"/>
          </ac:spMkLst>
        </pc:spChg>
        <pc:spChg chg="mod">
          <ac:chgData name="#NG CHI HUI#" userId="a8074964-3c0e-453e-bf61-1d9101821b9c" providerId="ADAL" clId="{6F6D8026-9D7B-E249-B11F-152A018EB705}" dt="2021-04-04T04:30:16.633" v="11360"/>
          <ac:spMkLst>
            <pc:docMk/>
            <pc:sldMk cId="2242633259" sldId="367"/>
            <ac:spMk id="1256" creationId="{87070C9E-ED46-B647-814A-9F1DFE93C09C}"/>
          </ac:spMkLst>
        </pc:spChg>
        <pc:spChg chg="mod">
          <ac:chgData name="#NG CHI HUI#" userId="a8074964-3c0e-453e-bf61-1d9101821b9c" providerId="ADAL" clId="{6F6D8026-9D7B-E249-B11F-152A018EB705}" dt="2021-04-04T04:30:16.633" v="11360"/>
          <ac:spMkLst>
            <pc:docMk/>
            <pc:sldMk cId="2242633259" sldId="367"/>
            <ac:spMk id="1257" creationId="{E58C6048-EBA8-8249-8B6B-D175EA00CFF5}"/>
          </ac:spMkLst>
        </pc:spChg>
        <pc:spChg chg="mod">
          <ac:chgData name="#NG CHI HUI#" userId="a8074964-3c0e-453e-bf61-1d9101821b9c" providerId="ADAL" clId="{6F6D8026-9D7B-E249-B11F-152A018EB705}" dt="2021-04-04T04:30:16.633" v="11360"/>
          <ac:spMkLst>
            <pc:docMk/>
            <pc:sldMk cId="2242633259" sldId="367"/>
            <ac:spMk id="1258" creationId="{68F37387-E57B-D340-AC8E-18BF8CEFC1A2}"/>
          </ac:spMkLst>
        </pc:spChg>
        <pc:spChg chg="mod">
          <ac:chgData name="#NG CHI HUI#" userId="a8074964-3c0e-453e-bf61-1d9101821b9c" providerId="ADAL" clId="{6F6D8026-9D7B-E249-B11F-152A018EB705}" dt="2021-04-04T04:30:16.633" v="11360"/>
          <ac:spMkLst>
            <pc:docMk/>
            <pc:sldMk cId="2242633259" sldId="367"/>
            <ac:spMk id="1259" creationId="{1BF957CA-D371-B449-BE0F-7DCB39A24260}"/>
          </ac:spMkLst>
        </pc:spChg>
        <pc:spChg chg="mod">
          <ac:chgData name="#NG CHI HUI#" userId="a8074964-3c0e-453e-bf61-1d9101821b9c" providerId="ADAL" clId="{6F6D8026-9D7B-E249-B11F-152A018EB705}" dt="2021-04-04T04:30:16.633" v="11360"/>
          <ac:spMkLst>
            <pc:docMk/>
            <pc:sldMk cId="2242633259" sldId="367"/>
            <ac:spMk id="1260" creationId="{BCCC03E8-6719-6D4C-BFDC-C675B274918D}"/>
          </ac:spMkLst>
        </pc:spChg>
        <pc:spChg chg="mod">
          <ac:chgData name="#NG CHI HUI#" userId="a8074964-3c0e-453e-bf61-1d9101821b9c" providerId="ADAL" clId="{6F6D8026-9D7B-E249-B11F-152A018EB705}" dt="2021-04-04T04:30:16.633" v="11360"/>
          <ac:spMkLst>
            <pc:docMk/>
            <pc:sldMk cId="2242633259" sldId="367"/>
            <ac:spMk id="1261" creationId="{C090874F-0A46-0E48-9EBA-56B5770B3491}"/>
          </ac:spMkLst>
        </pc:spChg>
        <pc:spChg chg="mod">
          <ac:chgData name="#NG CHI HUI#" userId="a8074964-3c0e-453e-bf61-1d9101821b9c" providerId="ADAL" clId="{6F6D8026-9D7B-E249-B11F-152A018EB705}" dt="2021-04-04T04:30:16.633" v="11360"/>
          <ac:spMkLst>
            <pc:docMk/>
            <pc:sldMk cId="2242633259" sldId="367"/>
            <ac:spMk id="1262" creationId="{0D83DC69-6351-ED44-B554-691E1CD1FD4D}"/>
          </ac:spMkLst>
        </pc:spChg>
        <pc:spChg chg="mod">
          <ac:chgData name="#NG CHI HUI#" userId="a8074964-3c0e-453e-bf61-1d9101821b9c" providerId="ADAL" clId="{6F6D8026-9D7B-E249-B11F-152A018EB705}" dt="2021-04-04T04:30:16.633" v="11360"/>
          <ac:spMkLst>
            <pc:docMk/>
            <pc:sldMk cId="2242633259" sldId="367"/>
            <ac:spMk id="1263" creationId="{1040DBD1-A74E-D34E-9EB4-56CAEB2996D9}"/>
          </ac:spMkLst>
        </pc:spChg>
        <pc:spChg chg="mod">
          <ac:chgData name="#NG CHI HUI#" userId="a8074964-3c0e-453e-bf61-1d9101821b9c" providerId="ADAL" clId="{6F6D8026-9D7B-E249-B11F-152A018EB705}" dt="2021-04-04T04:30:16.633" v="11360"/>
          <ac:spMkLst>
            <pc:docMk/>
            <pc:sldMk cId="2242633259" sldId="367"/>
            <ac:spMk id="1264" creationId="{CA1D1809-2B47-444F-9B49-4F0219663EA3}"/>
          </ac:spMkLst>
        </pc:spChg>
        <pc:spChg chg="mod">
          <ac:chgData name="#NG CHI HUI#" userId="a8074964-3c0e-453e-bf61-1d9101821b9c" providerId="ADAL" clId="{6F6D8026-9D7B-E249-B11F-152A018EB705}" dt="2021-04-04T04:30:16.633" v="11360"/>
          <ac:spMkLst>
            <pc:docMk/>
            <pc:sldMk cId="2242633259" sldId="367"/>
            <ac:spMk id="1265" creationId="{C2F8F1F6-6E7F-7147-BF40-57A7F1DC555E}"/>
          </ac:spMkLst>
        </pc:spChg>
        <pc:spChg chg="mod">
          <ac:chgData name="#NG CHI HUI#" userId="a8074964-3c0e-453e-bf61-1d9101821b9c" providerId="ADAL" clId="{6F6D8026-9D7B-E249-B11F-152A018EB705}" dt="2021-04-04T04:30:16.633" v="11360"/>
          <ac:spMkLst>
            <pc:docMk/>
            <pc:sldMk cId="2242633259" sldId="367"/>
            <ac:spMk id="1266" creationId="{0DF32DC0-655E-E84C-8C33-DE71234CA25C}"/>
          </ac:spMkLst>
        </pc:spChg>
        <pc:spChg chg="mod">
          <ac:chgData name="#NG CHI HUI#" userId="a8074964-3c0e-453e-bf61-1d9101821b9c" providerId="ADAL" clId="{6F6D8026-9D7B-E249-B11F-152A018EB705}" dt="2021-04-04T04:30:16.633" v="11360"/>
          <ac:spMkLst>
            <pc:docMk/>
            <pc:sldMk cId="2242633259" sldId="367"/>
            <ac:spMk id="1267" creationId="{F836D810-60E4-D648-BF33-4DF622B8FE87}"/>
          </ac:spMkLst>
        </pc:spChg>
        <pc:spChg chg="mod">
          <ac:chgData name="#NG CHI HUI#" userId="a8074964-3c0e-453e-bf61-1d9101821b9c" providerId="ADAL" clId="{6F6D8026-9D7B-E249-B11F-152A018EB705}" dt="2021-04-04T04:30:16.633" v="11360"/>
          <ac:spMkLst>
            <pc:docMk/>
            <pc:sldMk cId="2242633259" sldId="367"/>
            <ac:spMk id="1268" creationId="{15C973D3-23A2-DA40-950A-66694ED65D86}"/>
          </ac:spMkLst>
        </pc:spChg>
        <pc:spChg chg="mod">
          <ac:chgData name="#NG CHI HUI#" userId="a8074964-3c0e-453e-bf61-1d9101821b9c" providerId="ADAL" clId="{6F6D8026-9D7B-E249-B11F-152A018EB705}" dt="2021-04-04T04:30:16.633" v="11360"/>
          <ac:spMkLst>
            <pc:docMk/>
            <pc:sldMk cId="2242633259" sldId="367"/>
            <ac:spMk id="1269" creationId="{A4D89792-D4CA-414C-AEC3-7E8801A877C8}"/>
          </ac:spMkLst>
        </pc:spChg>
        <pc:spChg chg="mod">
          <ac:chgData name="#NG CHI HUI#" userId="a8074964-3c0e-453e-bf61-1d9101821b9c" providerId="ADAL" clId="{6F6D8026-9D7B-E249-B11F-152A018EB705}" dt="2021-04-04T04:30:16.633" v="11360"/>
          <ac:spMkLst>
            <pc:docMk/>
            <pc:sldMk cId="2242633259" sldId="367"/>
            <ac:spMk id="1270" creationId="{DC648556-2892-3944-9487-41B6B650A8FB}"/>
          </ac:spMkLst>
        </pc:spChg>
        <pc:spChg chg="mod">
          <ac:chgData name="#NG CHI HUI#" userId="a8074964-3c0e-453e-bf61-1d9101821b9c" providerId="ADAL" clId="{6F6D8026-9D7B-E249-B11F-152A018EB705}" dt="2021-04-04T04:30:16.633" v="11360"/>
          <ac:spMkLst>
            <pc:docMk/>
            <pc:sldMk cId="2242633259" sldId="367"/>
            <ac:spMk id="1271" creationId="{7CB9F63A-04F0-3045-8332-DE0BD675A688}"/>
          </ac:spMkLst>
        </pc:spChg>
        <pc:spChg chg="mod">
          <ac:chgData name="#NG CHI HUI#" userId="a8074964-3c0e-453e-bf61-1d9101821b9c" providerId="ADAL" clId="{6F6D8026-9D7B-E249-B11F-152A018EB705}" dt="2021-04-04T04:30:16.633" v="11360"/>
          <ac:spMkLst>
            <pc:docMk/>
            <pc:sldMk cId="2242633259" sldId="367"/>
            <ac:spMk id="1272" creationId="{E98781CD-782A-7B4D-B0CC-F3F48D9182BE}"/>
          </ac:spMkLst>
        </pc:spChg>
        <pc:spChg chg="mod">
          <ac:chgData name="#NG CHI HUI#" userId="a8074964-3c0e-453e-bf61-1d9101821b9c" providerId="ADAL" clId="{6F6D8026-9D7B-E249-B11F-152A018EB705}" dt="2021-04-04T04:30:16.633" v="11360"/>
          <ac:spMkLst>
            <pc:docMk/>
            <pc:sldMk cId="2242633259" sldId="367"/>
            <ac:spMk id="1273" creationId="{F276059F-99AB-C340-926A-EC19F1CA053A}"/>
          </ac:spMkLst>
        </pc:spChg>
        <pc:spChg chg="mod">
          <ac:chgData name="#NG CHI HUI#" userId="a8074964-3c0e-453e-bf61-1d9101821b9c" providerId="ADAL" clId="{6F6D8026-9D7B-E249-B11F-152A018EB705}" dt="2021-04-04T04:30:16.633" v="11360"/>
          <ac:spMkLst>
            <pc:docMk/>
            <pc:sldMk cId="2242633259" sldId="367"/>
            <ac:spMk id="1274" creationId="{67B3DF3C-5F7D-AE4E-8396-C3A890E2B9CC}"/>
          </ac:spMkLst>
        </pc:spChg>
        <pc:spChg chg="mod">
          <ac:chgData name="#NG CHI HUI#" userId="a8074964-3c0e-453e-bf61-1d9101821b9c" providerId="ADAL" clId="{6F6D8026-9D7B-E249-B11F-152A018EB705}" dt="2021-04-04T04:30:16.633" v="11360"/>
          <ac:spMkLst>
            <pc:docMk/>
            <pc:sldMk cId="2242633259" sldId="367"/>
            <ac:spMk id="1275" creationId="{05ECDC4F-4FD8-0248-A9D6-224CEF54729E}"/>
          </ac:spMkLst>
        </pc:spChg>
        <pc:spChg chg="mod">
          <ac:chgData name="#NG CHI HUI#" userId="a8074964-3c0e-453e-bf61-1d9101821b9c" providerId="ADAL" clId="{6F6D8026-9D7B-E249-B11F-152A018EB705}" dt="2021-04-04T04:30:16.633" v="11360"/>
          <ac:spMkLst>
            <pc:docMk/>
            <pc:sldMk cId="2242633259" sldId="367"/>
            <ac:spMk id="1276" creationId="{AAD79ABF-F562-4346-AF04-A4A3B515268D}"/>
          </ac:spMkLst>
        </pc:spChg>
        <pc:spChg chg="mod">
          <ac:chgData name="#NG CHI HUI#" userId="a8074964-3c0e-453e-bf61-1d9101821b9c" providerId="ADAL" clId="{6F6D8026-9D7B-E249-B11F-152A018EB705}" dt="2021-04-04T04:30:16.633" v="11360"/>
          <ac:spMkLst>
            <pc:docMk/>
            <pc:sldMk cId="2242633259" sldId="367"/>
            <ac:spMk id="1277" creationId="{8DC4C3D3-FAE0-E94A-9FE7-2AB461035A3F}"/>
          </ac:spMkLst>
        </pc:spChg>
        <pc:spChg chg="mod">
          <ac:chgData name="#NG CHI HUI#" userId="a8074964-3c0e-453e-bf61-1d9101821b9c" providerId="ADAL" clId="{6F6D8026-9D7B-E249-B11F-152A018EB705}" dt="2021-04-04T04:30:16.633" v="11360"/>
          <ac:spMkLst>
            <pc:docMk/>
            <pc:sldMk cId="2242633259" sldId="367"/>
            <ac:spMk id="1278" creationId="{1A6F8A64-C7C7-D34A-BDF8-428C57DF3026}"/>
          </ac:spMkLst>
        </pc:spChg>
        <pc:spChg chg="mod">
          <ac:chgData name="#NG CHI HUI#" userId="a8074964-3c0e-453e-bf61-1d9101821b9c" providerId="ADAL" clId="{6F6D8026-9D7B-E249-B11F-152A018EB705}" dt="2021-04-04T04:30:16.633" v="11360"/>
          <ac:spMkLst>
            <pc:docMk/>
            <pc:sldMk cId="2242633259" sldId="367"/>
            <ac:spMk id="1279" creationId="{19C31854-A9D0-D44F-AD62-88CB52239F48}"/>
          </ac:spMkLst>
        </pc:spChg>
        <pc:spChg chg="mod">
          <ac:chgData name="#NG CHI HUI#" userId="a8074964-3c0e-453e-bf61-1d9101821b9c" providerId="ADAL" clId="{6F6D8026-9D7B-E249-B11F-152A018EB705}" dt="2021-04-04T04:30:16.633" v="11360"/>
          <ac:spMkLst>
            <pc:docMk/>
            <pc:sldMk cId="2242633259" sldId="367"/>
            <ac:spMk id="1280" creationId="{00454D53-265A-8046-BA29-C017EF8A3C2D}"/>
          </ac:spMkLst>
        </pc:spChg>
        <pc:spChg chg="mod">
          <ac:chgData name="#NG CHI HUI#" userId="a8074964-3c0e-453e-bf61-1d9101821b9c" providerId="ADAL" clId="{6F6D8026-9D7B-E249-B11F-152A018EB705}" dt="2021-04-04T04:30:16.633" v="11360"/>
          <ac:spMkLst>
            <pc:docMk/>
            <pc:sldMk cId="2242633259" sldId="367"/>
            <ac:spMk id="1281" creationId="{74FA5EB7-DAE2-B948-81F9-8BF9AADAD2C5}"/>
          </ac:spMkLst>
        </pc:spChg>
        <pc:spChg chg="mod">
          <ac:chgData name="#NG CHI HUI#" userId="a8074964-3c0e-453e-bf61-1d9101821b9c" providerId="ADAL" clId="{6F6D8026-9D7B-E249-B11F-152A018EB705}" dt="2021-04-04T04:30:16.633" v="11360"/>
          <ac:spMkLst>
            <pc:docMk/>
            <pc:sldMk cId="2242633259" sldId="367"/>
            <ac:spMk id="1282" creationId="{A8A8F30E-328F-6543-BDE7-F0024067B91E}"/>
          </ac:spMkLst>
        </pc:spChg>
        <pc:spChg chg="mod">
          <ac:chgData name="#NG CHI HUI#" userId="a8074964-3c0e-453e-bf61-1d9101821b9c" providerId="ADAL" clId="{6F6D8026-9D7B-E249-B11F-152A018EB705}" dt="2021-04-04T04:30:16.633" v="11360"/>
          <ac:spMkLst>
            <pc:docMk/>
            <pc:sldMk cId="2242633259" sldId="367"/>
            <ac:spMk id="1283" creationId="{5EDC516E-E5FA-834B-AC5D-55785FC0F9C3}"/>
          </ac:spMkLst>
        </pc:spChg>
        <pc:spChg chg="mod">
          <ac:chgData name="#NG CHI HUI#" userId="a8074964-3c0e-453e-bf61-1d9101821b9c" providerId="ADAL" clId="{6F6D8026-9D7B-E249-B11F-152A018EB705}" dt="2021-04-04T04:30:16.633" v="11360"/>
          <ac:spMkLst>
            <pc:docMk/>
            <pc:sldMk cId="2242633259" sldId="367"/>
            <ac:spMk id="1284" creationId="{7291F595-4A87-9245-8348-DB60A2FF292D}"/>
          </ac:spMkLst>
        </pc:spChg>
        <pc:spChg chg="mod">
          <ac:chgData name="#NG CHI HUI#" userId="a8074964-3c0e-453e-bf61-1d9101821b9c" providerId="ADAL" clId="{6F6D8026-9D7B-E249-B11F-152A018EB705}" dt="2021-04-04T04:30:16.633" v="11360"/>
          <ac:spMkLst>
            <pc:docMk/>
            <pc:sldMk cId="2242633259" sldId="367"/>
            <ac:spMk id="1285" creationId="{E62EF023-2342-D64D-9973-0FDC6DF82E14}"/>
          </ac:spMkLst>
        </pc:spChg>
        <pc:spChg chg="mod">
          <ac:chgData name="#NG CHI HUI#" userId="a8074964-3c0e-453e-bf61-1d9101821b9c" providerId="ADAL" clId="{6F6D8026-9D7B-E249-B11F-152A018EB705}" dt="2021-04-04T04:30:16.633" v="11360"/>
          <ac:spMkLst>
            <pc:docMk/>
            <pc:sldMk cId="2242633259" sldId="367"/>
            <ac:spMk id="1286" creationId="{B81C0CCF-1230-1649-B5DA-6FCDAF870BE8}"/>
          </ac:spMkLst>
        </pc:spChg>
        <pc:spChg chg="mod">
          <ac:chgData name="#NG CHI HUI#" userId="a8074964-3c0e-453e-bf61-1d9101821b9c" providerId="ADAL" clId="{6F6D8026-9D7B-E249-B11F-152A018EB705}" dt="2021-04-04T04:30:16.633" v="11360"/>
          <ac:spMkLst>
            <pc:docMk/>
            <pc:sldMk cId="2242633259" sldId="367"/>
            <ac:spMk id="1287" creationId="{478BCC70-0719-854D-AFAF-C17A5C1139A2}"/>
          </ac:spMkLst>
        </pc:spChg>
        <pc:spChg chg="mod">
          <ac:chgData name="#NG CHI HUI#" userId="a8074964-3c0e-453e-bf61-1d9101821b9c" providerId="ADAL" clId="{6F6D8026-9D7B-E249-B11F-152A018EB705}" dt="2021-04-04T04:30:16.633" v="11360"/>
          <ac:spMkLst>
            <pc:docMk/>
            <pc:sldMk cId="2242633259" sldId="367"/>
            <ac:spMk id="1288" creationId="{70BC4F2C-AE6A-4C4C-91ED-C9E89662D313}"/>
          </ac:spMkLst>
        </pc:spChg>
        <pc:spChg chg="mod">
          <ac:chgData name="#NG CHI HUI#" userId="a8074964-3c0e-453e-bf61-1d9101821b9c" providerId="ADAL" clId="{6F6D8026-9D7B-E249-B11F-152A018EB705}" dt="2021-04-04T04:30:16.633" v="11360"/>
          <ac:spMkLst>
            <pc:docMk/>
            <pc:sldMk cId="2242633259" sldId="367"/>
            <ac:spMk id="1289" creationId="{1003A0A2-0AD8-6543-A2CB-B50EDD7D7E0F}"/>
          </ac:spMkLst>
        </pc:spChg>
        <pc:spChg chg="mod">
          <ac:chgData name="#NG CHI HUI#" userId="a8074964-3c0e-453e-bf61-1d9101821b9c" providerId="ADAL" clId="{6F6D8026-9D7B-E249-B11F-152A018EB705}" dt="2021-04-04T04:30:16.633" v="11360"/>
          <ac:spMkLst>
            <pc:docMk/>
            <pc:sldMk cId="2242633259" sldId="367"/>
            <ac:spMk id="1290" creationId="{CBFFD4B2-9679-CA4F-9C05-188B2E510C3F}"/>
          </ac:spMkLst>
        </pc:spChg>
        <pc:spChg chg="mod">
          <ac:chgData name="#NG CHI HUI#" userId="a8074964-3c0e-453e-bf61-1d9101821b9c" providerId="ADAL" clId="{6F6D8026-9D7B-E249-B11F-152A018EB705}" dt="2021-04-04T04:30:16.633" v="11360"/>
          <ac:spMkLst>
            <pc:docMk/>
            <pc:sldMk cId="2242633259" sldId="367"/>
            <ac:spMk id="1291" creationId="{77020BB1-165B-6447-A88F-B4A65E7C903D}"/>
          </ac:spMkLst>
        </pc:spChg>
        <pc:spChg chg="mod">
          <ac:chgData name="#NG CHI HUI#" userId="a8074964-3c0e-453e-bf61-1d9101821b9c" providerId="ADAL" clId="{6F6D8026-9D7B-E249-B11F-152A018EB705}" dt="2021-04-04T04:30:16.633" v="11360"/>
          <ac:spMkLst>
            <pc:docMk/>
            <pc:sldMk cId="2242633259" sldId="367"/>
            <ac:spMk id="1292" creationId="{F3378F88-CE18-904E-9CDA-3EEC36502DFD}"/>
          </ac:spMkLst>
        </pc:spChg>
        <pc:spChg chg="mod">
          <ac:chgData name="#NG CHI HUI#" userId="a8074964-3c0e-453e-bf61-1d9101821b9c" providerId="ADAL" clId="{6F6D8026-9D7B-E249-B11F-152A018EB705}" dt="2021-04-04T04:30:16.633" v="11360"/>
          <ac:spMkLst>
            <pc:docMk/>
            <pc:sldMk cId="2242633259" sldId="367"/>
            <ac:spMk id="1293" creationId="{D3EA318A-01F0-F04E-AF32-5B4242063832}"/>
          </ac:spMkLst>
        </pc:spChg>
        <pc:spChg chg="mod">
          <ac:chgData name="#NG CHI HUI#" userId="a8074964-3c0e-453e-bf61-1d9101821b9c" providerId="ADAL" clId="{6F6D8026-9D7B-E249-B11F-152A018EB705}" dt="2021-04-04T04:30:16.633" v="11360"/>
          <ac:spMkLst>
            <pc:docMk/>
            <pc:sldMk cId="2242633259" sldId="367"/>
            <ac:spMk id="1294" creationId="{28A05DF7-D716-1B41-9DFA-C4B049502CED}"/>
          </ac:spMkLst>
        </pc:spChg>
        <pc:spChg chg="mod">
          <ac:chgData name="#NG CHI HUI#" userId="a8074964-3c0e-453e-bf61-1d9101821b9c" providerId="ADAL" clId="{6F6D8026-9D7B-E249-B11F-152A018EB705}" dt="2021-04-04T04:30:16.633" v="11360"/>
          <ac:spMkLst>
            <pc:docMk/>
            <pc:sldMk cId="2242633259" sldId="367"/>
            <ac:spMk id="1295" creationId="{C93F178D-4CAB-BA46-AFA7-8CFBC2F8E9E8}"/>
          </ac:spMkLst>
        </pc:spChg>
        <pc:spChg chg="mod">
          <ac:chgData name="#NG CHI HUI#" userId="a8074964-3c0e-453e-bf61-1d9101821b9c" providerId="ADAL" clId="{6F6D8026-9D7B-E249-B11F-152A018EB705}" dt="2021-04-04T04:30:16.633" v="11360"/>
          <ac:spMkLst>
            <pc:docMk/>
            <pc:sldMk cId="2242633259" sldId="367"/>
            <ac:spMk id="1296" creationId="{6B3B01C5-A562-0641-9206-AEA947B34434}"/>
          </ac:spMkLst>
        </pc:spChg>
        <pc:spChg chg="mod">
          <ac:chgData name="#NG CHI HUI#" userId="a8074964-3c0e-453e-bf61-1d9101821b9c" providerId="ADAL" clId="{6F6D8026-9D7B-E249-B11F-152A018EB705}" dt="2021-04-04T04:30:16.633" v="11360"/>
          <ac:spMkLst>
            <pc:docMk/>
            <pc:sldMk cId="2242633259" sldId="367"/>
            <ac:spMk id="1297" creationId="{2C57F707-3525-C845-A261-B35ED86E090B}"/>
          </ac:spMkLst>
        </pc:spChg>
        <pc:spChg chg="mod">
          <ac:chgData name="#NG CHI HUI#" userId="a8074964-3c0e-453e-bf61-1d9101821b9c" providerId="ADAL" clId="{6F6D8026-9D7B-E249-B11F-152A018EB705}" dt="2021-04-04T04:30:16.633" v="11360"/>
          <ac:spMkLst>
            <pc:docMk/>
            <pc:sldMk cId="2242633259" sldId="367"/>
            <ac:spMk id="1298" creationId="{585AD9D9-6183-014D-92E7-8B7291CFC9EE}"/>
          </ac:spMkLst>
        </pc:spChg>
        <pc:spChg chg="mod">
          <ac:chgData name="#NG CHI HUI#" userId="a8074964-3c0e-453e-bf61-1d9101821b9c" providerId="ADAL" clId="{6F6D8026-9D7B-E249-B11F-152A018EB705}" dt="2021-04-04T04:30:16.633" v="11360"/>
          <ac:spMkLst>
            <pc:docMk/>
            <pc:sldMk cId="2242633259" sldId="367"/>
            <ac:spMk id="1299" creationId="{9E52F679-2FD0-AB46-B586-8FEE4C649914}"/>
          </ac:spMkLst>
        </pc:spChg>
        <pc:spChg chg="mod">
          <ac:chgData name="#NG CHI HUI#" userId="a8074964-3c0e-453e-bf61-1d9101821b9c" providerId="ADAL" clId="{6F6D8026-9D7B-E249-B11F-152A018EB705}" dt="2021-04-04T04:30:16.633" v="11360"/>
          <ac:spMkLst>
            <pc:docMk/>
            <pc:sldMk cId="2242633259" sldId="367"/>
            <ac:spMk id="1300" creationId="{4C0FFEE1-74C7-984D-A026-18460F38C00C}"/>
          </ac:spMkLst>
        </pc:spChg>
        <pc:spChg chg="mod">
          <ac:chgData name="#NG CHI HUI#" userId="a8074964-3c0e-453e-bf61-1d9101821b9c" providerId="ADAL" clId="{6F6D8026-9D7B-E249-B11F-152A018EB705}" dt="2021-04-04T04:30:16.633" v="11360"/>
          <ac:spMkLst>
            <pc:docMk/>
            <pc:sldMk cId="2242633259" sldId="367"/>
            <ac:spMk id="1301" creationId="{AE4704C1-B984-F543-BACD-DCFE0D4CCA49}"/>
          </ac:spMkLst>
        </pc:spChg>
        <pc:spChg chg="mod">
          <ac:chgData name="#NG CHI HUI#" userId="a8074964-3c0e-453e-bf61-1d9101821b9c" providerId="ADAL" clId="{6F6D8026-9D7B-E249-B11F-152A018EB705}" dt="2021-04-04T04:30:16.633" v="11360"/>
          <ac:spMkLst>
            <pc:docMk/>
            <pc:sldMk cId="2242633259" sldId="367"/>
            <ac:spMk id="1302" creationId="{1D65DE15-AF0A-A345-8CD3-D2F6DA13E9D8}"/>
          </ac:spMkLst>
        </pc:spChg>
        <pc:spChg chg="mod">
          <ac:chgData name="#NG CHI HUI#" userId="a8074964-3c0e-453e-bf61-1d9101821b9c" providerId="ADAL" clId="{6F6D8026-9D7B-E249-B11F-152A018EB705}" dt="2021-04-04T04:30:16.633" v="11360"/>
          <ac:spMkLst>
            <pc:docMk/>
            <pc:sldMk cId="2242633259" sldId="367"/>
            <ac:spMk id="1303" creationId="{33B39DF6-8E43-AA43-8BE4-3E19D281FDCD}"/>
          </ac:spMkLst>
        </pc:spChg>
        <pc:spChg chg="mod">
          <ac:chgData name="#NG CHI HUI#" userId="a8074964-3c0e-453e-bf61-1d9101821b9c" providerId="ADAL" clId="{6F6D8026-9D7B-E249-B11F-152A018EB705}" dt="2021-04-04T04:30:16.633" v="11360"/>
          <ac:spMkLst>
            <pc:docMk/>
            <pc:sldMk cId="2242633259" sldId="367"/>
            <ac:spMk id="1304" creationId="{2A61842B-F813-C24B-BCC2-DB095B65AFB9}"/>
          </ac:spMkLst>
        </pc:spChg>
        <pc:spChg chg="mod">
          <ac:chgData name="#NG CHI HUI#" userId="a8074964-3c0e-453e-bf61-1d9101821b9c" providerId="ADAL" clId="{6F6D8026-9D7B-E249-B11F-152A018EB705}" dt="2021-04-04T04:30:16.633" v="11360"/>
          <ac:spMkLst>
            <pc:docMk/>
            <pc:sldMk cId="2242633259" sldId="367"/>
            <ac:spMk id="1305" creationId="{4AEBBA60-6E30-3C49-8790-2C35E708CD95}"/>
          </ac:spMkLst>
        </pc:spChg>
        <pc:spChg chg="mod">
          <ac:chgData name="#NG CHI HUI#" userId="a8074964-3c0e-453e-bf61-1d9101821b9c" providerId="ADAL" clId="{6F6D8026-9D7B-E249-B11F-152A018EB705}" dt="2021-04-04T04:30:16.633" v="11360"/>
          <ac:spMkLst>
            <pc:docMk/>
            <pc:sldMk cId="2242633259" sldId="367"/>
            <ac:spMk id="1306" creationId="{4336803C-D901-2247-865F-B1992F60789A}"/>
          </ac:spMkLst>
        </pc:spChg>
        <pc:spChg chg="mod">
          <ac:chgData name="#NG CHI HUI#" userId="a8074964-3c0e-453e-bf61-1d9101821b9c" providerId="ADAL" clId="{6F6D8026-9D7B-E249-B11F-152A018EB705}" dt="2021-04-04T04:30:16.633" v="11360"/>
          <ac:spMkLst>
            <pc:docMk/>
            <pc:sldMk cId="2242633259" sldId="367"/>
            <ac:spMk id="1307" creationId="{D4D6E088-4AFE-764E-9BBD-F715E25BC378}"/>
          </ac:spMkLst>
        </pc:spChg>
        <pc:spChg chg="mod">
          <ac:chgData name="#NG CHI HUI#" userId="a8074964-3c0e-453e-bf61-1d9101821b9c" providerId="ADAL" clId="{6F6D8026-9D7B-E249-B11F-152A018EB705}" dt="2021-04-04T04:30:16.633" v="11360"/>
          <ac:spMkLst>
            <pc:docMk/>
            <pc:sldMk cId="2242633259" sldId="367"/>
            <ac:spMk id="1308" creationId="{3576AC62-0EB8-C24F-8312-C18775379906}"/>
          </ac:spMkLst>
        </pc:spChg>
        <pc:spChg chg="mod">
          <ac:chgData name="#NG CHI HUI#" userId="a8074964-3c0e-453e-bf61-1d9101821b9c" providerId="ADAL" clId="{6F6D8026-9D7B-E249-B11F-152A018EB705}" dt="2021-04-04T04:30:16.633" v="11360"/>
          <ac:spMkLst>
            <pc:docMk/>
            <pc:sldMk cId="2242633259" sldId="367"/>
            <ac:spMk id="1309" creationId="{DB69A921-E775-A34E-8DA0-11B418980270}"/>
          </ac:spMkLst>
        </pc:spChg>
        <pc:spChg chg="mod">
          <ac:chgData name="#NG CHI HUI#" userId="a8074964-3c0e-453e-bf61-1d9101821b9c" providerId="ADAL" clId="{6F6D8026-9D7B-E249-B11F-152A018EB705}" dt="2021-04-04T04:30:16.633" v="11360"/>
          <ac:spMkLst>
            <pc:docMk/>
            <pc:sldMk cId="2242633259" sldId="367"/>
            <ac:spMk id="1310" creationId="{8A3045D5-2791-DB49-8E5D-A9699707F4C3}"/>
          </ac:spMkLst>
        </pc:spChg>
        <pc:spChg chg="mod">
          <ac:chgData name="#NG CHI HUI#" userId="a8074964-3c0e-453e-bf61-1d9101821b9c" providerId="ADAL" clId="{6F6D8026-9D7B-E249-B11F-152A018EB705}" dt="2021-04-04T04:30:16.633" v="11360"/>
          <ac:spMkLst>
            <pc:docMk/>
            <pc:sldMk cId="2242633259" sldId="367"/>
            <ac:spMk id="1311" creationId="{B693355C-2FFE-3A4E-AA6C-8F5210E27888}"/>
          </ac:spMkLst>
        </pc:spChg>
        <pc:spChg chg="mod">
          <ac:chgData name="#NG CHI HUI#" userId="a8074964-3c0e-453e-bf61-1d9101821b9c" providerId="ADAL" clId="{6F6D8026-9D7B-E249-B11F-152A018EB705}" dt="2021-04-04T04:30:16.633" v="11360"/>
          <ac:spMkLst>
            <pc:docMk/>
            <pc:sldMk cId="2242633259" sldId="367"/>
            <ac:spMk id="1312" creationId="{BFAFE02B-E8CC-0243-829D-66202078D530}"/>
          </ac:spMkLst>
        </pc:spChg>
        <pc:spChg chg="mod">
          <ac:chgData name="#NG CHI HUI#" userId="a8074964-3c0e-453e-bf61-1d9101821b9c" providerId="ADAL" clId="{6F6D8026-9D7B-E249-B11F-152A018EB705}" dt="2021-04-04T04:30:16.633" v="11360"/>
          <ac:spMkLst>
            <pc:docMk/>
            <pc:sldMk cId="2242633259" sldId="367"/>
            <ac:spMk id="1313" creationId="{9D5F063B-CB74-3640-BAB7-C6DE7555D6BB}"/>
          </ac:spMkLst>
        </pc:spChg>
        <pc:spChg chg="mod">
          <ac:chgData name="#NG CHI HUI#" userId="a8074964-3c0e-453e-bf61-1d9101821b9c" providerId="ADAL" clId="{6F6D8026-9D7B-E249-B11F-152A018EB705}" dt="2021-04-04T04:30:16.633" v="11360"/>
          <ac:spMkLst>
            <pc:docMk/>
            <pc:sldMk cId="2242633259" sldId="367"/>
            <ac:spMk id="1314" creationId="{341EB760-68B8-754B-9430-503607B5E917}"/>
          </ac:spMkLst>
        </pc:spChg>
        <pc:spChg chg="mod">
          <ac:chgData name="#NG CHI HUI#" userId="a8074964-3c0e-453e-bf61-1d9101821b9c" providerId="ADAL" clId="{6F6D8026-9D7B-E249-B11F-152A018EB705}" dt="2021-04-04T04:30:16.633" v="11360"/>
          <ac:spMkLst>
            <pc:docMk/>
            <pc:sldMk cId="2242633259" sldId="367"/>
            <ac:spMk id="1315" creationId="{E7741171-CEEE-9A4F-B22B-383EF93B812A}"/>
          </ac:spMkLst>
        </pc:spChg>
        <pc:spChg chg="mod">
          <ac:chgData name="#NG CHI HUI#" userId="a8074964-3c0e-453e-bf61-1d9101821b9c" providerId="ADAL" clId="{6F6D8026-9D7B-E249-B11F-152A018EB705}" dt="2021-04-04T04:30:16.633" v="11360"/>
          <ac:spMkLst>
            <pc:docMk/>
            <pc:sldMk cId="2242633259" sldId="367"/>
            <ac:spMk id="1316" creationId="{C3EFBD3B-F4C4-904B-B8FC-9732EC20C812}"/>
          </ac:spMkLst>
        </pc:spChg>
        <pc:spChg chg="mod">
          <ac:chgData name="#NG CHI HUI#" userId="a8074964-3c0e-453e-bf61-1d9101821b9c" providerId="ADAL" clId="{6F6D8026-9D7B-E249-B11F-152A018EB705}" dt="2021-04-04T04:30:16.633" v="11360"/>
          <ac:spMkLst>
            <pc:docMk/>
            <pc:sldMk cId="2242633259" sldId="367"/>
            <ac:spMk id="1317" creationId="{2FC81A1E-EFDE-EF45-93F2-094C351791B3}"/>
          </ac:spMkLst>
        </pc:spChg>
        <pc:spChg chg="mod">
          <ac:chgData name="#NG CHI HUI#" userId="a8074964-3c0e-453e-bf61-1d9101821b9c" providerId="ADAL" clId="{6F6D8026-9D7B-E249-B11F-152A018EB705}" dt="2021-04-04T04:30:16.633" v="11360"/>
          <ac:spMkLst>
            <pc:docMk/>
            <pc:sldMk cId="2242633259" sldId="367"/>
            <ac:spMk id="1318" creationId="{E69DA465-8572-7549-B236-75F7B95A496A}"/>
          </ac:spMkLst>
        </pc:spChg>
        <pc:spChg chg="mod">
          <ac:chgData name="#NG CHI HUI#" userId="a8074964-3c0e-453e-bf61-1d9101821b9c" providerId="ADAL" clId="{6F6D8026-9D7B-E249-B11F-152A018EB705}" dt="2021-04-04T04:30:16.633" v="11360"/>
          <ac:spMkLst>
            <pc:docMk/>
            <pc:sldMk cId="2242633259" sldId="367"/>
            <ac:spMk id="1319" creationId="{D3BC317D-0B21-AF43-9ABF-BEBD0093C28D}"/>
          </ac:spMkLst>
        </pc:spChg>
        <pc:spChg chg="mod">
          <ac:chgData name="#NG CHI HUI#" userId="a8074964-3c0e-453e-bf61-1d9101821b9c" providerId="ADAL" clId="{6F6D8026-9D7B-E249-B11F-152A018EB705}" dt="2021-04-04T04:30:16.633" v="11360"/>
          <ac:spMkLst>
            <pc:docMk/>
            <pc:sldMk cId="2242633259" sldId="367"/>
            <ac:spMk id="1320" creationId="{3BD8317E-94BA-484E-BBE9-A382E28B166A}"/>
          </ac:spMkLst>
        </pc:spChg>
        <pc:spChg chg="mod">
          <ac:chgData name="#NG CHI HUI#" userId="a8074964-3c0e-453e-bf61-1d9101821b9c" providerId="ADAL" clId="{6F6D8026-9D7B-E249-B11F-152A018EB705}" dt="2021-04-04T04:30:16.633" v="11360"/>
          <ac:spMkLst>
            <pc:docMk/>
            <pc:sldMk cId="2242633259" sldId="367"/>
            <ac:spMk id="1321" creationId="{B8425445-05A0-E54F-A1A1-7FBFD65677CD}"/>
          </ac:spMkLst>
        </pc:spChg>
        <pc:spChg chg="mod">
          <ac:chgData name="#NG CHI HUI#" userId="a8074964-3c0e-453e-bf61-1d9101821b9c" providerId="ADAL" clId="{6F6D8026-9D7B-E249-B11F-152A018EB705}" dt="2021-04-04T04:30:16.633" v="11360"/>
          <ac:spMkLst>
            <pc:docMk/>
            <pc:sldMk cId="2242633259" sldId="367"/>
            <ac:spMk id="1322" creationId="{DF4FBF54-0D90-F446-A1C9-A1B6CFA429E8}"/>
          </ac:spMkLst>
        </pc:spChg>
        <pc:spChg chg="mod">
          <ac:chgData name="#NG CHI HUI#" userId="a8074964-3c0e-453e-bf61-1d9101821b9c" providerId="ADAL" clId="{6F6D8026-9D7B-E249-B11F-152A018EB705}" dt="2021-04-04T04:30:16.633" v="11360"/>
          <ac:spMkLst>
            <pc:docMk/>
            <pc:sldMk cId="2242633259" sldId="367"/>
            <ac:spMk id="1323" creationId="{43A692B8-9C13-E94F-8288-C1BC803CFE9B}"/>
          </ac:spMkLst>
        </pc:spChg>
        <pc:spChg chg="mod">
          <ac:chgData name="#NG CHI HUI#" userId="a8074964-3c0e-453e-bf61-1d9101821b9c" providerId="ADAL" clId="{6F6D8026-9D7B-E249-B11F-152A018EB705}" dt="2021-04-04T04:30:16.633" v="11360"/>
          <ac:spMkLst>
            <pc:docMk/>
            <pc:sldMk cId="2242633259" sldId="367"/>
            <ac:spMk id="1324" creationId="{5ACF52B2-EAD7-974F-9C1F-21D663A9B19D}"/>
          </ac:spMkLst>
        </pc:spChg>
        <pc:spChg chg="mod">
          <ac:chgData name="#NG CHI HUI#" userId="a8074964-3c0e-453e-bf61-1d9101821b9c" providerId="ADAL" clId="{6F6D8026-9D7B-E249-B11F-152A018EB705}" dt="2021-04-04T04:30:16.633" v="11360"/>
          <ac:spMkLst>
            <pc:docMk/>
            <pc:sldMk cId="2242633259" sldId="367"/>
            <ac:spMk id="1325" creationId="{4BB9A72D-A6A8-4A4A-BBFC-1D61731CDFC6}"/>
          </ac:spMkLst>
        </pc:spChg>
        <pc:spChg chg="mod">
          <ac:chgData name="#NG CHI HUI#" userId="a8074964-3c0e-453e-bf61-1d9101821b9c" providerId="ADAL" clId="{6F6D8026-9D7B-E249-B11F-152A018EB705}" dt="2021-04-04T04:30:16.633" v="11360"/>
          <ac:spMkLst>
            <pc:docMk/>
            <pc:sldMk cId="2242633259" sldId="367"/>
            <ac:spMk id="1326" creationId="{B98D2068-7A11-1444-A611-1EEF3DC2C665}"/>
          </ac:spMkLst>
        </pc:spChg>
        <pc:spChg chg="mod">
          <ac:chgData name="#NG CHI HUI#" userId="a8074964-3c0e-453e-bf61-1d9101821b9c" providerId="ADAL" clId="{6F6D8026-9D7B-E249-B11F-152A018EB705}" dt="2021-04-04T04:30:16.633" v="11360"/>
          <ac:spMkLst>
            <pc:docMk/>
            <pc:sldMk cId="2242633259" sldId="367"/>
            <ac:spMk id="1327" creationId="{8E797BC8-AAA1-2741-84E0-BA537B09FA7D}"/>
          </ac:spMkLst>
        </pc:spChg>
        <pc:spChg chg="mod">
          <ac:chgData name="#NG CHI HUI#" userId="a8074964-3c0e-453e-bf61-1d9101821b9c" providerId="ADAL" clId="{6F6D8026-9D7B-E249-B11F-152A018EB705}" dt="2021-04-04T04:30:16.633" v="11360"/>
          <ac:spMkLst>
            <pc:docMk/>
            <pc:sldMk cId="2242633259" sldId="367"/>
            <ac:spMk id="1328" creationId="{03D6F5F4-84E1-E84E-9497-F85F2D505D24}"/>
          </ac:spMkLst>
        </pc:spChg>
        <pc:spChg chg="mod">
          <ac:chgData name="#NG CHI HUI#" userId="a8074964-3c0e-453e-bf61-1d9101821b9c" providerId="ADAL" clId="{6F6D8026-9D7B-E249-B11F-152A018EB705}" dt="2021-04-04T04:30:16.633" v="11360"/>
          <ac:spMkLst>
            <pc:docMk/>
            <pc:sldMk cId="2242633259" sldId="367"/>
            <ac:spMk id="1329" creationId="{4032E98C-C78B-3648-AEF8-4991F4F5B08F}"/>
          </ac:spMkLst>
        </pc:spChg>
        <pc:spChg chg="mod">
          <ac:chgData name="#NG CHI HUI#" userId="a8074964-3c0e-453e-bf61-1d9101821b9c" providerId="ADAL" clId="{6F6D8026-9D7B-E249-B11F-152A018EB705}" dt="2021-04-04T04:30:16.633" v="11360"/>
          <ac:spMkLst>
            <pc:docMk/>
            <pc:sldMk cId="2242633259" sldId="367"/>
            <ac:spMk id="1330" creationId="{EF467934-DB01-E94F-A543-A058EBD93230}"/>
          </ac:spMkLst>
        </pc:spChg>
        <pc:spChg chg="mod">
          <ac:chgData name="#NG CHI HUI#" userId="a8074964-3c0e-453e-bf61-1d9101821b9c" providerId="ADAL" clId="{6F6D8026-9D7B-E249-B11F-152A018EB705}" dt="2021-04-04T04:30:16.633" v="11360"/>
          <ac:spMkLst>
            <pc:docMk/>
            <pc:sldMk cId="2242633259" sldId="367"/>
            <ac:spMk id="1331" creationId="{2FEB834C-E00D-8E4A-85E5-952126309F09}"/>
          </ac:spMkLst>
        </pc:spChg>
        <pc:spChg chg="mod">
          <ac:chgData name="#NG CHI HUI#" userId="a8074964-3c0e-453e-bf61-1d9101821b9c" providerId="ADAL" clId="{6F6D8026-9D7B-E249-B11F-152A018EB705}" dt="2021-04-04T04:30:16.633" v="11360"/>
          <ac:spMkLst>
            <pc:docMk/>
            <pc:sldMk cId="2242633259" sldId="367"/>
            <ac:spMk id="1332" creationId="{4D0AF89B-EE99-F54D-887F-E3BCE1CE9988}"/>
          </ac:spMkLst>
        </pc:spChg>
        <pc:spChg chg="mod">
          <ac:chgData name="#NG CHI HUI#" userId="a8074964-3c0e-453e-bf61-1d9101821b9c" providerId="ADAL" clId="{6F6D8026-9D7B-E249-B11F-152A018EB705}" dt="2021-04-04T04:30:16.633" v="11360"/>
          <ac:spMkLst>
            <pc:docMk/>
            <pc:sldMk cId="2242633259" sldId="367"/>
            <ac:spMk id="1333" creationId="{92FC08FD-EDC7-C542-AD37-8A5C9B678693}"/>
          </ac:spMkLst>
        </pc:spChg>
        <pc:spChg chg="mod">
          <ac:chgData name="#NG CHI HUI#" userId="a8074964-3c0e-453e-bf61-1d9101821b9c" providerId="ADAL" clId="{6F6D8026-9D7B-E249-B11F-152A018EB705}" dt="2021-04-04T04:30:16.633" v="11360"/>
          <ac:spMkLst>
            <pc:docMk/>
            <pc:sldMk cId="2242633259" sldId="367"/>
            <ac:spMk id="1334" creationId="{CDD8939A-7B7D-7F41-83D7-652E5CD70160}"/>
          </ac:spMkLst>
        </pc:spChg>
        <pc:spChg chg="mod">
          <ac:chgData name="#NG CHI HUI#" userId="a8074964-3c0e-453e-bf61-1d9101821b9c" providerId="ADAL" clId="{6F6D8026-9D7B-E249-B11F-152A018EB705}" dt="2021-04-04T04:30:16.633" v="11360"/>
          <ac:spMkLst>
            <pc:docMk/>
            <pc:sldMk cId="2242633259" sldId="367"/>
            <ac:spMk id="1335" creationId="{4CB26DDA-5DC4-B949-B9A2-8844BA893132}"/>
          </ac:spMkLst>
        </pc:spChg>
        <pc:spChg chg="mod">
          <ac:chgData name="#NG CHI HUI#" userId="a8074964-3c0e-453e-bf61-1d9101821b9c" providerId="ADAL" clId="{6F6D8026-9D7B-E249-B11F-152A018EB705}" dt="2021-04-04T04:30:16.633" v="11360"/>
          <ac:spMkLst>
            <pc:docMk/>
            <pc:sldMk cId="2242633259" sldId="367"/>
            <ac:spMk id="1336" creationId="{12D4EF5E-7AB5-3F45-9A08-018727526C6C}"/>
          </ac:spMkLst>
        </pc:spChg>
        <pc:spChg chg="mod">
          <ac:chgData name="#NG CHI HUI#" userId="a8074964-3c0e-453e-bf61-1d9101821b9c" providerId="ADAL" clId="{6F6D8026-9D7B-E249-B11F-152A018EB705}" dt="2021-04-04T04:30:16.633" v="11360"/>
          <ac:spMkLst>
            <pc:docMk/>
            <pc:sldMk cId="2242633259" sldId="367"/>
            <ac:spMk id="1337" creationId="{7A831CCB-4CA9-9349-9DC7-D7D6D424DE6E}"/>
          </ac:spMkLst>
        </pc:spChg>
        <pc:spChg chg="mod">
          <ac:chgData name="#NG CHI HUI#" userId="a8074964-3c0e-453e-bf61-1d9101821b9c" providerId="ADAL" clId="{6F6D8026-9D7B-E249-B11F-152A018EB705}" dt="2021-04-04T04:30:16.633" v="11360"/>
          <ac:spMkLst>
            <pc:docMk/>
            <pc:sldMk cId="2242633259" sldId="367"/>
            <ac:spMk id="1338" creationId="{A1A78553-048E-1C48-9D92-AB2DA6FA7A8F}"/>
          </ac:spMkLst>
        </pc:spChg>
        <pc:spChg chg="mod">
          <ac:chgData name="#NG CHI HUI#" userId="a8074964-3c0e-453e-bf61-1d9101821b9c" providerId="ADAL" clId="{6F6D8026-9D7B-E249-B11F-152A018EB705}" dt="2021-04-04T04:30:16.633" v="11360"/>
          <ac:spMkLst>
            <pc:docMk/>
            <pc:sldMk cId="2242633259" sldId="367"/>
            <ac:spMk id="1339" creationId="{C671718C-2A7B-0C48-8621-87CB9C38F913}"/>
          </ac:spMkLst>
        </pc:spChg>
        <pc:spChg chg="mod">
          <ac:chgData name="#NG CHI HUI#" userId="a8074964-3c0e-453e-bf61-1d9101821b9c" providerId="ADAL" clId="{6F6D8026-9D7B-E249-B11F-152A018EB705}" dt="2021-04-04T04:30:16.633" v="11360"/>
          <ac:spMkLst>
            <pc:docMk/>
            <pc:sldMk cId="2242633259" sldId="367"/>
            <ac:spMk id="1340" creationId="{57CCE427-1843-524E-83A0-4EBCFD7E1B6D}"/>
          </ac:spMkLst>
        </pc:spChg>
        <pc:spChg chg="mod">
          <ac:chgData name="#NG CHI HUI#" userId="a8074964-3c0e-453e-bf61-1d9101821b9c" providerId="ADAL" clId="{6F6D8026-9D7B-E249-B11F-152A018EB705}" dt="2021-04-04T04:30:16.633" v="11360"/>
          <ac:spMkLst>
            <pc:docMk/>
            <pc:sldMk cId="2242633259" sldId="367"/>
            <ac:spMk id="1341" creationId="{9EC06137-E78B-FE43-9D76-4DD61FFC28CB}"/>
          </ac:spMkLst>
        </pc:spChg>
        <pc:spChg chg="mod">
          <ac:chgData name="#NG CHI HUI#" userId="a8074964-3c0e-453e-bf61-1d9101821b9c" providerId="ADAL" clId="{6F6D8026-9D7B-E249-B11F-152A018EB705}" dt="2021-04-04T04:30:16.633" v="11360"/>
          <ac:spMkLst>
            <pc:docMk/>
            <pc:sldMk cId="2242633259" sldId="367"/>
            <ac:spMk id="1342" creationId="{FA4C1F55-261A-B440-B69F-9596E593A88B}"/>
          </ac:spMkLst>
        </pc:spChg>
        <pc:spChg chg="mod">
          <ac:chgData name="#NG CHI HUI#" userId="a8074964-3c0e-453e-bf61-1d9101821b9c" providerId="ADAL" clId="{6F6D8026-9D7B-E249-B11F-152A018EB705}" dt="2021-04-04T04:30:16.633" v="11360"/>
          <ac:spMkLst>
            <pc:docMk/>
            <pc:sldMk cId="2242633259" sldId="367"/>
            <ac:spMk id="1343" creationId="{25B31247-7DD8-8C45-91F8-773A552C8B31}"/>
          </ac:spMkLst>
        </pc:spChg>
        <pc:spChg chg="mod">
          <ac:chgData name="#NG CHI HUI#" userId="a8074964-3c0e-453e-bf61-1d9101821b9c" providerId="ADAL" clId="{6F6D8026-9D7B-E249-B11F-152A018EB705}" dt="2021-04-04T04:30:16.633" v="11360"/>
          <ac:spMkLst>
            <pc:docMk/>
            <pc:sldMk cId="2242633259" sldId="367"/>
            <ac:spMk id="1344" creationId="{2DADA476-6A89-8245-9A30-AC2EA3C6DEF4}"/>
          </ac:spMkLst>
        </pc:spChg>
        <pc:spChg chg="mod">
          <ac:chgData name="#NG CHI HUI#" userId="a8074964-3c0e-453e-bf61-1d9101821b9c" providerId="ADAL" clId="{6F6D8026-9D7B-E249-B11F-152A018EB705}" dt="2021-04-04T04:30:16.633" v="11360"/>
          <ac:spMkLst>
            <pc:docMk/>
            <pc:sldMk cId="2242633259" sldId="367"/>
            <ac:spMk id="1345" creationId="{C83EF6F3-9C25-0845-8D4A-2380DE3A1599}"/>
          </ac:spMkLst>
        </pc:spChg>
        <pc:spChg chg="mod">
          <ac:chgData name="#NG CHI HUI#" userId="a8074964-3c0e-453e-bf61-1d9101821b9c" providerId="ADAL" clId="{6F6D8026-9D7B-E249-B11F-152A018EB705}" dt="2021-04-04T04:30:16.633" v="11360"/>
          <ac:spMkLst>
            <pc:docMk/>
            <pc:sldMk cId="2242633259" sldId="367"/>
            <ac:spMk id="1346" creationId="{1D0F9565-887F-7140-BD70-8032DA3277E3}"/>
          </ac:spMkLst>
        </pc:spChg>
        <pc:spChg chg="mod">
          <ac:chgData name="#NG CHI HUI#" userId="a8074964-3c0e-453e-bf61-1d9101821b9c" providerId="ADAL" clId="{6F6D8026-9D7B-E249-B11F-152A018EB705}" dt="2021-04-04T04:30:16.633" v="11360"/>
          <ac:spMkLst>
            <pc:docMk/>
            <pc:sldMk cId="2242633259" sldId="367"/>
            <ac:spMk id="1347" creationId="{2E60E350-0181-714F-A834-394AF315D932}"/>
          </ac:spMkLst>
        </pc:spChg>
        <pc:spChg chg="mod">
          <ac:chgData name="#NG CHI HUI#" userId="a8074964-3c0e-453e-bf61-1d9101821b9c" providerId="ADAL" clId="{6F6D8026-9D7B-E249-B11F-152A018EB705}" dt="2021-04-04T04:30:16.633" v="11360"/>
          <ac:spMkLst>
            <pc:docMk/>
            <pc:sldMk cId="2242633259" sldId="367"/>
            <ac:spMk id="1348" creationId="{F592C876-1F10-2843-A751-957BBE218E98}"/>
          </ac:spMkLst>
        </pc:spChg>
        <pc:spChg chg="mod">
          <ac:chgData name="#NG CHI HUI#" userId="a8074964-3c0e-453e-bf61-1d9101821b9c" providerId="ADAL" clId="{6F6D8026-9D7B-E249-B11F-152A018EB705}" dt="2021-04-04T04:30:16.633" v="11360"/>
          <ac:spMkLst>
            <pc:docMk/>
            <pc:sldMk cId="2242633259" sldId="367"/>
            <ac:spMk id="1349" creationId="{444FC897-11D8-8741-8D36-3345A439791B}"/>
          </ac:spMkLst>
        </pc:spChg>
        <pc:spChg chg="mod">
          <ac:chgData name="#NG CHI HUI#" userId="a8074964-3c0e-453e-bf61-1d9101821b9c" providerId="ADAL" clId="{6F6D8026-9D7B-E249-B11F-152A018EB705}" dt="2021-04-04T04:30:16.633" v="11360"/>
          <ac:spMkLst>
            <pc:docMk/>
            <pc:sldMk cId="2242633259" sldId="367"/>
            <ac:spMk id="1350" creationId="{3301AEA2-4F73-954A-A9A0-BE1018E19866}"/>
          </ac:spMkLst>
        </pc:spChg>
        <pc:spChg chg="mod">
          <ac:chgData name="#NG CHI HUI#" userId="a8074964-3c0e-453e-bf61-1d9101821b9c" providerId="ADAL" clId="{6F6D8026-9D7B-E249-B11F-152A018EB705}" dt="2021-04-04T04:30:16.633" v="11360"/>
          <ac:spMkLst>
            <pc:docMk/>
            <pc:sldMk cId="2242633259" sldId="367"/>
            <ac:spMk id="1351" creationId="{477F0451-BDC6-784E-AE1C-E996CD9A776E}"/>
          </ac:spMkLst>
        </pc:spChg>
        <pc:spChg chg="mod">
          <ac:chgData name="#NG CHI HUI#" userId="a8074964-3c0e-453e-bf61-1d9101821b9c" providerId="ADAL" clId="{6F6D8026-9D7B-E249-B11F-152A018EB705}" dt="2021-04-04T04:30:16.633" v="11360"/>
          <ac:spMkLst>
            <pc:docMk/>
            <pc:sldMk cId="2242633259" sldId="367"/>
            <ac:spMk id="1352" creationId="{F56256F7-4993-0F4C-A784-BB53021C30DB}"/>
          </ac:spMkLst>
        </pc:spChg>
        <pc:spChg chg="mod">
          <ac:chgData name="#NG CHI HUI#" userId="a8074964-3c0e-453e-bf61-1d9101821b9c" providerId="ADAL" clId="{6F6D8026-9D7B-E249-B11F-152A018EB705}" dt="2021-04-04T04:30:16.633" v="11360"/>
          <ac:spMkLst>
            <pc:docMk/>
            <pc:sldMk cId="2242633259" sldId="367"/>
            <ac:spMk id="1353" creationId="{6D9995A3-F73D-E944-8FAE-8011B8230364}"/>
          </ac:spMkLst>
        </pc:spChg>
        <pc:spChg chg="mod">
          <ac:chgData name="#NG CHI HUI#" userId="a8074964-3c0e-453e-bf61-1d9101821b9c" providerId="ADAL" clId="{6F6D8026-9D7B-E249-B11F-152A018EB705}" dt="2021-04-04T04:30:16.633" v="11360"/>
          <ac:spMkLst>
            <pc:docMk/>
            <pc:sldMk cId="2242633259" sldId="367"/>
            <ac:spMk id="1354" creationId="{3609503A-CCFA-FD4B-A0B1-43353A26FC96}"/>
          </ac:spMkLst>
        </pc:spChg>
        <pc:spChg chg="mod">
          <ac:chgData name="#NG CHI HUI#" userId="a8074964-3c0e-453e-bf61-1d9101821b9c" providerId="ADAL" clId="{6F6D8026-9D7B-E249-B11F-152A018EB705}" dt="2021-04-04T04:30:16.633" v="11360"/>
          <ac:spMkLst>
            <pc:docMk/>
            <pc:sldMk cId="2242633259" sldId="367"/>
            <ac:spMk id="1355" creationId="{2EF210B7-9F21-6C43-BA1D-EBEF8025DD56}"/>
          </ac:spMkLst>
        </pc:spChg>
        <pc:spChg chg="mod">
          <ac:chgData name="#NG CHI HUI#" userId="a8074964-3c0e-453e-bf61-1d9101821b9c" providerId="ADAL" clId="{6F6D8026-9D7B-E249-B11F-152A018EB705}" dt="2021-04-04T04:30:16.633" v="11360"/>
          <ac:spMkLst>
            <pc:docMk/>
            <pc:sldMk cId="2242633259" sldId="367"/>
            <ac:spMk id="1356" creationId="{F132C352-7CD7-3A49-82D1-7046F7EFC496}"/>
          </ac:spMkLst>
        </pc:spChg>
        <pc:spChg chg="mod">
          <ac:chgData name="#NG CHI HUI#" userId="a8074964-3c0e-453e-bf61-1d9101821b9c" providerId="ADAL" clId="{6F6D8026-9D7B-E249-B11F-152A018EB705}" dt="2021-04-04T04:30:16.633" v="11360"/>
          <ac:spMkLst>
            <pc:docMk/>
            <pc:sldMk cId="2242633259" sldId="367"/>
            <ac:spMk id="1357" creationId="{243BC4C8-5453-A549-AF62-0C61071BC1EE}"/>
          </ac:spMkLst>
        </pc:spChg>
        <pc:spChg chg="mod">
          <ac:chgData name="#NG CHI HUI#" userId="a8074964-3c0e-453e-bf61-1d9101821b9c" providerId="ADAL" clId="{6F6D8026-9D7B-E249-B11F-152A018EB705}" dt="2021-04-04T04:30:16.633" v="11360"/>
          <ac:spMkLst>
            <pc:docMk/>
            <pc:sldMk cId="2242633259" sldId="367"/>
            <ac:spMk id="1358" creationId="{D4F655BE-493C-EC43-A509-1BE18FA7D1A1}"/>
          </ac:spMkLst>
        </pc:spChg>
        <pc:spChg chg="mod">
          <ac:chgData name="#NG CHI HUI#" userId="a8074964-3c0e-453e-bf61-1d9101821b9c" providerId="ADAL" clId="{6F6D8026-9D7B-E249-B11F-152A018EB705}" dt="2021-04-04T04:30:16.633" v="11360"/>
          <ac:spMkLst>
            <pc:docMk/>
            <pc:sldMk cId="2242633259" sldId="367"/>
            <ac:spMk id="1359" creationId="{FA84B732-45DE-B74A-BE41-6C970B63DF41}"/>
          </ac:spMkLst>
        </pc:spChg>
        <pc:spChg chg="mod">
          <ac:chgData name="#NG CHI HUI#" userId="a8074964-3c0e-453e-bf61-1d9101821b9c" providerId="ADAL" clId="{6F6D8026-9D7B-E249-B11F-152A018EB705}" dt="2021-04-04T04:30:16.633" v="11360"/>
          <ac:spMkLst>
            <pc:docMk/>
            <pc:sldMk cId="2242633259" sldId="367"/>
            <ac:spMk id="1360" creationId="{F8B59625-3DD7-CF4E-821C-A9421DB3DF06}"/>
          </ac:spMkLst>
        </pc:spChg>
        <pc:spChg chg="mod">
          <ac:chgData name="#NG CHI HUI#" userId="a8074964-3c0e-453e-bf61-1d9101821b9c" providerId="ADAL" clId="{6F6D8026-9D7B-E249-B11F-152A018EB705}" dt="2021-04-04T04:30:16.633" v="11360"/>
          <ac:spMkLst>
            <pc:docMk/>
            <pc:sldMk cId="2242633259" sldId="367"/>
            <ac:spMk id="1361" creationId="{29A9DE76-09FC-4A43-A2E3-8A59E0DEF8A1}"/>
          </ac:spMkLst>
        </pc:spChg>
        <pc:spChg chg="mod">
          <ac:chgData name="#NG CHI HUI#" userId="a8074964-3c0e-453e-bf61-1d9101821b9c" providerId="ADAL" clId="{6F6D8026-9D7B-E249-B11F-152A018EB705}" dt="2021-04-04T04:30:16.633" v="11360"/>
          <ac:spMkLst>
            <pc:docMk/>
            <pc:sldMk cId="2242633259" sldId="367"/>
            <ac:spMk id="1362" creationId="{90275CD3-963F-304E-B74D-FA8C1C2B827E}"/>
          </ac:spMkLst>
        </pc:spChg>
        <pc:spChg chg="mod">
          <ac:chgData name="#NG CHI HUI#" userId="a8074964-3c0e-453e-bf61-1d9101821b9c" providerId="ADAL" clId="{6F6D8026-9D7B-E249-B11F-152A018EB705}" dt="2021-04-04T04:30:16.633" v="11360"/>
          <ac:spMkLst>
            <pc:docMk/>
            <pc:sldMk cId="2242633259" sldId="367"/>
            <ac:spMk id="1363" creationId="{1C00771B-E520-4C40-9D02-4C2D40C63D6A}"/>
          </ac:spMkLst>
        </pc:spChg>
        <pc:spChg chg="mod">
          <ac:chgData name="#NG CHI HUI#" userId="a8074964-3c0e-453e-bf61-1d9101821b9c" providerId="ADAL" clId="{6F6D8026-9D7B-E249-B11F-152A018EB705}" dt="2021-04-04T04:30:16.633" v="11360"/>
          <ac:spMkLst>
            <pc:docMk/>
            <pc:sldMk cId="2242633259" sldId="367"/>
            <ac:spMk id="1364" creationId="{840CBD75-0F79-314F-9994-9122FD60D44D}"/>
          </ac:spMkLst>
        </pc:spChg>
        <pc:spChg chg="mod">
          <ac:chgData name="#NG CHI HUI#" userId="a8074964-3c0e-453e-bf61-1d9101821b9c" providerId="ADAL" clId="{6F6D8026-9D7B-E249-B11F-152A018EB705}" dt="2021-04-04T04:30:16.633" v="11360"/>
          <ac:spMkLst>
            <pc:docMk/>
            <pc:sldMk cId="2242633259" sldId="367"/>
            <ac:spMk id="1365" creationId="{0FE5BD08-61CF-3A40-B74A-27BD3CF0887D}"/>
          </ac:spMkLst>
        </pc:spChg>
        <pc:spChg chg="mod">
          <ac:chgData name="#NG CHI HUI#" userId="a8074964-3c0e-453e-bf61-1d9101821b9c" providerId="ADAL" clId="{6F6D8026-9D7B-E249-B11F-152A018EB705}" dt="2021-04-04T04:30:16.633" v="11360"/>
          <ac:spMkLst>
            <pc:docMk/>
            <pc:sldMk cId="2242633259" sldId="367"/>
            <ac:spMk id="1366" creationId="{5E7F3560-A057-1E42-A0CF-71325B7B5379}"/>
          </ac:spMkLst>
        </pc:spChg>
        <pc:spChg chg="mod">
          <ac:chgData name="#NG CHI HUI#" userId="a8074964-3c0e-453e-bf61-1d9101821b9c" providerId="ADAL" clId="{6F6D8026-9D7B-E249-B11F-152A018EB705}" dt="2021-04-04T04:30:16.633" v="11360"/>
          <ac:spMkLst>
            <pc:docMk/>
            <pc:sldMk cId="2242633259" sldId="367"/>
            <ac:spMk id="1367" creationId="{A6DA9467-4517-3F43-8A24-218966F06B6E}"/>
          </ac:spMkLst>
        </pc:spChg>
        <pc:spChg chg="mod">
          <ac:chgData name="#NG CHI HUI#" userId="a8074964-3c0e-453e-bf61-1d9101821b9c" providerId="ADAL" clId="{6F6D8026-9D7B-E249-B11F-152A018EB705}" dt="2021-04-04T04:30:16.633" v="11360"/>
          <ac:spMkLst>
            <pc:docMk/>
            <pc:sldMk cId="2242633259" sldId="367"/>
            <ac:spMk id="1368" creationId="{30869C3A-5375-8C47-803E-20DA7A7ECCB4}"/>
          </ac:spMkLst>
        </pc:spChg>
        <pc:spChg chg="mod">
          <ac:chgData name="#NG CHI HUI#" userId="a8074964-3c0e-453e-bf61-1d9101821b9c" providerId="ADAL" clId="{6F6D8026-9D7B-E249-B11F-152A018EB705}" dt="2021-04-04T04:30:16.633" v="11360"/>
          <ac:spMkLst>
            <pc:docMk/>
            <pc:sldMk cId="2242633259" sldId="367"/>
            <ac:spMk id="1369" creationId="{2170F637-D210-8A4E-90DC-9829B6000A76}"/>
          </ac:spMkLst>
        </pc:spChg>
        <pc:spChg chg="mod">
          <ac:chgData name="#NG CHI HUI#" userId="a8074964-3c0e-453e-bf61-1d9101821b9c" providerId="ADAL" clId="{6F6D8026-9D7B-E249-B11F-152A018EB705}" dt="2021-04-04T04:30:16.633" v="11360"/>
          <ac:spMkLst>
            <pc:docMk/>
            <pc:sldMk cId="2242633259" sldId="367"/>
            <ac:spMk id="1370" creationId="{32F95FB9-3D08-F340-B4BB-4572AF2AD041}"/>
          </ac:spMkLst>
        </pc:spChg>
        <pc:spChg chg="mod">
          <ac:chgData name="#NG CHI HUI#" userId="a8074964-3c0e-453e-bf61-1d9101821b9c" providerId="ADAL" clId="{6F6D8026-9D7B-E249-B11F-152A018EB705}" dt="2021-04-04T04:30:16.633" v="11360"/>
          <ac:spMkLst>
            <pc:docMk/>
            <pc:sldMk cId="2242633259" sldId="367"/>
            <ac:spMk id="1371" creationId="{9391FD34-1BC1-E44F-98D2-F6E68DEAE3F9}"/>
          </ac:spMkLst>
        </pc:spChg>
        <pc:spChg chg="mod">
          <ac:chgData name="#NG CHI HUI#" userId="a8074964-3c0e-453e-bf61-1d9101821b9c" providerId="ADAL" clId="{6F6D8026-9D7B-E249-B11F-152A018EB705}" dt="2021-04-04T04:30:16.633" v="11360"/>
          <ac:spMkLst>
            <pc:docMk/>
            <pc:sldMk cId="2242633259" sldId="367"/>
            <ac:spMk id="1372" creationId="{A6469C15-94A2-1744-8765-BF0089BBCDAF}"/>
          </ac:spMkLst>
        </pc:spChg>
        <pc:spChg chg="mod">
          <ac:chgData name="#NG CHI HUI#" userId="a8074964-3c0e-453e-bf61-1d9101821b9c" providerId="ADAL" clId="{6F6D8026-9D7B-E249-B11F-152A018EB705}" dt="2021-04-04T04:30:16.633" v="11360"/>
          <ac:spMkLst>
            <pc:docMk/>
            <pc:sldMk cId="2242633259" sldId="367"/>
            <ac:spMk id="1373" creationId="{D25DE133-6BEF-EF43-A2BA-040197BE3840}"/>
          </ac:spMkLst>
        </pc:spChg>
        <pc:spChg chg="mod">
          <ac:chgData name="#NG CHI HUI#" userId="a8074964-3c0e-453e-bf61-1d9101821b9c" providerId="ADAL" clId="{6F6D8026-9D7B-E249-B11F-152A018EB705}" dt="2021-04-04T04:30:16.633" v="11360"/>
          <ac:spMkLst>
            <pc:docMk/>
            <pc:sldMk cId="2242633259" sldId="367"/>
            <ac:spMk id="1374" creationId="{5CD9196E-0413-E341-B7B2-D69B9E40A447}"/>
          </ac:spMkLst>
        </pc:spChg>
        <pc:spChg chg="mod">
          <ac:chgData name="#NG CHI HUI#" userId="a8074964-3c0e-453e-bf61-1d9101821b9c" providerId="ADAL" clId="{6F6D8026-9D7B-E249-B11F-152A018EB705}" dt="2021-04-04T04:30:16.633" v="11360"/>
          <ac:spMkLst>
            <pc:docMk/>
            <pc:sldMk cId="2242633259" sldId="367"/>
            <ac:spMk id="1375" creationId="{0EEA60A4-2260-9043-A2E7-887DF4B4D7D6}"/>
          </ac:spMkLst>
        </pc:spChg>
        <pc:spChg chg="mod">
          <ac:chgData name="#NG CHI HUI#" userId="a8074964-3c0e-453e-bf61-1d9101821b9c" providerId="ADAL" clId="{6F6D8026-9D7B-E249-B11F-152A018EB705}" dt="2021-04-04T04:30:16.633" v="11360"/>
          <ac:spMkLst>
            <pc:docMk/>
            <pc:sldMk cId="2242633259" sldId="367"/>
            <ac:spMk id="1376" creationId="{51F345C4-6C35-E74E-AB8B-28BB93D2C024}"/>
          </ac:spMkLst>
        </pc:spChg>
        <pc:spChg chg="mod">
          <ac:chgData name="#NG CHI HUI#" userId="a8074964-3c0e-453e-bf61-1d9101821b9c" providerId="ADAL" clId="{6F6D8026-9D7B-E249-B11F-152A018EB705}" dt="2021-04-04T04:30:16.633" v="11360"/>
          <ac:spMkLst>
            <pc:docMk/>
            <pc:sldMk cId="2242633259" sldId="367"/>
            <ac:spMk id="1377" creationId="{CFE46964-372F-494C-AE60-B1E9DC9E366F}"/>
          </ac:spMkLst>
        </pc:spChg>
        <pc:spChg chg="mod">
          <ac:chgData name="#NG CHI HUI#" userId="a8074964-3c0e-453e-bf61-1d9101821b9c" providerId="ADAL" clId="{6F6D8026-9D7B-E249-B11F-152A018EB705}" dt="2021-04-04T04:30:16.633" v="11360"/>
          <ac:spMkLst>
            <pc:docMk/>
            <pc:sldMk cId="2242633259" sldId="367"/>
            <ac:spMk id="1378" creationId="{8F51A40B-8EC5-2E4E-BF38-9180616EFB4C}"/>
          </ac:spMkLst>
        </pc:spChg>
        <pc:spChg chg="mod">
          <ac:chgData name="#NG CHI HUI#" userId="a8074964-3c0e-453e-bf61-1d9101821b9c" providerId="ADAL" clId="{6F6D8026-9D7B-E249-B11F-152A018EB705}" dt="2021-04-04T04:30:16.633" v="11360"/>
          <ac:spMkLst>
            <pc:docMk/>
            <pc:sldMk cId="2242633259" sldId="367"/>
            <ac:spMk id="1379" creationId="{B59FEA30-22A8-6E46-A062-6FAE71C78CD3}"/>
          </ac:spMkLst>
        </pc:spChg>
        <pc:spChg chg="mod">
          <ac:chgData name="#NG CHI HUI#" userId="a8074964-3c0e-453e-bf61-1d9101821b9c" providerId="ADAL" clId="{6F6D8026-9D7B-E249-B11F-152A018EB705}" dt="2021-04-04T04:30:16.633" v="11360"/>
          <ac:spMkLst>
            <pc:docMk/>
            <pc:sldMk cId="2242633259" sldId="367"/>
            <ac:spMk id="1380" creationId="{0804A309-49DD-2C46-B4C2-E90E814AE35C}"/>
          </ac:spMkLst>
        </pc:spChg>
        <pc:spChg chg="mod">
          <ac:chgData name="#NG CHI HUI#" userId="a8074964-3c0e-453e-bf61-1d9101821b9c" providerId="ADAL" clId="{6F6D8026-9D7B-E249-B11F-152A018EB705}" dt="2021-04-04T04:30:16.633" v="11360"/>
          <ac:spMkLst>
            <pc:docMk/>
            <pc:sldMk cId="2242633259" sldId="367"/>
            <ac:spMk id="1381" creationId="{BE000CD3-739C-F041-B75E-D5E90A268146}"/>
          </ac:spMkLst>
        </pc:spChg>
        <pc:spChg chg="mod">
          <ac:chgData name="#NG CHI HUI#" userId="a8074964-3c0e-453e-bf61-1d9101821b9c" providerId="ADAL" clId="{6F6D8026-9D7B-E249-B11F-152A018EB705}" dt="2021-04-04T04:30:16.633" v="11360"/>
          <ac:spMkLst>
            <pc:docMk/>
            <pc:sldMk cId="2242633259" sldId="367"/>
            <ac:spMk id="1382" creationId="{A88735A1-51F8-0D43-96F4-C45513EB97BC}"/>
          </ac:spMkLst>
        </pc:spChg>
        <pc:spChg chg="mod">
          <ac:chgData name="#NG CHI HUI#" userId="a8074964-3c0e-453e-bf61-1d9101821b9c" providerId="ADAL" clId="{6F6D8026-9D7B-E249-B11F-152A018EB705}" dt="2021-04-04T04:30:16.633" v="11360"/>
          <ac:spMkLst>
            <pc:docMk/>
            <pc:sldMk cId="2242633259" sldId="367"/>
            <ac:spMk id="1383" creationId="{E9E1E4C2-DF56-F247-8339-D14A07E3639C}"/>
          </ac:spMkLst>
        </pc:spChg>
        <pc:spChg chg="mod">
          <ac:chgData name="#NG CHI HUI#" userId="a8074964-3c0e-453e-bf61-1d9101821b9c" providerId="ADAL" clId="{6F6D8026-9D7B-E249-B11F-152A018EB705}" dt="2021-04-04T04:30:16.633" v="11360"/>
          <ac:spMkLst>
            <pc:docMk/>
            <pc:sldMk cId="2242633259" sldId="367"/>
            <ac:spMk id="1384" creationId="{A570BD83-8937-7B42-8F0A-23D19586012D}"/>
          </ac:spMkLst>
        </pc:spChg>
        <pc:spChg chg="mod">
          <ac:chgData name="#NG CHI HUI#" userId="a8074964-3c0e-453e-bf61-1d9101821b9c" providerId="ADAL" clId="{6F6D8026-9D7B-E249-B11F-152A018EB705}" dt="2021-04-04T04:30:16.633" v="11360"/>
          <ac:spMkLst>
            <pc:docMk/>
            <pc:sldMk cId="2242633259" sldId="367"/>
            <ac:spMk id="1385" creationId="{B5FF9478-407F-7744-8C5C-60D0E11AF767}"/>
          </ac:spMkLst>
        </pc:spChg>
        <pc:spChg chg="mod">
          <ac:chgData name="#NG CHI HUI#" userId="a8074964-3c0e-453e-bf61-1d9101821b9c" providerId="ADAL" clId="{6F6D8026-9D7B-E249-B11F-152A018EB705}" dt="2021-04-04T04:30:16.633" v="11360"/>
          <ac:spMkLst>
            <pc:docMk/>
            <pc:sldMk cId="2242633259" sldId="367"/>
            <ac:spMk id="1386" creationId="{94BB29E3-3C33-8E40-8E48-3D66A087DB76}"/>
          </ac:spMkLst>
        </pc:spChg>
        <pc:spChg chg="mod">
          <ac:chgData name="#NG CHI HUI#" userId="a8074964-3c0e-453e-bf61-1d9101821b9c" providerId="ADAL" clId="{6F6D8026-9D7B-E249-B11F-152A018EB705}" dt="2021-04-04T04:30:16.633" v="11360"/>
          <ac:spMkLst>
            <pc:docMk/>
            <pc:sldMk cId="2242633259" sldId="367"/>
            <ac:spMk id="1387" creationId="{CB4A4AD0-F0EB-2D4D-BC5B-79EA0AB64DD9}"/>
          </ac:spMkLst>
        </pc:spChg>
        <pc:spChg chg="mod">
          <ac:chgData name="#NG CHI HUI#" userId="a8074964-3c0e-453e-bf61-1d9101821b9c" providerId="ADAL" clId="{6F6D8026-9D7B-E249-B11F-152A018EB705}" dt="2021-04-04T04:30:16.633" v="11360"/>
          <ac:spMkLst>
            <pc:docMk/>
            <pc:sldMk cId="2242633259" sldId="367"/>
            <ac:spMk id="1388" creationId="{A50F5EF6-A38E-3140-95E2-5E74D121FDE2}"/>
          </ac:spMkLst>
        </pc:spChg>
        <pc:spChg chg="mod">
          <ac:chgData name="#NG CHI HUI#" userId="a8074964-3c0e-453e-bf61-1d9101821b9c" providerId="ADAL" clId="{6F6D8026-9D7B-E249-B11F-152A018EB705}" dt="2021-04-04T04:30:16.633" v="11360"/>
          <ac:spMkLst>
            <pc:docMk/>
            <pc:sldMk cId="2242633259" sldId="367"/>
            <ac:spMk id="1389" creationId="{7C5C0BD7-EC2A-AE45-A1C4-9B1CC4C9E5F3}"/>
          </ac:spMkLst>
        </pc:spChg>
        <pc:spChg chg="mod">
          <ac:chgData name="#NG CHI HUI#" userId="a8074964-3c0e-453e-bf61-1d9101821b9c" providerId="ADAL" clId="{6F6D8026-9D7B-E249-B11F-152A018EB705}" dt="2021-04-04T04:30:16.633" v="11360"/>
          <ac:spMkLst>
            <pc:docMk/>
            <pc:sldMk cId="2242633259" sldId="367"/>
            <ac:spMk id="1390" creationId="{89D05F32-E754-7440-95A9-DE2C3C4092C8}"/>
          </ac:spMkLst>
        </pc:spChg>
        <pc:spChg chg="mod">
          <ac:chgData name="#NG CHI HUI#" userId="a8074964-3c0e-453e-bf61-1d9101821b9c" providerId="ADAL" clId="{6F6D8026-9D7B-E249-B11F-152A018EB705}" dt="2021-04-04T04:30:16.633" v="11360"/>
          <ac:spMkLst>
            <pc:docMk/>
            <pc:sldMk cId="2242633259" sldId="367"/>
            <ac:spMk id="1391" creationId="{0CC6240A-F102-904F-A831-A2FD6929DDCD}"/>
          </ac:spMkLst>
        </pc:spChg>
        <pc:spChg chg="mod">
          <ac:chgData name="#NG CHI HUI#" userId="a8074964-3c0e-453e-bf61-1d9101821b9c" providerId="ADAL" clId="{6F6D8026-9D7B-E249-B11F-152A018EB705}" dt="2021-04-04T04:30:16.633" v="11360"/>
          <ac:spMkLst>
            <pc:docMk/>
            <pc:sldMk cId="2242633259" sldId="367"/>
            <ac:spMk id="1392" creationId="{7D8DA922-B443-4F45-BF11-746492F24433}"/>
          </ac:spMkLst>
        </pc:spChg>
        <pc:spChg chg="mod">
          <ac:chgData name="#NG CHI HUI#" userId="a8074964-3c0e-453e-bf61-1d9101821b9c" providerId="ADAL" clId="{6F6D8026-9D7B-E249-B11F-152A018EB705}" dt="2021-04-04T04:30:16.633" v="11360"/>
          <ac:spMkLst>
            <pc:docMk/>
            <pc:sldMk cId="2242633259" sldId="367"/>
            <ac:spMk id="1393" creationId="{7B9EFA53-E1A2-AA4D-B231-8D2637F95D1F}"/>
          </ac:spMkLst>
        </pc:spChg>
        <pc:spChg chg="mod">
          <ac:chgData name="#NG CHI HUI#" userId="a8074964-3c0e-453e-bf61-1d9101821b9c" providerId="ADAL" clId="{6F6D8026-9D7B-E249-B11F-152A018EB705}" dt="2021-04-04T04:30:16.633" v="11360"/>
          <ac:spMkLst>
            <pc:docMk/>
            <pc:sldMk cId="2242633259" sldId="367"/>
            <ac:spMk id="1394" creationId="{30B1C7C4-B13D-7846-B8E6-042B7832A5EF}"/>
          </ac:spMkLst>
        </pc:spChg>
        <pc:spChg chg="mod">
          <ac:chgData name="#NG CHI HUI#" userId="a8074964-3c0e-453e-bf61-1d9101821b9c" providerId="ADAL" clId="{6F6D8026-9D7B-E249-B11F-152A018EB705}" dt="2021-04-04T04:30:16.633" v="11360"/>
          <ac:spMkLst>
            <pc:docMk/>
            <pc:sldMk cId="2242633259" sldId="367"/>
            <ac:spMk id="1395" creationId="{FBC38340-8E63-2A46-8F75-D3A9DD2B1F58}"/>
          </ac:spMkLst>
        </pc:spChg>
        <pc:spChg chg="mod">
          <ac:chgData name="#NG CHI HUI#" userId="a8074964-3c0e-453e-bf61-1d9101821b9c" providerId="ADAL" clId="{6F6D8026-9D7B-E249-B11F-152A018EB705}" dt="2021-04-04T04:30:16.633" v="11360"/>
          <ac:spMkLst>
            <pc:docMk/>
            <pc:sldMk cId="2242633259" sldId="367"/>
            <ac:spMk id="1396" creationId="{632E3BA7-9B7D-204E-9239-981F90EE9D60}"/>
          </ac:spMkLst>
        </pc:spChg>
        <pc:spChg chg="mod">
          <ac:chgData name="#NG CHI HUI#" userId="a8074964-3c0e-453e-bf61-1d9101821b9c" providerId="ADAL" clId="{6F6D8026-9D7B-E249-B11F-152A018EB705}" dt="2021-04-04T04:30:16.633" v="11360"/>
          <ac:spMkLst>
            <pc:docMk/>
            <pc:sldMk cId="2242633259" sldId="367"/>
            <ac:spMk id="1397" creationId="{B3BF123F-D723-374E-8041-41FBC859DDA5}"/>
          </ac:spMkLst>
        </pc:spChg>
        <pc:spChg chg="mod">
          <ac:chgData name="#NG CHI HUI#" userId="a8074964-3c0e-453e-bf61-1d9101821b9c" providerId="ADAL" clId="{6F6D8026-9D7B-E249-B11F-152A018EB705}" dt="2021-04-04T04:30:16.633" v="11360"/>
          <ac:spMkLst>
            <pc:docMk/>
            <pc:sldMk cId="2242633259" sldId="367"/>
            <ac:spMk id="1398" creationId="{E795253A-5CE2-0D45-82FC-54303086066C}"/>
          </ac:spMkLst>
        </pc:spChg>
        <pc:spChg chg="mod">
          <ac:chgData name="#NG CHI HUI#" userId="a8074964-3c0e-453e-bf61-1d9101821b9c" providerId="ADAL" clId="{6F6D8026-9D7B-E249-B11F-152A018EB705}" dt="2021-04-04T04:30:16.633" v="11360"/>
          <ac:spMkLst>
            <pc:docMk/>
            <pc:sldMk cId="2242633259" sldId="367"/>
            <ac:spMk id="1399" creationId="{5D907860-9E3F-EC46-B444-2129DAC5913E}"/>
          </ac:spMkLst>
        </pc:spChg>
        <pc:spChg chg="mod">
          <ac:chgData name="#NG CHI HUI#" userId="a8074964-3c0e-453e-bf61-1d9101821b9c" providerId="ADAL" clId="{6F6D8026-9D7B-E249-B11F-152A018EB705}" dt="2021-04-04T04:30:16.633" v="11360"/>
          <ac:spMkLst>
            <pc:docMk/>
            <pc:sldMk cId="2242633259" sldId="367"/>
            <ac:spMk id="1400" creationId="{8F4159A0-49F5-8645-ABB1-84D3ADD7E494}"/>
          </ac:spMkLst>
        </pc:spChg>
        <pc:spChg chg="mod">
          <ac:chgData name="#NG CHI HUI#" userId="a8074964-3c0e-453e-bf61-1d9101821b9c" providerId="ADAL" clId="{6F6D8026-9D7B-E249-B11F-152A018EB705}" dt="2021-04-04T04:30:16.633" v="11360"/>
          <ac:spMkLst>
            <pc:docMk/>
            <pc:sldMk cId="2242633259" sldId="367"/>
            <ac:spMk id="1401" creationId="{CA1A16D8-91E9-C44A-BAF8-4FBD051A352C}"/>
          </ac:spMkLst>
        </pc:spChg>
        <pc:spChg chg="mod">
          <ac:chgData name="#NG CHI HUI#" userId="a8074964-3c0e-453e-bf61-1d9101821b9c" providerId="ADAL" clId="{6F6D8026-9D7B-E249-B11F-152A018EB705}" dt="2021-04-04T04:30:16.633" v="11360"/>
          <ac:spMkLst>
            <pc:docMk/>
            <pc:sldMk cId="2242633259" sldId="367"/>
            <ac:spMk id="1402" creationId="{C981991D-F5EE-5B41-A2F2-418B55B513FB}"/>
          </ac:spMkLst>
        </pc:spChg>
        <pc:spChg chg="mod">
          <ac:chgData name="#NG CHI HUI#" userId="a8074964-3c0e-453e-bf61-1d9101821b9c" providerId="ADAL" clId="{6F6D8026-9D7B-E249-B11F-152A018EB705}" dt="2021-04-04T04:30:16.633" v="11360"/>
          <ac:spMkLst>
            <pc:docMk/>
            <pc:sldMk cId="2242633259" sldId="367"/>
            <ac:spMk id="1403" creationId="{B5537664-CEBD-264E-B86E-8D15E050E623}"/>
          </ac:spMkLst>
        </pc:spChg>
        <pc:spChg chg="mod">
          <ac:chgData name="#NG CHI HUI#" userId="a8074964-3c0e-453e-bf61-1d9101821b9c" providerId="ADAL" clId="{6F6D8026-9D7B-E249-B11F-152A018EB705}" dt="2021-04-04T04:30:16.633" v="11360"/>
          <ac:spMkLst>
            <pc:docMk/>
            <pc:sldMk cId="2242633259" sldId="367"/>
            <ac:spMk id="1404" creationId="{A69482D0-CAE1-E642-A946-18117DEBBD19}"/>
          </ac:spMkLst>
        </pc:spChg>
        <pc:spChg chg="mod">
          <ac:chgData name="#NG CHI HUI#" userId="a8074964-3c0e-453e-bf61-1d9101821b9c" providerId="ADAL" clId="{6F6D8026-9D7B-E249-B11F-152A018EB705}" dt="2021-04-04T04:30:16.633" v="11360"/>
          <ac:spMkLst>
            <pc:docMk/>
            <pc:sldMk cId="2242633259" sldId="367"/>
            <ac:spMk id="1405" creationId="{91DD3E02-9037-4942-B435-2F1CA2843A89}"/>
          </ac:spMkLst>
        </pc:spChg>
        <pc:spChg chg="mod">
          <ac:chgData name="#NG CHI HUI#" userId="a8074964-3c0e-453e-bf61-1d9101821b9c" providerId="ADAL" clId="{6F6D8026-9D7B-E249-B11F-152A018EB705}" dt="2021-04-04T04:30:16.633" v="11360"/>
          <ac:spMkLst>
            <pc:docMk/>
            <pc:sldMk cId="2242633259" sldId="367"/>
            <ac:spMk id="1406" creationId="{E0CCF971-82A1-624E-8774-57E49F333C3A}"/>
          </ac:spMkLst>
        </pc:spChg>
        <pc:spChg chg="mod">
          <ac:chgData name="#NG CHI HUI#" userId="a8074964-3c0e-453e-bf61-1d9101821b9c" providerId="ADAL" clId="{6F6D8026-9D7B-E249-B11F-152A018EB705}" dt="2021-04-04T04:30:16.633" v="11360"/>
          <ac:spMkLst>
            <pc:docMk/>
            <pc:sldMk cId="2242633259" sldId="367"/>
            <ac:spMk id="1407" creationId="{3D9B3299-AA8D-B04C-BBB8-08177F1B9614}"/>
          </ac:spMkLst>
        </pc:spChg>
        <pc:spChg chg="mod">
          <ac:chgData name="#NG CHI HUI#" userId="a8074964-3c0e-453e-bf61-1d9101821b9c" providerId="ADAL" clId="{6F6D8026-9D7B-E249-B11F-152A018EB705}" dt="2021-04-04T04:30:16.633" v="11360"/>
          <ac:spMkLst>
            <pc:docMk/>
            <pc:sldMk cId="2242633259" sldId="367"/>
            <ac:spMk id="1408" creationId="{09258580-2AA1-BB4A-B4E2-D039AEB1CA0A}"/>
          </ac:spMkLst>
        </pc:spChg>
        <pc:spChg chg="mod">
          <ac:chgData name="#NG CHI HUI#" userId="a8074964-3c0e-453e-bf61-1d9101821b9c" providerId="ADAL" clId="{6F6D8026-9D7B-E249-B11F-152A018EB705}" dt="2021-04-04T04:30:16.633" v="11360"/>
          <ac:spMkLst>
            <pc:docMk/>
            <pc:sldMk cId="2242633259" sldId="367"/>
            <ac:spMk id="1409" creationId="{B8284227-1162-B649-A92B-A20DB29A7D43}"/>
          </ac:spMkLst>
        </pc:spChg>
        <pc:spChg chg="mod">
          <ac:chgData name="#NG CHI HUI#" userId="a8074964-3c0e-453e-bf61-1d9101821b9c" providerId="ADAL" clId="{6F6D8026-9D7B-E249-B11F-152A018EB705}" dt="2021-04-04T04:30:16.633" v="11360"/>
          <ac:spMkLst>
            <pc:docMk/>
            <pc:sldMk cId="2242633259" sldId="367"/>
            <ac:spMk id="1410" creationId="{740758F2-21DB-3A45-ABA8-B290977D2AD9}"/>
          </ac:spMkLst>
        </pc:spChg>
        <pc:spChg chg="mod">
          <ac:chgData name="#NG CHI HUI#" userId="a8074964-3c0e-453e-bf61-1d9101821b9c" providerId="ADAL" clId="{6F6D8026-9D7B-E249-B11F-152A018EB705}" dt="2021-04-04T04:30:16.633" v="11360"/>
          <ac:spMkLst>
            <pc:docMk/>
            <pc:sldMk cId="2242633259" sldId="367"/>
            <ac:spMk id="1411" creationId="{35C96BF3-262D-3048-8945-97EC4AA09769}"/>
          </ac:spMkLst>
        </pc:spChg>
        <pc:spChg chg="mod">
          <ac:chgData name="#NG CHI HUI#" userId="a8074964-3c0e-453e-bf61-1d9101821b9c" providerId="ADAL" clId="{6F6D8026-9D7B-E249-B11F-152A018EB705}" dt="2021-04-04T04:30:16.633" v="11360"/>
          <ac:spMkLst>
            <pc:docMk/>
            <pc:sldMk cId="2242633259" sldId="367"/>
            <ac:spMk id="1412" creationId="{725E07BA-CDCA-FB44-AAB1-5461DF082D55}"/>
          </ac:spMkLst>
        </pc:spChg>
        <pc:spChg chg="mod">
          <ac:chgData name="#NG CHI HUI#" userId="a8074964-3c0e-453e-bf61-1d9101821b9c" providerId="ADAL" clId="{6F6D8026-9D7B-E249-B11F-152A018EB705}" dt="2021-04-04T04:30:16.633" v="11360"/>
          <ac:spMkLst>
            <pc:docMk/>
            <pc:sldMk cId="2242633259" sldId="367"/>
            <ac:spMk id="1413" creationId="{E47F7BE7-928E-6741-A9A4-8ED96B8C66F0}"/>
          </ac:spMkLst>
        </pc:spChg>
        <pc:spChg chg="mod">
          <ac:chgData name="#NG CHI HUI#" userId="a8074964-3c0e-453e-bf61-1d9101821b9c" providerId="ADAL" clId="{6F6D8026-9D7B-E249-B11F-152A018EB705}" dt="2021-04-04T04:30:16.633" v="11360"/>
          <ac:spMkLst>
            <pc:docMk/>
            <pc:sldMk cId="2242633259" sldId="367"/>
            <ac:spMk id="1414" creationId="{5344235F-3E5D-4C49-99A0-5006B76F8F76}"/>
          </ac:spMkLst>
        </pc:spChg>
        <pc:spChg chg="mod">
          <ac:chgData name="#NG CHI HUI#" userId="a8074964-3c0e-453e-bf61-1d9101821b9c" providerId="ADAL" clId="{6F6D8026-9D7B-E249-B11F-152A018EB705}" dt="2021-04-04T04:30:16.633" v="11360"/>
          <ac:spMkLst>
            <pc:docMk/>
            <pc:sldMk cId="2242633259" sldId="367"/>
            <ac:spMk id="1415" creationId="{CE462ABA-92B2-D34A-834A-D181B249B18A}"/>
          </ac:spMkLst>
        </pc:spChg>
        <pc:spChg chg="mod">
          <ac:chgData name="#NG CHI HUI#" userId="a8074964-3c0e-453e-bf61-1d9101821b9c" providerId="ADAL" clId="{6F6D8026-9D7B-E249-B11F-152A018EB705}" dt="2021-04-04T04:30:16.633" v="11360"/>
          <ac:spMkLst>
            <pc:docMk/>
            <pc:sldMk cId="2242633259" sldId="367"/>
            <ac:spMk id="1416" creationId="{47A36C33-2637-4646-9EDA-CA538EF584F6}"/>
          </ac:spMkLst>
        </pc:spChg>
        <pc:spChg chg="mod">
          <ac:chgData name="#NG CHI HUI#" userId="a8074964-3c0e-453e-bf61-1d9101821b9c" providerId="ADAL" clId="{6F6D8026-9D7B-E249-B11F-152A018EB705}" dt="2021-04-04T04:30:16.633" v="11360"/>
          <ac:spMkLst>
            <pc:docMk/>
            <pc:sldMk cId="2242633259" sldId="367"/>
            <ac:spMk id="1417" creationId="{03E3FDD3-2AAB-BF43-B746-38F0D61A9AAF}"/>
          </ac:spMkLst>
        </pc:spChg>
        <pc:spChg chg="mod">
          <ac:chgData name="#NG CHI HUI#" userId="a8074964-3c0e-453e-bf61-1d9101821b9c" providerId="ADAL" clId="{6F6D8026-9D7B-E249-B11F-152A018EB705}" dt="2021-04-04T04:30:16.633" v="11360"/>
          <ac:spMkLst>
            <pc:docMk/>
            <pc:sldMk cId="2242633259" sldId="367"/>
            <ac:spMk id="1418" creationId="{4B933F27-6903-9B43-8086-D6A46E28E98A}"/>
          </ac:spMkLst>
        </pc:spChg>
        <pc:spChg chg="mod">
          <ac:chgData name="#NG CHI HUI#" userId="a8074964-3c0e-453e-bf61-1d9101821b9c" providerId="ADAL" clId="{6F6D8026-9D7B-E249-B11F-152A018EB705}" dt="2021-04-04T04:30:16.633" v="11360"/>
          <ac:spMkLst>
            <pc:docMk/>
            <pc:sldMk cId="2242633259" sldId="367"/>
            <ac:spMk id="1419" creationId="{B02D2791-532D-8A4A-A8F5-23D43C8237F3}"/>
          </ac:spMkLst>
        </pc:spChg>
        <pc:spChg chg="mod">
          <ac:chgData name="#NG CHI HUI#" userId="a8074964-3c0e-453e-bf61-1d9101821b9c" providerId="ADAL" clId="{6F6D8026-9D7B-E249-B11F-152A018EB705}" dt="2021-04-04T04:30:16.633" v="11360"/>
          <ac:spMkLst>
            <pc:docMk/>
            <pc:sldMk cId="2242633259" sldId="367"/>
            <ac:spMk id="1420" creationId="{A107834E-9862-2E49-A65F-608E51B0FA9A}"/>
          </ac:spMkLst>
        </pc:spChg>
        <pc:spChg chg="mod">
          <ac:chgData name="#NG CHI HUI#" userId="a8074964-3c0e-453e-bf61-1d9101821b9c" providerId="ADAL" clId="{6F6D8026-9D7B-E249-B11F-152A018EB705}" dt="2021-04-04T04:30:16.633" v="11360"/>
          <ac:spMkLst>
            <pc:docMk/>
            <pc:sldMk cId="2242633259" sldId="367"/>
            <ac:spMk id="1421" creationId="{6FB0E856-482F-814F-B637-C5F189E1E24B}"/>
          </ac:spMkLst>
        </pc:spChg>
        <pc:spChg chg="mod">
          <ac:chgData name="#NG CHI HUI#" userId="a8074964-3c0e-453e-bf61-1d9101821b9c" providerId="ADAL" clId="{6F6D8026-9D7B-E249-B11F-152A018EB705}" dt="2021-04-04T04:30:16.633" v="11360"/>
          <ac:spMkLst>
            <pc:docMk/>
            <pc:sldMk cId="2242633259" sldId="367"/>
            <ac:spMk id="1422" creationId="{AC130436-949B-4647-9557-BE1BC765227D}"/>
          </ac:spMkLst>
        </pc:spChg>
        <pc:spChg chg="mod">
          <ac:chgData name="#NG CHI HUI#" userId="a8074964-3c0e-453e-bf61-1d9101821b9c" providerId="ADAL" clId="{6F6D8026-9D7B-E249-B11F-152A018EB705}" dt="2021-04-04T04:30:16.633" v="11360"/>
          <ac:spMkLst>
            <pc:docMk/>
            <pc:sldMk cId="2242633259" sldId="367"/>
            <ac:spMk id="1423" creationId="{73FC6DFE-29C8-5F42-BA83-DD79004797A4}"/>
          </ac:spMkLst>
        </pc:spChg>
        <pc:spChg chg="mod">
          <ac:chgData name="#NG CHI HUI#" userId="a8074964-3c0e-453e-bf61-1d9101821b9c" providerId="ADAL" clId="{6F6D8026-9D7B-E249-B11F-152A018EB705}" dt="2021-04-04T04:30:16.633" v="11360"/>
          <ac:spMkLst>
            <pc:docMk/>
            <pc:sldMk cId="2242633259" sldId="367"/>
            <ac:spMk id="1424" creationId="{A304A25D-6D13-E24A-963E-154096BAA0F7}"/>
          </ac:spMkLst>
        </pc:spChg>
        <pc:spChg chg="mod">
          <ac:chgData name="#NG CHI HUI#" userId="a8074964-3c0e-453e-bf61-1d9101821b9c" providerId="ADAL" clId="{6F6D8026-9D7B-E249-B11F-152A018EB705}" dt="2021-04-04T04:30:16.633" v="11360"/>
          <ac:spMkLst>
            <pc:docMk/>
            <pc:sldMk cId="2242633259" sldId="367"/>
            <ac:spMk id="1425" creationId="{FFAA065A-2B5A-8D46-9C99-4D27021F5632}"/>
          </ac:spMkLst>
        </pc:spChg>
        <pc:spChg chg="mod">
          <ac:chgData name="#NG CHI HUI#" userId="a8074964-3c0e-453e-bf61-1d9101821b9c" providerId="ADAL" clId="{6F6D8026-9D7B-E249-B11F-152A018EB705}" dt="2021-04-04T04:30:16.633" v="11360"/>
          <ac:spMkLst>
            <pc:docMk/>
            <pc:sldMk cId="2242633259" sldId="367"/>
            <ac:spMk id="1426" creationId="{06BB5C22-9A04-4E46-8130-34EE4EB75A88}"/>
          </ac:spMkLst>
        </pc:spChg>
        <pc:spChg chg="mod">
          <ac:chgData name="#NG CHI HUI#" userId="a8074964-3c0e-453e-bf61-1d9101821b9c" providerId="ADAL" clId="{6F6D8026-9D7B-E249-B11F-152A018EB705}" dt="2021-04-04T04:30:16.633" v="11360"/>
          <ac:spMkLst>
            <pc:docMk/>
            <pc:sldMk cId="2242633259" sldId="367"/>
            <ac:spMk id="1427" creationId="{D744BA9D-DA34-B242-99CF-61ACE338E753}"/>
          </ac:spMkLst>
        </pc:spChg>
        <pc:spChg chg="mod">
          <ac:chgData name="#NG CHI HUI#" userId="a8074964-3c0e-453e-bf61-1d9101821b9c" providerId="ADAL" clId="{6F6D8026-9D7B-E249-B11F-152A018EB705}" dt="2021-04-04T04:30:16.633" v="11360"/>
          <ac:spMkLst>
            <pc:docMk/>
            <pc:sldMk cId="2242633259" sldId="367"/>
            <ac:spMk id="1428" creationId="{8F5B3232-EDF5-E947-889D-341891754D17}"/>
          </ac:spMkLst>
        </pc:spChg>
        <pc:spChg chg="mod">
          <ac:chgData name="#NG CHI HUI#" userId="a8074964-3c0e-453e-bf61-1d9101821b9c" providerId="ADAL" clId="{6F6D8026-9D7B-E249-B11F-152A018EB705}" dt="2021-04-04T04:30:16.633" v="11360"/>
          <ac:spMkLst>
            <pc:docMk/>
            <pc:sldMk cId="2242633259" sldId="367"/>
            <ac:spMk id="1429" creationId="{62C4E530-3078-6744-BC9F-D2CD806BFC20}"/>
          </ac:spMkLst>
        </pc:spChg>
        <pc:spChg chg="mod">
          <ac:chgData name="#NG CHI HUI#" userId="a8074964-3c0e-453e-bf61-1d9101821b9c" providerId="ADAL" clId="{6F6D8026-9D7B-E249-B11F-152A018EB705}" dt="2021-04-04T04:30:16.633" v="11360"/>
          <ac:spMkLst>
            <pc:docMk/>
            <pc:sldMk cId="2242633259" sldId="367"/>
            <ac:spMk id="1430" creationId="{E651F753-80D9-744D-B1FE-B2FEA176F576}"/>
          </ac:spMkLst>
        </pc:spChg>
        <pc:spChg chg="mod">
          <ac:chgData name="#NG CHI HUI#" userId="a8074964-3c0e-453e-bf61-1d9101821b9c" providerId="ADAL" clId="{6F6D8026-9D7B-E249-B11F-152A018EB705}" dt="2021-04-04T04:30:16.633" v="11360"/>
          <ac:spMkLst>
            <pc:docMk/>
            <pc:sldMk cId="2242633259" sldId="367"/>
            <ac:spMk id="1431" creationId="{96D00B66-D591-9947-836D-451FA2D4D816}"/>
          </ac:spMkLst>
        </pc:spChg>
        <pc:spChg chg="mod">
          <ac:chgData name="#NG CHI HUI#" userId="a8074964-3c0e-453e-bf61-1d9101821b9c" providerId="ADAL" clId="{6F6D8026-9D7B-E249-B11F-152A018EB705}" dt="2021-04-04T04:30:16.633" v="11360"/>
          <ac:spMkLst>
            <pc:docMk/>
            <pc:sldMk cId="2242633259" sldId="367"/>
            <ac:spMk id="1432" creationId="{B2C038AA-9ADA-574D-AC18-56FB83C8676C}"/>
          </ac:spMkLst>
        </pc:spChg>
        <pc:spChg chg="mod">
          <ac:chgData name="#NG CHI HUI#" userId="a8074964-3c0e-453e-bf61-1d9101821b9c" providerId="ADAL" clId="{6F6D8026-9D7B-E249-B11F-152A018EB705}" dt="2021-04-04T04:30:16.633" v="11360"/>
          <ac:spMkLst>
            <pc:docMk/>
            <pc:sldMk cId="2242633259" sldId="367"/>
            <ac:spMk id="1433" creationId="{A7E35FA4-F49F-2941-8718-514400F79CDB}"/>
          </ac:spMkLst>
        </pc:spChg>
        <pc:spChg chg="mod">
          <ac:chgData name="#NG CHI HUI#" userId="a8074964-3c0e-453e-bf61-1d9101821b9c" providerId="ADAL" clId="{6F6D8026-9D7B-E249-B11F-152A018EB705}" dt="2021-04-04T04:30:16.633" v="11360"/>
          <ac:spMkLst>
            <pc:docMk/>
            <pc:sldMk cId="2242633259" sldId="367"/>
            <ac:spMk id="1434" creationId="{E07A7E89-90BB-5541-B54B-D5EE7891FE68}"/>
          </ac:spMkLst>
        </pc:spChg>
        <pc:spChg chg="mod">
          <ac:chgData name="#NG CHI HUI#" userId="a8074964-3c0e-453e-bf61-1d9101821b9c" providerId="ADAL" clId="{6F6D8026-9D7B-E249-B11F-152A018EB705}" dt="2021-04-04T04:30:16.633" v="11360"/>
          <ac:spMkLst>
            <pc:docMk/>
            <pc:sldMk cId="2242633259" sldId="367"/>
            <ac:spMk id="1435" creationId="{223CEAC6-F63A-9A46-A5D0-EAD647DC61DD}"/>
          </ac:spMkLst>
        </pc:spChg>
        <pc:spChg chg="mod">
          <ac:chgData name="#NG CHI HUI#" userId="a8074964-3c0e-453e-bf61-1d9101821b9c" providerId="ADAL" clId="{6F6D8026-9D7B-E249-B11F-152A018EB705}" dt="2021-04-04T04:30:16.633" v="11360"/>
          <ac:spMkLst>
            <pc:docMk/>
            <pc:sldMk cId="2242633259" sldId="367"/>
            <ac:spMk id="1436" creationId="{521A2C64-560C-9340-851B-3C1B93202E60}"/>
          </ac:spMkLst>
        </pc:spChg>
        <pc:spChg chg="mod">
          <ac:chgData name="#NG CHI HUI#" userId="a8074964-3c0e-453e-bf61-1d9101821b9c" providerId="ADAL" clId="{6F6D8026-9D7B-E249-B11F-152A018EB705}" dt="2021-04-04T04:30:16.633" v="11360"/>
          <ac:spMkLst>
            <pc:docMk/>
            <pc:sldMk cId="2242633259" sldId="367"/>
            <ac:spMk id="1437" creationId="{7AEDBFC9-9CAD-0A4F-BC3D-F3E38E9BFCFA}"/>
          </ac:spMkLst>
        </pc:spChg>
        <pc:spChg chg="mod">
          <ac:chgData name="#NG CHI HUI#" userId="a8074964-3c0e-453e-bf61-1d9101821b9c" providerId="ADAL" clId="{6F6D8026-9D7B-E249-B11F-152A018EB705}" dt="2021-04-04T04:30:16.633" v="11360"/>
          <ac:spMkLst>
            <pc:docMk/>
            <pc:sldMk cId="2242633259" sldId="367"/>
            <ac:spMk id="1438" creationId="{BFFC4A5B-6E25-3C40-8B86-9C66D345A164}"/>
          </ac:spMkLst>
        </pc:spChg>
        <pc:spChg chg="mod">
          <ac:chgData name="#NG CHI HUI#" userId="a8074964-3c0e-453e-bf61-1d9101821b9c" providerId="ADAL" clId="{6F6D8026-9D7B-E249-B11F-152A018EB705}" dt="2021-04-04T04:30:16.633" v="11360"/>
          <ac:spMkLst>
            <pc:docMk/>
            <pc:sldMk cId="2242633259" sldId="367"/>
            <ac:spMk id="1439" creationId="{C5916E05-FDF4-2E43-8F8B-7F5D13925F76}"/>
          </ac:spMkLst>
        </pc:spChg>
        <pc:spChg chg="mod">
          <ac:chgData name="#NG CHI HUI#" userId="a8074964-3c0e-453e-bf61-1d9101821b9c" providerId="ADAL" clId="{6F6D8026-9D7B-E249-B11F-152A018EB705}" dt="2021-04-04T04:30:16.633" v="11360"/>
          <ac:spMkLst>
            <pc:docMk/>
            <pc:sldMk cId="2242633259" sldId="367"/>
            <ac:spMk id="1440" creationId="{E2670418-D8E7-124F-A8ED-A187730F8CC3}"/>
          </ac:spMkLst>
        </pc:spChg>
        <pc:spChg chg="mod">
          <ac:chgData name="#NG CHI HUI#" userId="a8074964-3c0e-453e-bf61-1d9101821b9c" providerId="ADAL" clId="{6F6D8026-9D7B-E249-B11F-152A018EB705}" dt="2021-04-04T04:30:16.633" v="11360"/>
          <ac:spMkLst>
            <pc:docMk/>
            <pc:sldMk cId="2242633259" sldId="367"/>
            <ac:spMk id="1441" creationId="{202034BE-58A7-0D41-B437-0E29958C95C8}"/>
          </ac:spMkLst>
        </pc:spChg>
        <pc:spChg chg="mod">
          <ac:chgData name="#NG CHI HUI#" userId="a8074964-3c0e-453e-bf61-1d9101821b9c" providerId="ADAL" clId="{6F6D8026-9D7B-E249-B11F-152A018EB705}" dt="2021-04-04T04:30:16.633" v="11360"/>
          <ac:spMkLst>
            <pc:docMk/>
            <pc:sldMk cId="2242633259" sldId="367"/>
            <ac:spMk id="1442" creationId="{1CA2E078-ED3A-A840-A9D8-9D24B8C95E33}"/>
          </ac:spMkLst>
        </pc:spChg>
        <pc:spChg chg="mod">
          <ac:chgData name="#NG CHI HUI#" userId="a8074964-3c0e-453e-bf61-1d9101821b9c" providerId="ADAL" clId="{6F6D8026-9D7B-E249-B11F-152A018EB705}" dt="2021-04-04T04:30:16.633" v="11360"/>
          <ac:spMkLst>
            <pc:docMk/>
            <pc:sldMk cId="2242633259" sldId="367"/>
            <ac:spMk id="1443" creationId="{36073143-954D-5A4F-8291-DB607350D23A}"/>
          </ac:spMkLst>
        </pc:spChg>
        <pc:spChg chg="mod">
          <ac:chgData name="#NG CHI HUI#" userId="a8074964-3c0e-453e-bf61-1d9101821b9c" providerId="ADAL" clId="{6F6D8026-9D7B-E249-B11F-152A018EB705}" dt="2021-04-04T04:30:16.633" v="11360"/>
          <ac:spMkLst>
            <pc:docMk/>
            <pc:sldMk cId="2242633259" sldId="367"/>
            <ac:spMk id="1444" creationId="{B03A02A3-2061-7B4C-9C68-B8C27696515C}"/>
          </ac:spMkLst>
        </pc:spChg>
        <pc:spChg chg="mod">
          <ac:chgData name="#NG CHI HUI#" userId="a8074964-3c0e-453e-bf61-1d9101821b9c" providerId="ADAL" clId="{6F6D8026-9D7B-E249-B11F-152A018EB705}" dt="2021-04-04T04:30:16.633" v="11360"/>
          <ac:spMkLst>
            <pc:docMk/>
            <pc:sldMk cId="2242633259" sldId="367"/>
            <ac:spMk id="1445" creationId="{F5F70C39-C21E-CA44-B5CD-6DEFD61E3A30}"/>
          </ac:spMkLst>
        </pc:spChg>
        <pc:spChg chg="mod">
          <ac:chgData name="#NG CHI HUI#" userId="a8074964-3c0e-453e-bf61-1d9101821b9c" providerId="ADAL" clId="{6F6D8026-9D7B-E249-B11F-152A018EB705}" dt="2021-04-04T04:30:16.633" v="11360"/>
          <ac:spMkLst>
            <pc:docMk/>
            <pc:sldMk cId="2242633259" sldId="367"/>
            <ac:spMk id="1446" creationId="{B6A2AA8E-BC37-3547-9BD8-13BD55EFFB51}"/>
          </ac:spMkLst>
        </pc:spChg>
        <pc:spChg chg="mod">
          <ac:chgData name="#NG CHI HUI#" userId="a8074964-3c0e-453e-bf61-1d9101821b9c" providerId="ADAL" clId="{6F6D8026-9D7B-E249-B11F-152A018EB705}" dt="2021-04-04T04:30:16.633" v="11360"/>
          <ac:spMkLst>
            <pc:docMk/>
            <pc:sldMk cId="2242633259" sldId="367"/>
            <ac:spMk id="1447" creationId="{34DEC4B6-4B0A-144D-9097-7CFA11094955}"/>
          </ac:spMkLst>
        </pc:spChg>
        <pc:spChg chg="mod">
          <ac:chgData name="#NG CHI HUI#" userId="a8074964-3c0e-453e-bf61-1d9101821b9c" providerId="ADAL" clId="{6F6D8026-9D7B-E249-B11F-152A018EB705}" dt="2021-04-04T04:30:16.633" v="11360"/>
          <ac:spMkLst>
            <pc:docMk/>
            <pc:sldMk cId="2242633259" sldId="367"/>
            <ac:spMk id="1448" creationId="{6A0A56C4-5057-CB4D-B436-A3DD0CB145B6}"/>
          </ac:spMkLst>
        </pc:spChg>
        <pc:spChg chg="mod">
          <ac:chgData name="#NG CHI HUI#" userId="a8074964-3c0e-453e-bf61-1d9101821b9c" providerId="ADAL" clId="{6F6D8026-9D7B-E249-B11F-152A018EB705}" dt="2021-04-04T04:30:16.633" v="11360"/>
          <ac:spMkLst>
            <pc:docMk/>
            <pc:sldMk cId="2242633259" sldId="367"/>
            <ac:spMk id="1449" creationId="{58E7D77A-C113-3B4B-94D0-F9DD00AD3F32}"/>
          </ac:spMkLst>
        </pc:spChg>
        <pc:spChg chg="mod">
          <ac:chgData name="#NG CHI HUI#" userId="a8074964-3c0e-453e-bf61-1d9101821b9c" providerId="ADAL" clId="{6F6D8026-9D7B-E249-B11F-152A018EB705}" dt="2021-04-04T04:30:16.633" v="11360"/>
          <ac:spMkLst>
            <pc:docMk/>
            <pc:sldMk cId="2242633259" sldId="367"/>
            <ac:spMk id="1450" creationId="{E276AEA1-90DD-334D-99CE-B5C3C474B08E}"/>
          </ac:spMkLst>
        </pc:spChg>
        <pc:spChg chg="mod">
          <ac:chgData name="#NG CHI HUI#" userId="a8074964-3c0e-453e-bf61-1d9101821b9c" providerId="ADAL" clId="{6F6D8026-9D7B-E249-B11F-152A018EB705}" dt="2021-04-04T04:30:16.633" v="11360"/>
          <ac:spMkLst>
            <pc:docMk/>
            <pc:sldMk cId="2242633259" sldId="367"/>
            <ac:spMk id="1451" creationId="{632A0F98-5A2E-064C-80CE-5B1F422A58A7}"/>
          </ac:spMkLst>
        </pc:spChg>
        <pc:spChg chg="mod">
          <ac:chgData name="#NG CHI HUI#" userId="a8074964-3c0e-453e-bf61-1d9101821b9c" providerId="ADAL" clId="{6F6D8026-9D7B-E249-B11F-152A018EB705}" dt="2021-04-04T04:30:16.633" v="11360"/>
          <ac:spMkLst>
            <pc:docMk/>
            <pc:sldMk cId="2242633259" sldId="367"/>
            <ac:spMk id="1452" creationId="{24906016-2F7A-214C-BEB4-A3CA244E4113}"/>
          </ac:spMkLst>
        </pc:spChg>
        <pc:spChg chg="mod">
          <ac:chgData name="#NG CHI HUI#" userId="a8074964-3c0e-453e-bf61-1d9101821b9c" providerId="ADAL" clId="{6F6D8026-9D7B-E249-B11F-152A018EB705}" dt="2021-04-04T04:30:16.633" v="11360"/>
          <ac:spMkLst>
            <pc:docMk/>
            <pc:sldMk cId="2242633259" sldId="367"/>
            <ac:spMk id="1453" creationId="{58EC13F6-8A3E-AF47-8977-E14D4D18FA18}"/>
          </ac:spMkLst>
        </pc:spChg>
        <pc:spChg chg="mod">
          <ac:chgData name="#NG CHI HUI#" userId="a8074964-3c0e-453e-bf61-1d9101821b9c" providerId="ADAL" clId="{6F6D8026-9D7B-E249-B11F-152A018EB705}" dt="2021-04-04T04:30:16.633" v="11360"/>
          <ac:spMkLst>
            <pc:docMk/>
            <pc:sldMk cId="2242633259" sldId="367"/>
            <ac:spMk id="1454" creationId="{9F0FF76B-1F7D-E941-9A81-A08200172FAD}"/>
          </ac:spMkLst>
        </pc:spChg>
        <pc:spChg chg="mod">
          <ac:chgData name="#NG CHI HUI#" userId="a8074964-3c0e-453e-bf61-1d9101821b9c" providerId="ADAL" clId="{6F6D8026-9D7B-E249-B11F-152A018EB705}" dt="2021-04-04T04:30:16.633" v="11360"/>
          <ac:spMkLst>
            <pc:docMk/>
            <pc:sldMk cId="2242633259" sldId="367"/>
            <ac:spMk id="1455" creationId="{03B65B88-0685-A543-804D-C2B9072D3645}"/>
          </ac:spMkLst>
        </pc:spChg>
        <pc:spChg chg="mod">
          <ac:chgData name="#NG CHI HUI#" userId="a8074964-3c0e-453e-bf61-1d9101821b9c" providerId="ADAL" clId="{6F6D8026-9D7B-E249-B11F-152A018EB705}" dt="2021-04-04T04:30:16.633" v="11360"/>
          <ac:spMkLst>
            <pc:docMk/>
            <pc:sldMk cId="2242633259" sldId="367"/>
            <ac:spMk id="1456" creationId="{5E2E4FD8-84C2-0141-B0A2-3A7412E7F255}"/>
          </ac:spMkLst>
        </pc:spChg>
        <pc:spChg chg="mod">
          <ac:chgData name="#NG CHI HUI#" userId="a8074964-3c0e-453e-bf61-1d9101821b9c" providerId="ADAL" clId="{6F6D8026-9D7B-E249-B11F-152A018EB705}" dt="2021-04-04T04:30:16.633" v="11360"/>
          <ac:spMkLst>
            <pc:docMk/>
            <pc:sldMk cId="2242633259" sldId="367"/>
            <ac:spMk id="1457" creationId="{1CCFB652-1223-F14A-82D6-B3EC325BF8B3}"/>
          </ac:spMkLst>
        </pc:spChg>
        <pc:spChg chg="mod">
          <ac:chgData name="#NG CHI HUI#" userId="a8074964-3c0e-453e-bf61-1d9101821b9c" providerId="ADAL" clId="{6F6D8026-9D7B-E249-B11F-152A018EB705}" dt="2021-04-04T04:30:16.633" v="11360"/>
          <ac:spMkLst>
            <pc:docMk/>
            <pc:sldMk cId="2242633259" sldId="367"/>
            <ac:spMk id="1458" creationId="{B72941A5-6987-0D4A-B6B3-0195AFA589F3}"/>
          </ac:spMkLst>
        </pc:spChg>
        <pc:spChg chg="mod">
          <ac:chgData name="#NG CHI HUI#" userId="a8074964-3c0e-453e-bf61-1d9101821b9c" providerId="ADAL" clId="{6F6D8026-9D7B-E249-B11F-152A018EB705}" dt="2021-04-04T04:30:16.633" v="11360"/>
          <ac:spMkLst>
            <pc:docMk/>
            <pc:sldMk cId="2242633259" sldId="367"/>
            <ac:spMk id="1459" creationId="{F271989A-E9F4-144B-8B9F-925977FAE1D5}"/>
          </ac:spMkLst>
        </pc:spChg>
        <pc:spChg chg="mod">
          <ac:chgData name="#NG CHI HUI#" userId="a8074964-3c0e-453e-bf61-1d9101821b9c" providerId="ADAL" clId="{6F6D8026-9D7B-E249-B11F-152A018EB705}" dt="2021-04-04T04:30:16.633" v="11360"/>
          <ac:spMkLst>
            <pc:docMk/>
            <pc:sldMk cId="2242633259" sldId="367"/>
            <ac:spMk id="1460" creationId="{6F449213-7631-6448-92D0-C29A20505937}"/>
          </ac:spMkLst>
        </pc:spChg>
        <pc:spChg chg="mod">
          <ac:chgData name="#NG CHI HUI#" userId="a8074964-3c0e-453e-bf61-1d9101821b9c" providerId="ADAL" clId="{6F6D8026-9D7B-E249-B11F-152A018EB705}" dt="2021-04-04T04:30:16.633" v="11360"/>
          <ac:spMkLst>
            <pc:docMk/>
            <pc:sldMk cId="2242633259" sldId="367"/>
            <ac:spMk id="1461" creationId="{096EEB95-65E8-2840-9C87-BCDA488CBCFA}"/>
          </ac:spMkLst>
        </pc:spChg>
        <pc:spChg chg="mod">
          <ac:chgData name="#NG CHI HUI#" userId="a8074964-3c0e-453e-bf61-1d9101821b9c" providerId="ADAL" clId="{6F6D8026-9D7B-E249-B11F-152A018EB705}" dt="2021-04-04T04:30:16.633" v="11360"/>
          <ac:spMkLst>
            <pc:docMk/>
            <pc:sldMk cId="2242633259" sldId="367"/>
            <ac:spMk id="1462" creationId="{92D9B95E-75E3-E242-A40A-AB0FAFC73233}"/>
          </ac:spMkLst>
        </pc:spChg>
        <pc:spChg chg="mod">
          <ac:chgData name="#NG CHI HUI#" userId="a8074964-3c0e-453e-bf61-1d9101821b9c" providerId="ADAL" clId="{6F6D8026-9D7B-E249-B11F-152A018EB705}" dt="2021-04-04T04:30:16.633" v="11360"/>
          <ac:spMkLst>
            <pc:docMk/>
            <pc:sldMk cId="2242633259" sldId="367"/>
            <ac:spMk id="1463" creationId="{DA571AEC-27CA-9E48-8CB4-5BD4BE4B6EC5}"/>
          </ac:spMkLst>
        </pc:spChg>
        <pc:spChg chg="mod">
          <ac:chgData name="#NG CHI HUI#" userId="a8074964-3c0e-453e-bf61-1d9101821b9c" providerId="ADAL" clId="{6F6D8026-9D7B-E249-B11F-152A018EB705}" dt="2021-04-04T04:30:16.633" v="11360"/>
          <ac:spMkLst>
            <pc:docMk/>
            <pc:sldMk cId="2242633259" sldId="367"/>
            <ac:spMk id="1464" creationId="{DCC68C40-0793-0347-9B72-7A8EA25201FD}"/>
          </ac:spMkLst>
        </pc:spChg>
        <pc:spChg chg="mod">
          <ac:chgData name="#NG CHI HUI#" userId="a8074964-3c0e-453e-bf61-1d9101821b9c" providerId="ADAL" clId="{6F6D8026-9D7B-E249-B11F-152A018EB705}" dt="2021-04-04T04:30:16.633" v="11360"/>
          <ac:spMkLst>
            <pc:docMk/>
            <pc:sldMk cId="2242633259" sldId="367"/>
            <ac:spMk id="1465" creationId="{34375357-4495-874B-9A02-DAFAED2A6067}"/>
          </ac:spMkLst>
        </pc:spChg>
        <pc:spChg chg="mod">
          <ac:chgData name="#NG CHI HUI#" userId="a8074964-3c0e-453e-bf61-1d9101821b9c" providerId="ADAL" clId="{6F6D8026-9D7B-E249-B11F-152A018EB705}" dt="2021-04-04T04:30:16.633" v="11360"/>
          <ac:spMkLst>
            <pc:docMk/>
            <pc:sldMk cId="2242633259" sldId="367"/>
            <ac:spMk id="1466" creationId="{D955E0CF-1F7E-BA43-A1DE-0DC72F84C1C9}"/>
          </ac:spMkLst>
        </pc:spChg>
        <pc:spChg chg="mod">
          <ac:chgData name="#NG CHI HUI#" userId="a8074964-3c0e-453e-bf61-1d9101821b9c" providerId="ADAL" clId="{6F6D8026-9D7B-E249-B11F-152A018EB705}" dt="2021-04-04T04:30:16.633" v="11360"/>
          <ac:spMkLst>
            <pc:docMk/>
            <pc:sldMk cId="2242633259" sldId="367"/>
            <ac:spMk id="1467" creationId="{962EC639-560A-424A-A104-8F4346BCA6EA}"/>
          </ac:spMkLst>
        </pc:spChg>
        <pc:spChg chg="mod">
          <ac:chgData name="#NG CHI HUI#" userId="a8074964-3c0e-453e-bf61-1d9101821b9c" providerId="ADAL" clId="{6F6D8026-9D7B-E249-B11F-152A018EB705}" dt="2021-04-04T04:30:16.633" v="11360"/>
          <ac:spMkLst>
            <pc:docMk/>
            <pc:sldMk cId="2242633259" sldId="367"/>
            <ac:spMk id="1468" creationId="{365CF408-D74D-334E-B372-FD4398122D9E}"/>
          </ac:spMkLst>
        </pc:spChg>
        <pc:spChg chg="mod">
          <ac:chgData name="#NG CHI HUI#" userId="a8074964-3c0e-453e-bf61-1d9101821b9c" providerId="ADAL" clId="{6F6D8026-9D7B-E249-B11F-152A018EB705}" dt="2021-04-04T04:30:16.633" v="11360"/>
          <ac:spMkLst>
            <pc:docMk/>
            <pc:sldMk cId="2242633259" sldId="367"/>
            <ac:spMk id="1469" creationId="{2EF02BDC-E8C9-9F47-B0FB-E2ACCE9F5239}"/>
          </ac:spMkLst>
        </pc:spChg>
        <pc:spChg chg="mod">
          <ac:chgData name="#NG CHI HUI#" userId="a8074964-3c0e-453e-bf61-1d9101821b9c" providerId="ADAL" clId="{6F6D8026-9D7B-E249-B11F-152A018EB705}" dt="2021-04-04T04:30:16.633" v="11360"/>
          <ac:spMkLst>
            <pc:docMk/>
            <pc:sldMk cId="2242633259" sldId="367"/>
            <ac:spMk id="1470" creationId="{BADE4B75-4891-5F43-950B-EA11E801E583}"/>
          </ac:spMkLst>
        </pc:spChg>
        <pc:spChg chg="mod">
          <ac:chgData name="#NG CHI HUI#" userId="a8074964-3c0e-453e-bf61-1d9101821b9c" providerId="ADAL" clId="{6F6D8026-9D7B-E249-B11F-152A018EB705}" dt="2021-04-04T04:30:16.633" v="11360"/>
          <ac:spMkLst>
            <pc:docMk/>
            <pc:sldMk cId="2242633259" sldId="367"/>
            <ac:spMk id="1471" creationId="{08395D94-B684-B140-BD68-61D524A479C0}"/>
          </ac:spMkLst>
        </pc:spChg>
        <pc:spChg chg="mod">
          <ac:chgData name="#NG CHI HUI#" userId="a8074964-3c0e-453e-bf61-1d9101821b9c" providerId="ADAL" clId="{6F6D8026-9D7B-E249-B11F-152A018EB705}" dt="2021-04-04T04:30:16.633" v="11360"/>
          <ac:spMkLst>
            <pc:docMk/>
            <pc:sldMk cId="2242633259" sldId="367"/>
            <ac:spMk id="1472" creationId="{3276F340-75A9-5449-8A31-BAD58F7EF93D}"/>
          </ac:spMkLst>
        </pc:spChg>
        <pc:spChg chg="mod">
          <ac:chgData name="#NG CHI HUI#" userId="a8074964-3c0e-453e-bf61-1d9101821b9c" providerId="ADAL" clId="{6F6D8026-9D7B-E249-B11F-152A018EB705}" dt="2021-04-04T04:30:16.633" v="11360"/>
          <ac:spMkLst>
            <pc:docMk/>
            <pc:sldMk cId="2242633259" sldId="367"/>
            <ac:spMk id="1473" creationId="{E2604377-E4B9-9140-B3FF-AE13CD0DE6F9}"/>
          </ac:spMkLst>
        </pc:spChg>
        <pc:spChg chg="mod">
          <ac:chgData name="#NG CHI HUI#" userId="a8074964-3c0e-453e-bf61-1d9101821b9c" providerId="ADAL" clId="{6F6D8026-9D7B-E249-B11F-152A018EB705}" dt="2021-04-04T04:30:16.633" v="11360"/>
          <ac:spMkLst>
            <pc:docMk/>
            <pc:sldMk cId="2242633259" sldId="367"/>
            <ac:spMk id="1474" creationId="{A4E5EC02-1BBD-1040-B7DA-2CE3982169AA}"/>
          </ac:spMkLst>
        </pc:spChg>
        <pc:spChg chg="mod">
          <ac:chgData name="#NG CHI HUI#" userId="a8074964-3c0e-453e-bf61-1d9101821b9c" providerId="ADAL" clId="{6F6D8026-9D7B-E249-B11F-152A018EB705}" dt="2021-04-04T04:30:16.633" v="11360"/>
          <ac:spMkLst>
            <pc:docMk/>
            <pc:sldMk cId="2242633259" sldId="367"/>
            <ac:spMk id="1475" creationId="{D37F1AD4-3B93-B94C-8955-8FE432991D40}"/>
          </ac:spMkLst>
        </pc:spChg>
        <pc:spChg chg="mod">
          <ac:chgData name="#NG CHI HUI#" userId="a8074964-3c0e-453e-bf61-1d9101821b9c" providerId="ADAL" clId="{6F6D8026-9D7B-E249-B11F-152A018EB705}" dt="2021-04-04T04:30:16.633" v="11360"/>
          <ac:spMkLst>
            <pc:docMk/>
            <pc:sldMk cId="2242633259" sldId="367"/>
            <ac:spMk id="1476" creationId="{53581E64-0618-534A-9998-852D70D4F17B}"/>
          </ac:spMkLst>
        </pc:spChg>
        <pc:spChg chg="mod">
          <ac:chgData name="#NG CHI HUI#" userId="a8074964-3c0e-453e-bf61-1d9101821b9c" providerId="ADAL" clId="{6F6D8026-9D7B-E249-B11F-152A018EB705}" dt="2021-04-04T04:30:16.633" v="11360"/>
          <ac:spMkLst>
            <pc:docMk/>
            <pc:sldMk cId="2242633259" sldId="367"/>
            <ac:spMk id="1477" creationId="{0789759D-8054-884E-B9E7-19C38E96100C}"/>
          </ac:spMkLst>
        </pc:spChg>
        <pc:spChg chg="mod">
          <ac:chgData name="#NG CHI HUI#" userId="a8074964-3c0e-453e-bf61-1d9101821b9c" providerId="ADAL" clId="{6F6D8026-9D7B-E249-B11F-152A018EB705}" dt="2021-04-04T04:30:16.633" v="11360"/>
          <ac:spMkLst>
            <pc:docMk/>
            <pc:sldMk cId="2242633259" sldId="367"/>
            <ac:spMk id="1478" creationId="{B48DD823-7B57-D348-825E-9401C6AC480C}"/>
          </ac:spMkLst>
        </pc:spChg>
        <pc:spChg chg="mod">
          <ac:chgData name="#NG CHI HUI#" userId="a8074964-3c0e-453e-bf61-1d9101821b9c" providerId="ADAL" clId="{6F6D8026-9D7B-E249-B11F-152A018EB705}" dt="2021-04-04T04:30:16.633" v="11360"/>
          <ac:spMkLst>
            <pc:docMk/>
            <pc:sldMk cId="2242633259" sldId="367"/>
            <ac:spMk id="1479" creationId="{6A42F66E-1672-8544-BBCC-AE6D4EC86FD3}"/>
          </ac:spMkLst>
        </pc:spChg>
        <pc:spChg chg="mod">
          <ac:chgData name="#NG CHI HUI#" userId="a8074964-3c0e-453e-bf61-1d9101821b9c" providerId="ADAL" clId="{6F6D8026-9D7B-E249-B11F-152A018EB705}" dt="2021-04-04T04:30:16.633" v="11360"/>
          <ac:spMkLst>
            <pc:docMk/>
            <pc:sldMk cId="2242633259" sldId="367"/>
            <ac:spMk id="1480" creationId="{FDCDE877-1DDD-EC4C-9B92-235D36F34147}"/>
          </ac:spMkLst>
        </pc:spChg>
        <pc:spChg chg="mod">
          <ac:chgData name="#NG CHI HUI#" userId="a8074964-3c0e-453e-bf61-1d9101821b9c" providerId="ADAL" clId="{6F6D8026-9D7B-E249-B11F-152A018EB705}" dt="2021-04-04T04:30:16.633" v="11360"/>
          <ac:spMkLst>
            <pc:docMk/>
            <pc:sldMk cId="2242633259" sldId="367"/>
            <ac:spMk id="1481" creationId="{48DE2088-57E0-304B-8B4A-3BA6568782B1}"/>
          </ac:spMkLst>
        </pc:spChg>
        <pc:spChg chg="mod">
          <ac:chgData name="#NG CHI HUI#" userId="a8074964-3c0e-453e-bf61-1d9101821b9c" providerId="ADAL" clId="{6F6D8026-9D7B-E249-B11F-152A018EB705}" dt="2021-04-04T04:30:16.633" v="11360"/>
          <ac:spMkLst>
            <pc:docMk/>
            <pc:sldMk cId="2242633259" sldId="367"/>
            <ac:spMk id="1482" creationId="{48691744-708A-5543-B92D-7D6D72C07E98}"/>
          </ac:spMkLst>
        </pc:spChg>
        <pc:spChg chg="mod">
          <ac:chgData name="#NG CHI HUI#" userId="a8074964-3c0e-453e-bf61-1d9101821b9c" providerId="ADAL" clId="{6F6D8026-9D7B-E249-B11F-152A018EB705}" dt="2021-04-04T04:30:16.633" v="11360"/>
          <ac:spMkLst>
            <pc:docMk/>
            <pc:sldMk cId="2242633259" sldId="367"/>
            <ac:spMk id="1483" creationId="{1FC628B6-236D-4942-8BD1-C05ACBD40EC2}"/>
          </ac:spMkLst>
        </pc:spChg>
        <pc:spChg chg="mod">
          <ac:chgData name="#NG CHI HUI#" userId="a8074964-3c0e-453e-bf61-1d9101821b9c" providerId="ADAL" clId="{6F6D8026-9D7B-E249-B11F-152A018EB705}" dt="2021-04-04T04:30:16.633" v="11360"/>
          <ac:spMkLst>
            <pc:docMk/>
            <pc:sldMk cId="2242633259" sldId="367"/>
            <ac:spMk id="1484" creationId="{BF34C152-DC37-1146-A63B-23636D6D2347}"/>
          </ac:spMkLst>
        </pc:spChg>
        <pc:spChg chg="mod">
          <ac:chgData name="#NG CHI HUI#" userId="a8074964-3c0e-453e-bf61-1d9101821b9c" providerId="ADAL" clId="{6F6D8026-9D7B-E249-B11F-152A018EB705}" dt="2021-04-04T04:30:16.633" v="11360"/>
          <ac:spMkLst>
            <pc:docMk/>
            <pc:sldMk cId="2242633259" sldId="367"/>
            <ac:spMk id="1485" creationId="{85E77415-69A5-604D-B0D9-23236B21BC3C}"/>
          </ac:spMkLst>
        </pc:spChg>
        <pc:spChg chg="mod">
          <ac:chgData name="#NG CHI HUI#" userId="a8074964-3c0e-453e-bf61-1d9101821b9c" providerId="ADAL" clId="{6F6D8026-9D7B-E249-B11F-152A018EB705}" dt="2021-04-04T04:30:16.633" v="11360"/>
          <ac:spMkLst>
            <pc:docMk/>
            <pc:sldMk cId="2242633259" sldId="367"/>
            <ac:spMk id="1486" creationId="{51DDB80B-F605-9448-A0D0-4A1478AC6788}"/>
          </ac:spMkLst>
        </pc:spChg>
        <pc:spChg chg="mod">
          <ac:chgData name="#NG CHI HUI#" userId="a8074964-3c0e-453e-bf61-1d9101821b9c" providerId="ADAL" clId="{6F6D8026-9D7B-E249-B11F-152A018EB705}" dt="2021-04-04T04:30:16.633" v="11360"/>
          <ac:spMkLst>
            <pc:docMk/>
            <pc:sldMk cId="2242633259" sldId="367"/>
            <ac:spMk id="1487" creationId="{7E300458-ABBF-0146-86AD-4E380CD78821}"/>
          </ac:spMkLst>
        </pc:spChg>
        <pc:spChg chg="mod">
          <ac:chgData name="#NG CHI HUI#" userId="a8074964-3c0e-453e-bf61-1d9101821b9c" providerId="ADAL" clId="{6F6D8026-9D7B-E249-B11F-152A018EB705}" dt="2021-04-04T04:30:16.633" v="11360"/>
          <ac:spMkLst>
            <pc:docMk/>
            <pc:sldMk cId="2242633259" sldId="367"/>
            <ac:spMk id="1488" creationId="{E932B70E-15DA-5A47-8A91-3C88641DA773}"/>
          </ac:spMkLst>
        </pc:spChg>
        <pc:spChg chg="mod">
          <ac:chgData name="#NG CHI HUI#" userId="a8074964-3c0e-453e-bf61-1d9101821b9c" providerId="ADAL" clId="{6F6D8026-9D7B-E249-B11F-152A018EB705}" dt="2021-04-04T04:30:16.633" v="11360"/>
          <ac:spMkLst>
            <pc:docMk/>
            <pc:sldMk cId="2242633259" sldId="367"/>
            <ac:spMk id="1489" creationId="{DC6070F1-C3E6-6140-BDB8-8A8E30BC8323}"/>
          </ac:spMkLst>
        </pc:spChg>
        <pc:spChg chg="mod">
          <ac:chgData name="#NG CHI HUI#" userId="a8074964-3c0e-453e-bf61-1d9101821b9c" providerId="ADAL" clId="{6F6D8026-9D7B-E249-B11F-152A018EB705}" dt="2021-04-04T04:30:16.633" v="11360"/>
          <ac:spMkLst>
            <pc:docMk/>
            <pc:sldMk cId="2242633259" sldId="367"/>
            <ac:spMk id="1490" creationId="{571D503A-74B6-0F4B-83F5-03325A416BC9}"/>
          </ac:spMkLst>
        </pc:spChg>
        <pc:spChg chg="mod">
          <ac:chgData name="#NG CHI HUI#" userId="a8074964-3c0e-453e-bf61-1d9101821b9c" providerId="ADAL" clId="{6F6D8026-9D7B-E249-B11F-152A018EB705}" dt="2021-04-04T04:30:16.633" v="11360"/>
          <ac:spMkLst>
            <pc:docMk/>
            <pc:sldMk cId="2242633259" sldId="367"/>
            <ac:spMk id="1491" creationId="{8EA417E8-2CB2-CA41-A332-42BE30D0E175}"/>
          </ac:spMkLst>
        </pc:spChg>
        <pc:spChg chg="mod">
          <ac:chgData name="#NG CHI HUI#" userId="a8074964-3c0e-453e-bf61-1d9101821b9c" providerId="ADAL" clId="{6F6D8026-9D7B-E249-B11F-152A018EB705}" dt="2021-04-04T04:30:16.633" v="11360"/>
          <ac:spMkLst>
            <pc:docMk/>
            <pc:sldMk cId="2242633259" sldId="367"/>
            <ac:spMk id="1492" creationId="{1284BFED-D7EE-C14C-A5A0-8A3DB1E81A86}"/>
          </ac:spMkLst>
        </pc:spChg>
        <pc:spChg chg="mod">
          <ac:chgData name="#NG CHI HUI#" userId="a8074964-3c0e-453e-bf61-1d9101821b9c" providerId="ADAL" clId="{6F6D8026-9D7B-E249-B11F-152A018EB705}" dt="2021-04-04T04:30:16.633" v="11360"/>
          <ac:spMkLst>
            <pc:docMk/>
            <pc:sldMk cId="2242633259" sldId="367"/>
            <ac:spMk id="1493" creationId="{F20B8FA3-0193-854F-8E48-EF28A0EFF5C8}"/>
          </ac:spMkLst>
        </pc:spChg>
        <pc:spChg chg="mod">
          <ac:chgData name="#NG CHI HUI#" userId="a8074964-3c0e-453e-bf61-1d9101821b9c" providerId="ADAL" clId="{6F6D8026-9D7B-E249-B11F-152A018EB705}" dt="2021-04-04T04:30:16.633" v="11360"/>
          <ac:spMkLst>
            <pc:docMk/>
            <pc:sldMk cId="2242633259" sldId="367"/>
            <ac:spMk id="1494" creationId="{D76F75CD-8B04-EF44-B727-53FD8C9BA653}"/>
          </ac:spMkLst>
        </pc:spChg>
        <pc:spChg chg="mod">
          <ac:chgData name="#NG CHI HUI#" userId="a8074964-3c0e-453e-bf61-1d9101821b9c" providerId="ADAL" clId="{6F6D8026-9D7B-E249-B11F-152A018EB705}" dt="2021-04-04T04:30:16.633" v="11360"/>
          <ac:spMkLst>
            <pc:docMk/>
            <pc:sldMk cId="2242633259" sldId="367"/>
            <ac:spMk id="1495" creationId="{CE6B1DA1-283D-6746-BB8A-D56AD22CD640}"/>
          </ac:spMkLst>
        </pc:spChg>
        <pc:spChg chg="mod">
          <ac:chgData name="#NG CHI HUI#" userId="a8074964-3c0e-453e-bf61-1d9101821b9c" providerId="ADAL" clId="{6F6D8026-9D7B-E249-B11F-152A018EB705}" dt="2021-04-04T04:30:16.633" v="11360"/>
          <ac:spMkLst>
            <pc:docMk/>
            <pc:sldMk cId="2242633259" sldId="367"/>
            <ac:spMk id="1496" creationId="{FE45D304-B747-D648-B1C1-7F3C049AFF28}"/>
          </ac:spMkLst>
        </pc:spChg>
        <pc:spChg chg="mod">
          <ac:chgData name="#NG CHI HUI#" userId="a8074964-3c0e-453e-bf61-1d9101821b9c" providerId="ADAL" clId="{6F6D8026-9D7B-E249-B11F-152A018EB705}" dt="2021-04-04T04:30:16.633" v="11360"/>
          <ac:spMkLst>
            <pc:docMk/>
            <pc:sldMk cId="2242633259" sldId="367"/>
            <ac:spMk id="1497" creationId="{526FADE9-0437-194B-B6B1-DC9C1500E186}"/>
          </ac:spMkLst>
        </pc:spChg>
        <pc:spChg chg="mod">
          <ac:chgData name="#NG CHI HUI#" userId="a8074964-3c0e-453e-bf61-1d9101821b9c" providerId="ADAL" clId="{6F6D8026-9D7B-E249-B11F-152A018EB705}" dt="2021-04-04T04:30:16.633" v="11360"/>
          <ac:spMkLst>
            <pc:docMk/>
            <pc:sldMk cId="2242633259" sldId="367"/>
            <ac:spMk id="1498" creationId="{AC5C6544-51C1-4F44-A9CA-34EE5A047C9E}"/>
          </ac:spMkLst>
        </pc:spChg>
        <pc:spChg chg="mod">
          <ac:chgData name="#NG CHI HUI#" userId="a8074964-3c0e-453e-bf61-1d9101821b9c" providerId="ADAL" clId="{6F6D8026-9D7B-E249-B11F-152A018EB705}" dt="2021-04-04T04:30:16.633" v="11360"/>
          <ac:spMkLst>
            <pc:docMk/>
            <pc:sldMk cId="2242633259" sldId="367"/>
            <ac:spMk id="1499" creationId="{26C5C9CC-137B-8444-99A6-26AC6E9A84CD}"/>
          </ac:spMkLst>
        </pc:spChg>
        <pc:spChg chg="mod">
          <ac:chgData name="#NG CHI HUI#" userId="a8074964-3c0e-453e-bf61-1d9101821b9c" providerId="ADAL" clId="{6F6D8026-9D7B-E249-B11F-152A018EB705}" dt="2021-04-04T04:30:16.633" v="11360"/>
          <ac:spMkLst>
            <pc:docMk/>
            <pc:sldMk cId="2242633259" sldId="367"/>
            <ac:spMk id="1500" creationId="{92EE9F2A-B2B6-404A-B6F0-7A785B7246E0}"/>
          </ac:spMkLst>
        </pc:spChg>
        <pc:spChg chg="mod">
          <ac:chgData name="#NG CHI HUI#" userId="a8074964-3c0e-453e-bf61-1d9101821b9c" providerId="ADAL" clId="{6F6D8026-9D7B-E249-B11F-152A018EB705}" dt="2021-04-04T04:30:16.633" v="11360"/>
          <ac:spMkLst>
            <pc:docMk/>
            <pc:sldMk cId="2242633259" sldId="367"/>
            <ac:spMk id="1501" creationId="{853C89A3-7BBA-7445-B1C8-58D50CC00F0A}"/>
          </ac:spMkLst>
        </pc:spChg>
        <pc:spChg chg="mod">
          <ac:chgData name="#NG CHI HUI#" userId="a8074964-3c0e-453e-bf61-1d9101821b9c" providerId="ADAL" clId="{6F6D8026-9D7B-E249-B11F-152A018EB705}" dt="2021-04-04T04:30:16.633" v="11360"/>
          <ac:spMkLst>
            <pc:docMk/>
            <pc:sldMk cId="2242633259" sldId="367"/>
            <ac:spMk id="1502" creationId="{1FFEA752-51D1-BE47-9A98-1C216A2266A4}"/>
          </ac:spMkLst>
        </pc:spChg>
        <pc:spChg chg="mod">
          <ac:chgData name="#NG CHI HUI#" userId="a8074964-3c0e-453e-bf61-1d9101821b9c" providerId="ADAL" clId="{6F6D8026-9D7B-E249-B11F-152A018EB705}" dt="2021-04-04T04:30:16.633" v="11360"/>
          <ac:spMkLst>
            <pc:docMk/>
            <pc:sldMk cId="2242633259" sldId="367"/>
            <ac:spMk id="1503" creationId="{436DA185-5106-3749-BEB1-77B10AE399F2}"/>
          </ac:spMkLst>
        </pc:spChg>
        <pc:spChg chg="mod">
          <ac:chgData name="#NG CHI HUI#" userId="a8074964-3c0e-453e-bf61-1d9101821b9c" providerId="ADAL" clId="{6F6D8026-9D7B-E249-B11F-152A018EB705}" dt="2021-04-04T04:30:16.633" v="11360"/>
          <ac:spMkLst>
            <pc:docMk/>
            <pc:sldMk cId="2242633259" sldId="367"/>
            <ac:spMk id="1504" creationId="{BA775608-36E7-BD48-8E5D-D7CB1ACFEF17}"/>
          </ac:spMkLst>
        </pc:spChg>
        <pc:spChg chg="mod">
          <ac:chgData name="#NG CHI HUI#" userId="a8074964-3c0e-453e-bf61-1d9101821b9c" providerId="ADAL" clId="{6F6D8026-9D7B-E249-B11F-152A018EB705}" dt="2021-04-04T04:30:16.633" v="11360"/>
          <ac:spMkLst>
            <pc:docMk/>
            <pc:sldMk cId="2242633259" sldId="367"/>
            <ac:spMk id="1505" creationId="{F046D531-6D03-B44E-A1D0-0A9686BFD8D7}"/>
          </ac:spMkLst>
        </pc:spChg>
        <pc:spChg chg="mod">
          <ac:chgData name="#NG CHI HUI#" userId="a8074964-3c0e-453e-bf61-1d9101821b9c" providerId="ADAL" clId="{6F6D8026-9D7B-E249-B11F-152A018EB705}" dt="2021-04-04T04:30:16.633" v="11360"/>
          <ac:spMkLst>
            <pc:docMk/>
            <pc:sldMk cId="2242633259" sldId="367"/>
            <ac:spMk id="1506" creationId="{E7FAB416-DD29-044A-B46F-AA8A68DCE222}"/>
          </ac:spMkLst>
        </pc:spChg>
        <pc:spChg chg="mod">
          <ac:chgData name="#NG CHI HUI#" userId="a8074964-3c0e-453e-bf61-1d9101821b9c" providerId="ADAL" clId="{6F6D8026-9D7B-E249-B11F-152A018EB705}" dt="2021-04-04T04:30:16.633" v="11360"/>
          <ac:spMkLst>
            <pc:docMk/>
            <pc:sldMk cId="2242633259" sldId="367"/>
            <ac:spMk id="1507" creationId="{B7AEDF7F-F6F1-0742-B989-EB5B3C088F7A}"/>
          </ac:spMkLst>
        </pc:spChg>
        <pc:spChg chg="mod">
          <ac:chgData name="#NG CHI HUI#" userId="a8074964-3c0e-453e-bf61-1d9101821b9c" providerId="ADAL" clId="{6F6D8026-9D7B-E249-B11F-152A018EB705}" dt="2021-04-04T04:30:16.633" v="11360"/>
          <ac:spMkLst>
            <pc:docMk/>
            <pc:sldMk cId="2242633259" sldId="367"/>
            <ac:spMk id="1508" creationId="{00646460-2DCC-6246-87B2-DE9C37171B64}"/>
          </ac:spMkLst>
        </pc:spChg>
        <pc:spChg chg="mod">
          <ac:chgData name="#NG CHI HUI#" userId="a8074964-3c0e-453e-bf61-1d9101821b9c" providerId="ADAL" clId="{6F6D8026-9D7B-E249-B11F-152A018EB705}" dt="2021-04-04T04:30:16.633" v="11360"/>
          <ac:spMkLst>
            <pc:docMk/>
            <pc:sldMk cId="2242633259" sldId="367"/>
            <ac:spMk id="1509" creationId="{F93E9ED2-881A-874E-A458-72A6E8A34A8F}"/>
          </ac:spMkLst>
        </pc:spChg>
        <pc:spChg chg="mod">
          <ac:chgData name="#NG CHI HUI#" userId="a8074964-3c0e-453e-bf61-1d9101821b9c" providerId="ADAL" clId="{6F6D8026-9D7B-E249-B11F-152A018EB705}" dt="2021-04-04T04:30:16.633" v="11360"/>
          <ac:spMkLst>
            <pc:docMk/>
            <pc:sldMk cId="2242633259" sldId="367"/>
            <ac:spMk id="1510" creationId="{AE3CDC14-BAAB-664F-9166-439CFCDB73CC}"/>
          </ac:spMkLst>
        </pc:spChg>
        <pc:spChg chg="mod">
          <ac:chgData name="#NG CHI HUI#" userId="a8074964-3c0e-453e-bf61-1d9101821b9c" providerId="ADAL" clId="{6F6D8026-9D7B-E249-B11F-152A018EB705}" dt="2021-04-04T04:30:16.633" v="11360"/>
          <ac:spMkLst>
            <pc:docMk/>
            <pc:sldMk cId="2242633259" sldId="367"/>
            <ac:spMk id="1511" creationId="{DFFC6D6B-548C-D742-8A15-12D2C889851D}"/>
          </ac:spMkLst>
        </pc:spChg>
        <pc:spChg chg="mod">
          <ac:chgData name="#NG CHI HUI#" userId="a8074964-3c0e-453e-bf61-1d9101821b9c" providerId="ADAL" clId="{6F6D8026-9D7B-E249-B11F-152A018EB705}" dt="2021-04-04T04:30:16.633" v="11360"/>
          <ac:spMkLst>
            <pc:docMk/>
            <pc:sldMk cId="2242633259" sldId="367"/>
            <ac:spMk id="1512" creationId="{F772CB8A-C409-F24C-8D4F-CC508DBBD24B}"/>
          </ac:spMkLst>
        </pc:spChg>
        <pc:spChg chg="mod">
          <ac:chgData name="#NG CHI HUI#" userId="a8074964-3c0e-453e-bf61-1d9101821b9c" providerId="ADAL" clId="{6F6D8026-9D7B-E249-B11F-152A018EB705}" dt="2021-04-04T04:30:16.633" v="11360"/>
          <ac:spMkLst>
            <pc:docMk/>
            <pc:sldMk cId="2242633259" sldId="367"/>
            <ac:spMk id="1513" creationId="{80326B71-5F06-134C-B47E-149BCA27D490}"/>
          </ac:spMkLst>
        </pc:spChg>
        <pc:spChg chg="mod">
          <ac:chgData name="#NG CHI HUI#" userId="a8074964-3c0e-453e-bf61-1d9101821b9c" providerId="ADAL" clId="{6F6D8026-9D7B-E249-B11F-152A018EB705}" dt="2021-04-04T04:30:16.633" v="11360"/>
          <ac:spMkLst>
            <pc:docMk/>
            <pc:sldMk cId="2242633259" sldId="367"/>
            <ac:spMk id="1514" creationId="{CDC13F00-DE06-BF47-918A-D64013977A89}"/>
          </ac:spMkLst>
        </pc:spChg>
        <pc:spChg chg="mod">
          <ac:chgData name="#NG CHI HUI#" userId="a8074964-3c0e-453e-bf61-1d9101821b9c" providerId="ADAL" clId="{6F6D8026-9D7B-E249-B11F-152A018EB705}" dt="2021-04-04T04:30:16.633" v="11360"/>
          <ac:spMkLst>
            <pc:docMk/>
            <pc:sldMk cId="2242633259" sldId="367"/>
            <ac:spMk id="1515" creationId="{6158F658-B17A-D24E-A45C-2571FCC9EAB2}"/>
          </ac:spMkLst>
        </pc:spChg>
        <pc:spChg chg="mod">
          <ac:chgData name="#NG CHI HUI#" userId="a8074964-3c0e-453e-bf61-1d9101821b9c" providerId="ADAL" clId="{6F6D8026-9D7B-E249-B11F-152A018EB705}" dt="2021-04-04T04:30:16.633" v="11360"/>
          <ac:spMkLst>
            <pc:docMk/>
            <pc:sldMk cId="2242633259" sldId="367"/>
            <ac:spMk id="1516" creationId="{E74DF9D1-4EC1-3349-9364-B9FA9C46B66A}"/>
          </ac:spMkLst>
        </pc:spChg>
        <pc:spChg chg="mod">
          <ac:chgData name="#NG CHI HUI#" userId="a8074964-3c0e-453e-bf61-1d9101821b9c" providerId="ADAL" clId="{6F6D8026-9D7B-E249-B11F-152A018EB705}" dt="2021-04-04T04:30:16.633" v="11360"/>
          <ac:spMkLst>
            <pc:docMk/>
            <pc:sldMk cId="2242633259" sldId="367"/>
            <ac:spMk id="1517" creationId="{AA306099-8429-5344-9FF7-00E9943019CC}"/>
          </ac:spMkLst>
        </pc:spChg>
        <pc:spChg chg="mod">
          <ac:chgData name="#NG CHI HUI#" userId="a8074964-3c0e-453e-bf61-1d9101821b9c" providerId="ADAL" clId="{6F6D8026-9D7B-E249-B11F-152A018EB705}" dt="2021-04-04T04:30:16.633" v="11360"/>
          <ac:spMkLst>
            <pc:docMk/>
            <pc:sldMk cId="2242633259" sldId="367"/>
            <ac:spMk id="1518" creationId="{B5701A2B-09AE-6247-A661-B9A054B65A8B}"/>
          </ac:spMkLst>
        </pc:spChg>
        <pc:spChg chg="mod">
          <ac:chgData name="#NG CHI HUI#" userId="a8074964-3c0e-453e-bf61-1d9101821b9c" providerId="ADAL" clId="{6F6D8026-9D7B-E249-B11F-152A018EB705}" dt="2021-04-04T04:30:16.633" v="11360"/>
          <ac:spMkLst>
            <pc:docMk/>
            <pc:sldMk cId="2242633259" sldId="367"/>
            <ac:spMk id="1519" creationId="{981F2EA6-D2DE-9B41-AE65-070D4897EA63}"/>
          </ac:spMkLst>
        </pc:spChg>
        <pc:spChg chg="mod">
          <ac:chgData name="#NG CHI HUI#" userId="a8074964-3c0e-453e-bf61-1d9101821b9c" providerId="ADAL" clId="{6F6D8026-9D7B-E249-B11F-152A018EB705}" dt="2021-04-04T04:30:16.633" v="11360"/>
          <ac:spMkLst>
            <pc:docMk/>
            <pc:sldMk cId="2242633259" sldId="367"/>
            <ac:spMk id="1520" creationId="{DF96EA78-C6DB-C545-842B-838638DF44C5}"/>
          </ac:spMkLst>
        </pc:spChg>
        <pc:spChg chg="mod">
          <ac:chgData name="#NG CHI HUI#" userId="a8074964-3c0e-453e-bf61-1d9101821b9c" providerId="ADAL" clId="{6F6D8026-9D7B-E249-B11F-152A018EB705}" dt="2021-04-04T04:30:16.633" v="11360"/>
          <ac:spMkLst>
            <pc:docMk/>
            <pc:sldMk cId="2242633259" sldId="367"/>
            <ac:spMk id="1521" creationId="{D77D6A48-7419-094A-BE18-8632AA4556F8}"/>
          </ac:spMkLst>
        </pc:spChg>
        <pc:spChg chg="mod">
          <ac:chgData name="#NG CHI HUI#" userId="a8074964-3c0e-453e-bf61-1d9101821b9c" providerId="ADAL" clId="{6F6D8026-9D7B-E249-B11F-152A018EB705}" dt="2021-04-04T04:30:16.633" v="11360"/>
          <ac:spMkLst>
            <pc:docMk/>
            <pc:sldMk cId="2242633259" sldId="367"/>
            <ac:spMk id="1522" creationId="{46CE333B-6CB1-DD4B-A1C9-AFA138FAF694}"/>
          </ac:spMkLst>
        </pc:spChg>
        <pc:spChg chg="mod">
          <ac:chgData name="#NG CHI HUI#" userId="a8074964-3c0e-453e-bf61-1d9101821b9c" providerId="ADAL" clId="{6F6D8026-9D7B-E249-B11F-152A018EB705}" dt="2021-04-04T04:30:16.633" v="11360"/>
          <ac:spMkLst>
            <pc:docMk/>
            <pc:sldMk cId="2242633259" sldId="367"/>
            <ac:spMk id="1523" creationId="{54FAF859-594B-8D46-A77F-F9CA6BC11426}"/>
          </ac:spMkLst>
        </pc:spChg>
        <pc:spChg chg="mod">
          <ac:chgData name="#NG CHI HUI#" userId="a8074964-3c0e-453e-bf61-1d9101821b9c" providerId="ADAL" clId="{6F6D8026-9D7B-E249-B11F-152A018EB705}" dt="2021-04-04T04:30:16.633" v="11360"/>
          <ac:spMkLst>
            <pc:docMk/>
            <pc:sldMk cId="2242633259" sldId="367"/>
            <ac:spMk id="1524" creationId="{9AB02A5C-E096-0048-B407-4F4B38B4A9A4}"/>
          </ac:spMkLst>
        </pc:spChg>
        <pc:spChg chg="mod">
          <ac:chgData name="#NG CHI HUI#" userId="a8074964-3c0e-453e-bf61-1d9101821b9c" providerId="ADAL" clId="{6F6D8026-9D7B-E249-B11F-152A018EB705}" dt="2021-04-04T04:30:16.633" v="11360"/>
          <ac:spMkLst>
            <pc:docMk/>
            <pc:sldMk cId="2242633259" sldId="367"/>
            <ac:spMk id="1525" creationId="{D9589C63-E073-B74D-BD49-72ECEF3AA8A3}"/>
          </ac:spMkLst>
        </pc:spChg>
        <pc:spChg chg="mod">
          <ac:chgData name="#NG CHI HUI#" userId="a8074964-3c0e-453e-bf61-1d9101821b9c" providerId="ADAL" clId="{6F6D8026-9D7B-E249-B11F-152A018EB705}" dt="2021-04-04T04:30:16.633" v="11360"/>
          <ac:spMkLst>
            <pc:docMk/>
            <pc:sldMk cId="2242633259" sldId="367"/>
            <ac:spMk id="1526" creationId="{D48D4EC1-3214-0F4A-97B6-0B21C0C5F2F0}"/>
          </ac:spMkLst>
        </pc:spChg>
        <pc:spChg chg="mod">
          <ac:chgData name="#NG CHI HUI#" userId="a8074964-3c0e-453e-bf61-1d9101821b9c" providerId="ADAL" clId="{6F6D8026-9D7B-E249-B11F-152A018EB705}" dt="2021-04-04T04:30:16.633" v="11360"/>
          <ac:spMkLst>
            <pc:docMk/>
            <pc:sldMk cId="2242633259" sldId="367"/>
            <ac:spMk id="1527" creationId="{F518E3BD-C1AB-D746-AC48-52434DE280B4}"/>
          </ac:spMkLst>
        </pc:spChg>
        <pc:spChg chg="mod">
          <ac:chgData name="#NG CHI HUI#" userId="a8074964-3c0e-453e-bf61-1d9101821b9c" providerId="ADAL" clId="{6F6D8026-9D7B-E249-B11F-152A018EB705}" dt="2021-04-04T04:30:16.633" v="11360"/>
          <ac:spMkLst>
            <pc:docMk/>
            <pc:sldMk cId="2242633259" sldId="367"/>
            <ac:spMk id="1528" creationId="{E7AF2C16-C90E-354A-A6AF-37402D5C5EB6}"/>
          </ac:spMkLst>
        </pc:spChg>
        <pc:spChg chg="mod">
          <ac:chgData name="#NG CHI HUI#" userId="a8074964-3c0e-453e-bf61-1d9101821b9c" providerId="ADAL" clId="{6F6D8026-9D7B-E249-B11F-152A018EB705}" dt="2021-04-04T04:30:16.633" v="11360"/>
          <ac:spMkLst>
            <pc:docMk/>
            <pc:sldMk cId="2242633259" sldId="367"/>
            <ac:spMk id="1529" creationId="{49472F79-8C97-D145-988C-5D8279C26CC2}"/>
          </ac:spMkLst>
        </pc:spChg>
        <pc:spChg chg="mod">
          <ac:chgData name="#NG CHI HUI#" userId="a8074964-3c0e-453e-bf61-1d9101821b9c" providerId="ADAL" clId="{6F6D8026-9D7B-E249-B11F-152A018EB705}" dt="2021-04-04T04:30:16.633" v="11360"/>
          <ac:spMkLst>
            <pc:docMk/>
            <pc:sldMk cId="2242633259" sldId="367"/>
            <ac:spMk id="1530" creationId="{98AB6A21-1DBE-8845-B388-10EDFB13D1B3}"/>
          </ac:spMkLst>
        </pc:spChg>
        <pc:spChg chg="mod">
          <ac:chgData name="#NG CHI HUI#" userId="a8074964-3c0e-453e-bf61-1d9101821b9c" providerId="ADAL" clId="{6F6D8026-9D7B-E249-B11F-152A018EB705}" dt="2021-04-04T04:30:16.633" v="11360"/>
          <ac:spMkLst>
            <pc:docMk/>
            <pc:sldMk cId="2242633259" sldId="367"/>
            <ac:spMk id="1531" creationId="{F152D2E1-C11A-FD40-9EF3-3C2F1D90827D}"/>
          </ac:spMkLst>
        </pc:spChg>
        <pc:spChg chg="mod">
          <ac:chgData name="#NG CHI HUI#" userId="a8074964-3c0e-453e-bf61-1d9101821b9c" providerId="ADAL" clId="{6F6D8026-9D7B-E249-B11F-152A018EB705}" dt="2021-04-04T04:30:16.633" v="11360"/>
          <ac:spMkLst>
            <pc:docMk/>
            <pc:sldMk cId="2242633259" sldId="367"/>
            <ac:spMk id="1532" creationId="{BA925653-2F6A-844F-988E-9D4F3E669F53}"/>
          </ac:spMkLst>
        </pc:spChg>
        <pc:spChg chg="mod">
          <ac:chgData name="#NG CHI HUI#" userId="a8074964-3c0e-453e-bf61-1d9101821b9c" providerId="ADAL" clId="{6F6D8026-9D7B-E249-B11F-152A018EB705}" dt="2021-04-04T04:30:16.633" v="11360"/>
          <ac:spMkLst>
            <pc:docMk/>
            <pc:sldMk cId="2242633259" sldId="367"/>
            <ac:spMk id="1533" creationId="{C83B25F1-89E8-F140-AA59-C11C70794D5F}"/>
          </ac:spMkLst>
        </pc:spChg>
        <pc:spChg chg="mod">
          <ac:chgData name="#NG CHI HUI#" userId="a8074964-3c0e-453e-bf61-1d9101821b9c" providerId="ADAL" clId="{6F6D8026-9D7B-E249-B11F-152A018EB705}" dt="2021-04-04T04:30:16.633" v="11360"/>
          <ac:spMkLst>
            <pc:docMk/>
            <pc:sldMk cId="2242633259" sldId="367"/>
            <ac:spMk id="1534" creationId="{38570724-23B0-564B-8936-D550DCA0514E}"/>
          </ac:spMkLst>
        </pc:spChg>
        <pc:spChg chg="mod">
          <ac:chgData name="#NG CHI HUI#" userId="a8074964-3c0e-453e-bf61-1d9101821b9c" providerId="ADAL" clId="{6F6D8026-9D7B-E249-B11F-152A018EB705}" dt="2021-04-04T04:30:16.633" v="11360"/>
          <ac:spMkLst>
            <pc:docMk/>
            <pc:sldMk cId="2242633259" sldId="367"/>
            <ac:spMk id="1535" creationId="{7B97334F-9A58-D74E-8C10-AD74439C8FFA}"/>
          </ac:spMkLst>
        </pc:spChg>
        <pc:spChg chg="mod">
          <ac:chgData name="#NG CHI HUI#" userId="a8074964-3c0e-453e-bf61-1d9101821b9c" providerId="ADAL" clId="{6F6D8026-9D7B-E249-B11F-152A018EB705}" dt="2021-04-04T04:30:16.633" v="11360"/>
          <ac:spMkLst>
            <pc:docMk/>
            <pc:sldMk cId="2242633259" sldId="367"/>
            <ac:spMk id="1536" creationId="{6603A0A7-07E9-2745-B396-CCBA0C217F3B}"/>
          </ac:spMkLst>
        </pc:spChg>
        <pc:spChg chg="mod">
          <ac:chgData name="#NG CHI HUI#" userId="a8074964-3c0e-453e-bf61-1d9101821b9c" providerId="ADAL" clId="{6F6D8026-9D7B-E249-B11F-152A018EB705}" dt="2021-04-04T04:30:16.633" v="11360"/>
          <ac:spMkLst>
            <pc:docMk/>
            <pc:sldMk cId="2242633259" sldId="367"/>
            <ac:spMk id="1537" creationId="{59EAF0D5-7643-BA4B-AAAE-CB9C2AAC716F}"/>
          </ac:spMkLst>
        </pc:spChg>
        <pc:spChg chg="mod">
          <ac:chgData name="#NG CHI HUI#" userId="a8074964-3c0e-453e-bf61-1d9101821b9c" providerId="ADAL" clId="{6F6D8026-9D7B-E249-B11F-152A018EB705}" dt="2021-04-04T04:30:16.633" v="11360"/>
          <ac:spMkLst>
            <pc:docMk/>
            <pc:sldMk cId="2242633259" sldId="367"/>
            <ac:spMk id="1538" creationId="{2F755B08-32AB-094F-84B2-E8A5C803D18F}"/>
          </ac:spMkLst>
        </pc:spChg>
        <pc:spChg chg="mod">
          <ac:chgData name="#NG CHI HUI#" userId="a8074964-3c0e-453e-bf61-1d9101821b9c" providerId="ADAL" clId="{6F6D8026-9D7B-E249-B11F-152A018EB705}" dt="2021-04-04T04:30:16.633" v="11360"/>
          <ac:spMkLst>
            <pc:docMk/>
            <pc:sldMk cId="2242633259" sldId="367"/>
            <ac:spMk id="1539" creationId="{ADB68149-28DE-6F4C-8A66-A098FD57A4EA}"/>
          </ac:spMkLst>
        </pc:spChg>
        <pc:spChg chg="mod">
          <ac:chgData name="#NG CHI HUI#" userId="a8074964-3c0e-453e-bf61-1d9101821b9c" providerId="ADAL" clId="{6F6D8026-9D7B-E249-B11F-152A018EB705}" dt="2021-04-04T04:30:16.633" v="11360"/>
          <ac:spMkLst>
            <pc:docMk/>
            <pc:sldMk cId="2242633259" sldId="367"/>
            <ac:spMk id="1540" creationId="{D8AC6BA1-B4DB-354E-9F17-30D8FB16FD8C}"/>
          </ac:spMkLst>
        </pc:spChg>
        <pc:spChg chg="mod">
          <ac:chgData name="#NG CHI HUI#" userId="a8074964-3c0e-453e-bf61-1d9101821b9c" providerId="ADAL" clId="{6F6D8026-9D7B-E249-B11F-152A018EB705}" dt="2021-04-04T04:30:16.633" v="11360"/>
          <ac:spMkLst>
            <pc:docMk/>
            <pc:sldMk cId="2242633259" sldId="367"/>
            <ac:spMk id="1541" creationId="{B9E64837-4B73-414A-9138-254B0E093386}"/>
          </ac:spMkLst>
        </pc:spChg>
        <pc:spChg chg="mod">
          <ac:chgData name="#NG CHI HUI#" userId="a8074964-3c0e-453e-bf61-1d9101821b9c" providerId="ADAL" clId="{6F6D8026-9D7B-E249-B11F-152A018EB705}" dt="2021-04-04T04:30:16.633" v="11360"/>
          <ac:spMkLst>
            <pc:docMk/>
            <pc:sldMk cId="2242633259" sldId="367"/>
            <ac:spMk id="1542" creationId="{4DD7235E-7B96-4F46-B794-B9443E0DEF57}"/>
          </ac:spMkLst>
        </pc:spChg>
        <pc:spChg chg="mod">
          <ac:chgData name="#NG CHI HUI#" userId="a8074964-3c0e-453e-bf61-1d9101821b9c" providerId="ADAL" clId="{6F6D8026-9D7B-E249-B11F-152A018EB705}" dt="2021-04-04T04:30:16.633" v="11360"/>
          <ac:spMkLst>
            <pc:docMk/>
            <pc:sldMk cId="2242633259" sldId="367"/>
            <ac:spMk id="1543" creationId="{C9115221-C80E-2F4C-8FC8-DFE4EB46DFC5}"/>
          </ac:spMkLst>
        </pc:spChg>
        <pc:spChg chg="mod">
          <ac:chgData name="#NG CHI HUI#" userId="a8074964-3c0e-453e-bf61-1d9101821b9c" providerId="ADAL" clId="{6F6D8026-9D7B-E249-B11F-152A018EB705}" dt="2021-04-04T04:30:16.633" v="11360"/>
          <ac:spMkLst>
            <pc:docMk/>
            <pc:sldMk cId="2242633259" sldId="367"/>
            <ac:spMk id="1544" creationId="{9045D871-DCCB-BB48-9666-8FBEE129045F}"/>
          </ac:spMkLst>
        </pc:spChg>
        <pc:spChg chg="mod">
          <ac:chgData name="#NG CHI HUI#" userId="a8074964-3c0e-453e-bf61-1d9101821b9c" providerId="ADAL" clId="{6F6D8026-9D7B-E249-B11F-152A018EB705}" dt="2021-04-04T04:30:16.633" v="11360"/>
          <ac:spMkLst>
            <pc:docMk/>
            <pc:sldMk cId="2242633259" sldId="367"/>
            <ac:spMk id="1545" creationId="{50304968-ACFE-0A4F-B47A-1A876B4FE7C2}"/>
          </ac:spMkLst>
        </pc:spChg>
        <pc:spChg chg="mod">
          <ac:chgData name="#NG CHI HUI#" userId="a8074964-3c0e-453e-bf61-1d9101821b9c" providerId="ADAL" clId="{6F6D8026-9D7B-E249-B11F-152A018EB705}" dt="2021-04-04T04:30:16.633" v="11360"/>
          <ac:spMkLst>
            <pc:docMk/>
            <pc:sldMk cId="2242633259" sldId="367"/>
            <ac:spMk id="1546" creationId="{7A046D32-C71D-8343-825B-ADC366385412}"/>
          </ac:spMkLst>
        </pc:spChg>
        <pc:spChg chg="mod">
          <ac:chgData name="#NG CHI HUI#" userId="a8074964-3c0e-453e-bf61-1d9101821b9c" providerId="ADAL" clId="{6F6D8026-9D7B-E249-B11F-152A018EB705}" dt="2021-04-04T04:30:16.633" v="11360"/>
          <ac:spMkLst>
            <pc:docMk/>
            <pc:sldMk cId="2242633259" sldId="367"/>
            <ac:spMk id="1547" creationId="{49A71FBA-600B-EA43-AB1A-0819A70DD56A}"/>
          </ac:spMkLst>
        </pc:spChg>
        <pc:spChg chg="mod">
          <ac:chgData name="#NG CHI HUI#" userId="a8074964-3c0e-453e-bf61-1d9101821b9c" providerId="ADAL" clId="{6F6D8026-9D7B-E249-B11F-152A018EB705}" dt="2021-04-04T04:30:16.633" v="11360"/>
          <ac:spMkLst>
            <pc:docMk/>
            <pc:sldMk cId="2242633259" sldId="367"/>
            <ac:spMk id="1548" creationId="{013C38CC-04C1-AF42-AF9A-EDE0EDB81C84}"/>
          </ac:spMkLst>
        </pc:spChg>
        <pc:spChg chg="mod">
          <ac:chgData name="#NG CHI HUI#" userId="a8074964-3c0e-453e-bf61-1d9101821b9c" providerId="ADAL" clId="{6F6D8026-9D7B-E249-B11F-152A018EB705}" dt="2021-04-04T04:30:16.633" v="11360"/>
          <ac:spMkLst>
            <pc:docMk/>
            <pc:sldMk cId="2242633259" sldId="367"/>
            <ac:spMk id="1549" creationId="{1829A87B-C54C-CD41-83ED-9C0EB75EFEFB}"/>
          </ac:spMkLst>
        </pc:spChg>
        <pc:spChg chg="mod">
          <ac:chgData name="#NG CHI HUI#" userId="a8074964-3c0e-453e-bf61-1d9101821b9c" providerId="ADAL" clId="{6F6D8026-9D7B-E249-B11F-152A018EB705}" dt="2021-04-04T04:30:16.633" v="11360"/>
          <ac:spMkLst>
            <pc:docMk/>
            <pc:sldMk cId="2242633259" sldId="367"/>
            <ac:spMk id="1550" creationId="{8E5932DF-5869-A944-AA07-7B50780CE77A}"/>
          </ac:spMkLst>
        </pc:spChg>
        <pc:spChg chg="mod">
          <ac:chgData name="#NG CHI HUI#" userId="a8074964-3c0e-453e-bf61-1d9101821b9c" providerId="ADAL" clId="{6F6D8026-9D7B-E249-B11F-152A018EB705}" dt="2021-04-04T04:30:16.633" v="11360"/>
          <ac:spMkLst>
            <pc:docMk/>
            <pc:sldMk cId="2242633259" sldId="367"/>
            <ac:spMk id="1551" creationId="{6F1D06D8-D320-DD42-AE01-BCE467A2FA45}"/>
          </ac:spMkLst>
        </pc:spChg>
        <pc:spChg chg="mod">
          <ac:chgData name="#NG CHI HUI#" userId="a8074964-3c0e-453e-bf61-1d9101821b9c" providerId="ADAL" clId="{6F6D8026-9D7B-E249-B11F-152A018EB705}" dt="2021-04-04T04:30:16.633" v="11360"/>
          <ac:spMkLst>
            <pc:docMk/>
            <pc:sldMk cId="2242633259" sldId="367"/>
            <ac:spMk id="1552" creationId="{AFD17D51-E8C7-6146-96CB-C9E7D5BDE43B}"/>
          </ac:spMkLst>
        </pc:spChg>
        <pc:spChg chg="mod">
          <ac:chgData name="#NG CHI HUI#" userId="a8074964-3c0e-453e-bf61-1d9101821b9c" providerId="ADAL" clId="{6F6D8026-9D7B-E249-B11F-152A018EB705}" dt="2021-04-04T04:30:16.633" v="11360"/>
          <ac:spMkLst>
            <pc:docMk/>
            <pc:sldMk cId="2242633259" sldId="367"/>
            <ac:spMk id="1553" creationId="{6B087322-9450-EF4C-A0C8-123AC6296F93}"/>
          </ac:spMkLst>
        </pc:spChg>
        <pc:spChg chg="mod">
          <ac:chgData name="#NG CHI HUI#" userId="a8074964-3c0e-453e-bf61-1d9101821b9c" providerId="ADAL" clId="{6F6D8026-9D7B-E249-B11F-152A018EB705}" dt="2021-04-04T04:30:16.633" v="11360"/>
          <ac:spMkLst>
            <pc:docMk/>
            <pc:sldMk cId="2242633259" sldId="367"/>
            <ac:spMk id="1554" creationId="{563B1B28-E918-FF46-AF16-E4539B6CDBCB}"/>
          </ac:spMkLst>
        </pc:spChg>
        <pc:spChg chg="mod">
          <ac:chgData name="#NG CHI HUI#" userId="a8074964-3c0e-453e-bf61-1d9101821b9c" providerId="ADAL" clId="{6F6D8026-9D7B-E249-B11F-152A018EB705}" dt="2021-04-04T04:30:16.633" v="11360"/>
          <ac:spMkLst>
            <pc:docMk/>
            <pc:sldMk cId="2242633259" sldId="367"/>
            <ac:spMk id="1555" creationId="{5515B7CD-4DB3-BB42-AFF6-A15EE3AE4AED}"/>
          </ac:spMkLst>
        </pc:spChg>
        <pc:spChg chg="mod">
          <ac:chgData name="#NG CHI HUI#" userId="a8074964-3c0e-453e-bf61-1d9101821b9c" providerId="ADAL" clId="{6F6D8026-9D7B-E249-B11F-152A018EB705}" dt="2021-04-04T04:30:16.633" v="11360"/>
          <ac:spMkLst>
            <pc:docMk/>
            <pc:sldMk cId="2242633259" sldId="367"/>
            <ac:spMk id="1556" creationId="{274EA186-D5F9-1845-A560-A75FE4DF2BDC}"/>
          </ac:spMkLst>
        </pc:spChg>
        <pc:spChg chg="mod">
          <ac:chgData name="#NG CHI HUI#" userId="a8074964-3c0e-453e-bf61-1d9101821b9c" providerId="ADAL" clId="{6F6D8026-9D7B-E249-B11F-152A018EB705}" dt="2021-04-04T04:30:16.633" v="11360"/>
          <ac:spMkLst>
            <pc:docMk/>
            <pc:sldMk cId="2242633259" sldId="367"/>
            <ac:spMk id="1557" creationId="{FEDB2480-A0F4-DE4F-9AE5-2E766AC72389}"/>
          </ac:spMkLst>
        </pc:spChg>
        <pc:spChg chg="mod">
          <ac:chgData name="#NG CHI HUI#" userId="a8074964-3c0e-453e-bf61-1d9101821b9c" providerId="ADAL" clId="{6F6D8026-9D7B-E249-B11F-152A018EB705}" dt="2021-04-04T04:30:16.633" v="11360"/>
          <ac:spMkLst>
            <pc:docMk/>
            <pc:sldMk cId="2242633259" sldId="367"/>
            <ac:spMk id="1558" creationId="{A6DD1E54-1E16-3C46-8EF1-1A1D98F34103}"/>
          </ac:spMkLst>
        </pc:spChg>
        <pc:spChg chg="mod">
          <ac:chgData name="#NG CHI HUI#" userId="a8074964-3c0e-453e-bf61-1d9101821b9c" providerId="ADAL" clId="{6F6D8026-9D7B-E249-B11F-152A018EB705}" dt="2021-04-04T04:30:16.633" v="11360"/>
          <ac:spMkLst>
            <pc:docMk/>
            <pc:sldMk cId="2242633259" sldId="367"/>
            <ac:spMk id="1559" creationId="{77B2A818-A170-8342-8CB4-5BEE8A5695F0}"/>
          </ac:spMkLst>
        </pc:spChg>
        <pc:spChg chg="mod">
          <ac:chgData name="#NG CHI HUI#" userId="a8074964-3c0e-453e-bf61-1d9101821b9c" providerId="ADAL" clId="{6F6D8026-9D7B-E249-B11F-152A018EB705}" dt="2021-04-04T04:30:16.633" v="11360"/>
          <ac:spMkLst>
            <pc:docMk/>
            <pc:sldMk cId="2242633259" sldId="367"/>
            <ac:spMk id="1560" creationId="{284155FD-B458-BD4B-B394-4D173A53731E}"/>
          </ac:spMkLst>
        </pc:spChg>
        <pc:spChg chg="mod">
          <ac:chgData name="#NG CHI HUI#" userId="a8074964-3c0e-453e-bf61-1d9101821b9c" providerId="ADAL" clId="{6F6D8026-9D7B-E249-B11F-152A018EB705}" dt="2021-04-04T04:30:16.633" v="11360"/>
          <ac:spMkLst>
            <pc:docMk/>
            <pc:sldMk cId="2242633259" sldId="367"/>
            <ac:spMk id="1561" creationId="{3FD4EBD0-5BAE-EF42-8C56-667B5369422A}"/>
          </ac:spMkLst>
        </pc:spChg>
        <pc:spChg chg="mod">
          <ac:chgData name="#NG CHI HUI#" userId="a8074964-3c0e-453e-bf61-1d9101821b9c" providerId="ADAL" clId="{6F6D8026-9D7B-E249-B11F-152A018EB705}" dt="2021-04-04T04:30:16.633" v="11360"/>
          <ac:spMkLst>
            <pc:docMk/>
            <pc:sldMk cId="2242633259" sldId="367"/>
            <ac:spMk id="1562" creationId="{3EB72E9F-1805-6747-A4BA-C4CB809AA301}"/>
          </ac:spMkLst>
        </pc:spChg>
        <pc:spChg chg="mod">
          <ac:chgData name="#NG CHI HUI#" userId="a8074964-3c0e-453e-bf61-1d9101821b9c" providerId="ADAL" clId="{6F6D8026-9D7B-E249-B11F-152A018EB705}" dt="2021-04-04T04:30:16.633" v="11360"/>
          <ac:spMkLst>
            <pc:docMk/>
            <pc:sldMk cId="2242633259" sldId="367"/>
            <ac:spMk id="1563" creationId="{C96DA6E3-1F61-5D41-A5A1-076749E3AA5E}"/>
          </ac:spMkLst>
        </pc:spChg>
        <pc:spChg chg="mod">
          <ac:chgData name="#NG CHI HUI#" userId="a8074964-3c0e-453e-bf61-1d9101821b9c" providerId="ADAL" clId="{6F6D8026-9D7B-E249-B11F-152A018EB705}" dt="2021-04-04T04:30:16.633" v="11360"/>
          <ac:spMkLst>
            <pc:docMk/>
            <pc:sldMk cId="2242633259" sldId="367"/>
            <ac:spMk id="1564" creationId="{9B76019E-F6D9-0D4B-856F-E2B4BF9CFD52}"/>
          </ac:spMkLst>
        </pc:spChg>
        <pc:spChg chg="mod">
          <ac:chgData name="#NG CHI HUI#" userId="a8074964-3c0e-453e-bf61-1d9101821b9c" providerId="ADAL" clId="{6F6D8026-9D7B-E249-B11F-152A018EB705}" dt="2021-04-04T04:30:16.633" v="11360"/>
          <ac:spMkLst>
            <pc:docMk/>
            <pc:sldMk cId="2242633259" sldId="367"/>
            <ac:spMk id="1565" creationId="{76E23378-33D4-BF45-9AF3-478B36C5BB77}"/>
          </ac:spMkLst>
        </pc:spChg>
        <pc:spChg chg="mod">
          <ac:chgData name="#NG CHI HUI#" userId="a8074964-3c0e-453e-bf61-1d9101821b9c" providerId="ADAL" clId="{6F6D8026-9D7B-E249-B11F-152A018EB705}" dt="2021-04-04T04:30:16.633" v="11360"/>
          <ac:spMkLst>
            <pc:docMk/>
            <pc:sldMk cId="2242633259" sldId="367"/>
            <ac:spMk id="1566" creationId="{17F081A7-FDAC-BC4C-94F9-880DC9EDD3A9}"/>
          </ac:spMkLst>
        </pc:spChg>
        <pc:spChg chg="mod">
          <ac:chgData name="#NG CHI HUI#" userId="a8074964-3c0e-453e-bf61-1d9101821b9c" providerId="ADAL" clId="{6F6D8026-9D7B-E249-B11F-152A018EB705}" dt="2021-04-04T04:30:16.633" v="11360"/>
          <ac:spMkLst>
            <pc:docMk/>
            <pc:sldMk cId="2242633259" sldId="367"/>
            <ac:spMk id="1567" creationId="{FB5CA1D0-1D76-E146-A4E6-03C02B2A8736}"/>
          </ac:spMkLst>
        </pc:spChg>
        <pc:spChg chg="mod">
          <ac:chgData name="#NG CHI HUI#" userId="a8074964-3c0e-453e-bf61-1d9101821b9c" providerId="ADAL" clId="{6F6D8026-9D7B-E249-B11F-152A018EB705}" dt="2021-04-04T04:30:16.633" v="11360"/>
          <ac:spMkLst>
            <pc:docMk/>
            <pc:sldMk cId="2242633259" sldId="367"/>
            <ac:spMk id="1568" creationId="{34E611FD-6EA6-4A4D-BD61-C3077B6F53F2}"/>
          </ac:spMkLst>
        </pc:spChg>
        <pc:spChg chg="mod">
          <ac:chgData name="#NG CHI HUI#" userId="a8074964-3c0e-453e-bf61-1d9101821b9c" providerId="ADAL" clId="{6F6D8026-9D7B-E249-B11F-152A018EB705}" dt="2021-04-04T04:30:16.633" v="11360"/>
          <ac:spMkLst>
            <pc:docMk/>
            <pc:sldMk cId="2242633259" sldId="367"/>
            <ac:spMk id="1569" creationId="{FC5E7C5F-A310-9E4E-ABE2-D3AB835D8C64}"/>
          </ac:spMkLst>
        </pc:spChg>
        <pc:spChg chg="mod">
          <ac:chgData name="#NG CHI HUI#" userId="a8074964-3c0e-453e-bf61-1d9101821b9c" providerId="ADAL" clId="{6F6D8026-9D7B-E249-B11F-152A018EB705}" dt="2021-04-04T04:30:16.633" v="11360"/>
          <ac:spMkLst>
            <pc:docMk/>
            <pc:sldMk cId="2242633259" sldId="367"/>
            <ac:spMk id="1570" creationId="{BBCBF6DE-58B1-964F-8ADD-AC75EC87E339}"/>
          </ac:spMkLst>
        </pc:spChg>
        <pc:spChg chg="mod">
          <ac:chgData name="#NG CHI HUI#" userId="a8074964-3c0e-453e-bf61-1d9101821b9c" providerId="ADAL" clId="{6F6D8026-9D7B-E249-B11F-152A018EB705}" dt="2021-04-04T04:30:16.633" v="11360"/>
          <ac:spMkLst>
            <pc:docMk/>
            <pc:sldMk cId="2242633259" sldId="367"/>
            <ac:spMk id="1571" creationId="{B5F5673E-37A7-CD4A-B8FE-343D796D4488}"/>
          </ac:spMkLst>
        </pc:spChg>
        <pc:spChg chg="mod">
          <ac:chgData name="#NG CHI HUI#" userId="a8074964-3c0e-453e-bf61-1d9101821b9c" providerId="ADAL" clId="{6F6D8026-9D7B-E249-B11F-152A018EB705}" dt="2021-04-04T04:30:16.633" v="11360"/>
          <ac:spMkLst>
            <pc:docMk/>
            <pc:sldMk cId="2242633259" sldId="367"/>
            <ac:spMk id="1572" creationId="{F0CBB460-F825-6140-9CAD-FABC724ADCCC}"/>
          </ac:spMkLst>
        </pc:spChg>
        <pc:spChg chg="mod">
          <ac:chgData name="#NG CHI HUI#" userId="a8074964-3c0e-453e-bf61-1d9101821b9c" providerId="ADAL" clId="{6F6D8026-9D7B-E249-B11F-152A018EB705}" dt="2021-04-04T04:30:16.633" v="11360"/>
          <ac:spMkLst>
            <pc:docMk/>
            <pc:sldMk cId="2242633259" sldId="367"/>
            <ac:spMk id="1573" creationId="{39E9F228-1636-CE47-B77B-78F8B6321B21}"/>
          </ac:spMkLst>
        </pc:spChg>
        <pc:spChg chg="mod">
          <ac:chgData name="#NG CHI HUI#" userId="a8074964-3c0e-453e-bf61-1d9101821b9c" providerId="ADAL" clId="{6F6D8026-9D7B-E249-B11F-152A018EB705}" dt="2021-04-04T04:30:16.633" v="11360"/>
          <ac:spMkLst>
            <pc:docMk/>
            <pc:sldMk cId="2242633259" sldId="367"/>
            <ac:spMk id="1574" creationId="{E8850638-22BC-BA48-B283-CDAB8F4E4B57}"/>
          </ac:spMkLst>
        </pc:spChg>
        <pc:spChg chg="mod">
          <ac:chgData name="#NG CHI HUI#" userId="a8074964-3c0e-453e-bf61-1d9101821b9c" providerId="ADAL" clId="{6F6D8026-9D7B-E249-B11F-152A018EB705}" dt="2021-04-04T04:30:16.633" v="11360"/>
          <ac:spMkLst>
            <pc:docMk/>
            <pc:sldMk cId="2242633259" sldId="367"/>
            <ac:spMk id="1575" creationId="{8E545ECE-966B-F740-B91D-E30AFAD9DC56}"/>
          </ac:spMkLst>
        </pc:spChg>
        <pc:spChg chg="mod">
          <ac:chgData name="#NG CHI HUI#" userId="a8074964-3c0e-453e-bf61-1d9101821b9c" providerId="ADAL" clId="{6F6D8026-9D7B-E249-B11F-152A018EB705}" dt="2021-04-04T04:30:16.633" v="11360"/>
          <ac:spMkLst>
            <pc:docMk/>
            <pc:sldMk cId="2242633259" sldId="367"/>
            <ac:spMk id="1576" creationId="{9583AB2D-64AC-954B-A568-5A11840AD7F2}"/>
          </ac:spMkLst>
        </pc:spChg>
        <pc:spChg chg="mod">
          <ac:chgData name="#NG CHI HUI#" userId="a8074964-3c0e-453e-bf61-1d9101821b9c" providerId="ADAL" clId="{6F6D8026-9D7B-E249-B11F-152A018EB705}" dt="2021-04-04T04:30:16.633" v="11360"/>
          <ac:spMkLst>
            <pc:docMk/>
            <pc:sldMk cId="2242633259" sldId="367"/>
            <ac:spMk id="1577" creationId="{017BA495-CB04-2D45-AC23-D7799A051A6F}"/>
          </ac:spMkLst>
        </pc:spChg>
        <pc:spChg chg="mod">
          <ac:chgData name="#NG CHI HUI#" userId="a8074964-3c0e-453e-bf61-1d9101821b9c" providerId="ADAL" clId="{6F6D8026-9D7B-E249-B11F-152A018EB705}" dt="2021-04-04T04:30:16.633" v="11360"/>
          <ac:spMkLst>
            <pc:docMk/>
            <pc:sldMk cId="2242633259" sldId="367"/>
            <ac:spMk id="1578" creationId="{91879AE0-E859-CF4E-8DAE-4DE8746EE750}"/>
          </ac:spMkLst>
        </pc:spChg>
        <pc:spChg chg="mod">
          <ac:chgData name="#NG CHI HUI#" userId="a8074964-3c0e-453e-bf61-1d9101821b9c" providerId="ADAL" clId="{6F6D8026-9D7B-E249-B11F-152A018EB705}" dt="2021-04-04T04:30:16.633" v="11360"/>
          <ac:spMkLst>
            <pc:docMk/>
            <pc:sldMk cId="2242633259" sldId="367"/>
            <ac:spMk id="1579" creationId="{31B6AF5D-2067-1945-976F-3831A94328F6}"/>
          </ac:spMkLst>
        </pc:spChg>
        <pc:spChg chg="mod">
          <ac:chgData name="#NG CHI HUI#" userId="a8074964-3c0e-453e-bf61-1d9101821b9c" providerId="ADAL" clId="{6F6D8026-9D7B-E249-B11F-152A018EB705}" dt="2021-04-04T04:30:16.633" v="11360"/>
          <ac:spMkLst>
            <pc:docMk/>
            <pc:sldMk cId="2242633259" sldId="367"/>
            <ac:spMk id="1580" creationId="{4E75D8B1-0620-F341-AFD2-430F3F744E33}"/>
          </ac:spMkLst>
        </pc:spChg>
        <pc:spChg chg="mod">
          <ac:chgData name="#NG CHI HUI#" userId="a8074964-3c0e-453e-bf61-1d9101821b9c" providerId="ADAL" clId="{6F6D8026-9D7B-E249-B11F-152A018EB705}" dt="2021-04-04T04:30:16.633" v="11360"/>
          <ac:spMkLst>
            <pc:docMk/>
            <pc:sldMk cId="2242633259" sldId="367"/>
            <ac:spMk id="1581" creationId="{87C870C0-37CF-7C47-AE68-0EBEF3BC4745}"/>
          </ac:spMkLst>
        </pc:spChg>
        <pc:spChg chg="mod">
          <ac:chgData name="#NG CHI HUI#" userId="a8074964-3c0e-453e-bf61-1d9101821b9c" providerId="ADAL" clId="{6F6D8026-9D7B-E249-B11F-152A018EB705}" dt="2021-04-04T04:30:16.633" v="11360"/>
          <ac:spMkLst>
            <pc:docMk/>
            <pc:sldMk cId="2242633259" sldId="367"/>
            <ac:spMk id="1582" creationId="{6891557C-59B0-F041-86EC-3982F36A971B}"/>
          </ac:spMkLst>
        </pc:spChg>
        <pc:spChg chg="mod">
          <ac:chgData name="#NG CHI HUI#" userId="a8074964-3c0e-453e-bf61-1d9101821b9c" providerId="ADAL" clId="{6F6D8026-9D7B-E249-B11F-152A018EB705}" dt="2021-04-04T04:30:16.633" v="11360"/>
          <ac:spMkLst>
            <pc:docMk/>
            <pc:sldMk cId="2242633259" sldId="367"/>
            <ac:spMk id="1583" creationId="{A0FFAA40-6B0E-3147-A424-AAD483BA3D98}"/>
          </ac:spMkLst>
        </pc:spChg>
        <pc:spChg chg="mod">
          <ac:chgData name="#NG CHI HUI#" userId="a8074964-3c0e-453e-bf61-1d9101821b9c" providerId="ADAL" clId="{6F6D8026-9D7B-E249-B11F-152A018EB705}" dt="2021-04-04T04:30:16.633" v="11360"/>
          <ac:spMkLst>
            <pc:docMk/>
            <pc:sldMk cId="2242633259" sldId="367"/>
            <ac:spMk id="1584" creationId="{54345999-1338-E042-AD32-4BD5156FC8FD}"/>
          </ac:spMkLst>
        </pc:spChg>
        <pc:spChg chg="mod">
          <ac:chgData name="#NG CHI HUI#" userId="a8074964-3c0e-453e-bf61-1d9101821b9c" providerId="ADAL" clId="{6F6D8026-9D7B-E249-B11F-152A018EB705}" dt="2021-04-04T04:30:16.633" v="11360"/>
          <ac:spMkLst>
            <pc:docMk/>
            <pc:sldMk cId="2242633259" sldId="367"/>
            <ac:spMk id="1585" creationId="{765F8E47-B583-374A-8859-E717731AD058}"/>
          </ac:spMkLst>
        </pc:spChg>
        <pc:spChg chg="mod">
          <ac:chgData name="#NG CHI HUI#" userId="a8074964-3c0e-453e-bf61-1d9101821b9c" providerId="ADAL" clId="{6F6D8026-9D7B-E249-B11F-152A018EB705}" dt="2021-04-04T04:30:16.633" v="11360"/>
          <ac:spMkLst>
            <pc:docMk/>
            <pc:sldMk cId="2242633259" sldId="367"/>
            <ac:spMk id="1586" creationId="{0DA72BE2-2E5F-514D-9E00-962B51EECD4B}"/>
          </ac:spMkLst>
        </pc:spChg>
        <pc:spChg chg="mod">
          <ac:chgData name="#NG CHI HUI#" userId="a8074964-3c0e-453e-bf61-1d9101821b9c" providerId="ADAL" clId="{6F6D8026-9D7B-E249-B11F-152A018EB705}" dt="2021-04-04T04:30:16.633" v="11360"/>
          <ac:spMkLst>
            <pc:docMk/>
            <pc:sldMk cId="2242633259" sldId="367"/>
            <ac:spMk id="1587" creationId="{34654E0F-35D0-B844-A126-A2204FA64DE9}"/>
          </ac:spMkLst>
        </pc:spChg>
        <pc:spChg chg="mod">
          <ac:chgData name="#NG CHI HUI#" userId="a8074964-3c0e-453e-bf61-1d9101821b9c" providerId="ADAL" clId="{6F6D8026-9D7B-E249-B11F-152A018EB705}" dt="2021-04-04T04:30:16.633" v="11360"/>
          <ac:spMkLst>
            <pc:docMk/>
            <pc:sldMk cId="2242633259" sldId="367"/>
            <ac:spMk id="1588" creationId="{289BF181-13CB-1B45-B537-3D0034CE2902}"/>
          </ac:spMkLst>
        </pc:spChg>
        <pc:spChg chg="mod">
          <ac:chgData name="#NG CHI HUI#" userId="a8074964-3c0e-453e-bf61-1d9101821b9c" providerId="ADAL" clId="{6F6D8026-9D7B-E249-B11F-152A018EB705}" dt="2021-04-04T04:30:16.633" v="11360"/>
          <ac:spMkLst>
            <pc:docMk/>
            <pc:sldMk cId="2242633259" sldId="367"/>
            <ac:spMk id="1589" creationId="{203F863E-954D-D847-BBD2-46C0A1F49E5D}"/>
          </ac:spMkLst>
        </pc:spChg>
        <pc:spChg chg="mod">
          <ac:chgData name="#NG CHI HUI#" userId="a8074964-3c0e-453e-bf61-1d9101821b9c" providerId="ADAL" clId="{6F6D8026-9D7B-E249-B11F-152A018EB705}" dt="2021-04-04T04:30:16.633" v="11360"/>
          <ac:spMkLst>
            <pc:docMk/>
            <pc:sldMk cId="2242633259" sldId="367"/>
            <ac:spMk id="1590" creationId="{26158AAF-F1DA-4E4E-9E57-36F52F1A7328}"/>
          </ac:spMkLst>
        </pc:spChg>
        <pc:spChg chg="mod">
          <ac:chgData name="#NG CHI HUI#" userId="a8074964-3c0e-453e-bf61-1d9101821b9c" providerId="ADAL" clId="{6F6D8026-9D7B-E249-B11F-152A018EB705}" dt="2021-04-04T04:30:16.633" v="11360"/>
          <ac:spMkLst>
            <pc:docMk/>
            <pc:sldMk cId="2242633259" sldId="367"/>
            <ac:spMk id="1591" creationId="{3D9144AF-DD94-2045-96CE-DE3EC838CA7D}"/>
          </ac:spMkLst>
        </pc:spChg>
        <pc:spChg chg="mod">
          <ac:chgData name="#NG CHI HUI#" userId="a8074964-3c0e-453e-bf61-1d9101821b9c" providerId="ADAL" clId="{6F6D8026-9D7B-E249-B11F-152A018EB705}" dt="2021-04-04T04:30:16.633" v="11360"/>
          <ac:spMkLst>
            <pc:docMk/>
            <pc:sldMk cId="2242633259" sldId="367"/>
            <ac:spMk id="1592" creationId="{7B167B68-EFB2-8D4E-A4B0-62242B0D8F3E}"/>
          </ac:spMkLst>
        </pc:spChg>
        <pc:spChg chg="mod">
          <ac:chgData name="#NG CHI HUI#" userId="a8074964-3c0e-453e-bf61-1d9101821b9c" providerId="ADAL" clId="{6F6D8026-9D7B-E249-B11F-152A018EB705}" dt="2021-04-04T04:30:16.633" v="11360"/>
          <ac:spMkLst>
            <pc:docMk/>
            <pc:sldMk cId="2242633259" sldId="367"/>
            <ac:spMk id="1593" creationId="{FCF644E1-C085-F749-B73F-28B3F9E5F3D6}"/>
          </ac:spMkLst>
        </pc:spChg>
        <pc:spChg chg="mod">
          <ac:chgData name="#NG CHI HUI#" userId="a8074964-3c0e-453e-bf61-1d9101821b9c" providerId="ADAL" clId="{6F6D8026-9D7B-E249-B11F-152A018EB705}" dt="2021-04-04T04:30:16.633" v="11360"/>
          <ac:spMkLst>
            <pc:docMk/>
            <pc:sldMk cId="2242633259" sldId="367"/>
            <ac:spMk id="1594" creationId="{030F55FF-33D4-ED44-90DE-B912A1825F25}"/>
          </ac:spMkLst>
        </pc:spChg>
        <pc:spChg chg="mod">
          <ac:chgData name="#NG CHI HUI#" userId="a8074964-3c0e-453e-bf61-1d9101821b9c" providerId="ADAL" clId="{6F6D8026-9D7B-E249-B11F-152A018EB705}" dt="2021-04-04T04:30:16.633" v="11360"/>
          <ac:spMkLst>
            <pc:docMk/>
            <pc:sldMk cId="2242633259" sldId="367"/>
            <ac:spMk id="1595" creationId="{A70BA205-6DB2-6249-BC5C-A34BBB722B7B}"/>
          </ac:spMkLst>
        </pc:spChg>
        <pc:spChg chg="mod">
          <ac:chgData name="#NG CHI HUI#" userId="a8074964-3c0e-453e-bf61-1d9101821b9c" providerId="ADAL" clId="{6F6D8026-9D7B-E249-B11F-152A018EB705}" dt="2021-04-04T04:30:16.633" v="11360"/>
          <ac:spMkLst>
            <pc:docMk/>
            <pc:sldMk cId="2242633259" sldId="367"/>
            <ac:spMk id="1596" creationId="{AE9A01A4-8F0F-E342-9661-31CA351D3C4A}"/>
          </ac:spMkLst>
        </pc:spChg>
        <pc:spChg chg="mod">
          <ac:chgData name="#NG CHI HUI#" userId="a8074964-3c0e-453e-bf61-1d9101821b9c" providerId="ADAL" clId="{6F6D8026-9D7B-E249-B11F-152A018EB705}" dt="2021-04-04T04:30:16.633" v="11360"/>
          <ac:spMkLst>
            <pc:docMk/>
            <pc:sldMk cId="2242633259" sldId="367"/>
            <ac:spMk id="1597" creationId="{81566043-D8BB-184C-A3BB-A1E3CA3DE9D6}"/>
          </ac:spMkLst>
        </pc:spChg>
        <pc:spChg chg="mod">
          <ac:chgData name="#NG CHI HUI#" userId="a8074964-3c0e-453e-bf61-1d9101821b9c" providerId="ADAL" clId="{6F6D8026-9D7B-E249-B11F-152A018EB705}" dt="2021-04-04T04:30:16.633" v="11360"/>
          <ac:spMkLst>
            <pc:docMk/>
            <pc:sldMk cId="2242633259" sldId="367"/>
            <ac:spMk id="1598" creationId="{CD0BEFCB-B228-EB4A-A625-1EA8AC970FAB}"/>
          </ac:spMkLst>
        </pc:spChg>
        <pc:spChg chg="mod">
          <ac:chgData name="#NG CHI HUI#" userId="a8074964-3c0e-453e-bf61-1d9101821b9c" providerId="ADAL" clId="{6F6D8026-9D7B-E249-B11F-152A018EB705}" dt="2021-04-04T04:30:16.633" v="11360"/>
          <ac:spMkLst>
            <pc:docMk/>
            <pc:sldMk cId="2242633259" sldId="367"/>
            <ac:spMk id="1599" creationId="{9F65699C-F178-8841-A516-B6F983B84294}"/>
          </ac:spMkLst>
        </pc:spChg>
        <pc:spChg chg="mod">
          <ac:chgData name="#NG CHI HUI#" userId="a8074964-3c0e-453e-bf61-1d9101821b9c" providerId="ADAL" clId="{6F6D8026-9D7B-E249-B11F-152A018EB705}" dt="2021-04-04T04:30:16.633" v="11360"/>
          <ac:spMkLst>
            <pc:docMk/>
            <pc:sldMk cId="2242633259" sldId="367"/>
            <ac:spMk id="1600" creationId="{0F7D7E8B-CA80-1B44-8345-2A5384E92AF4}"/>
          </ac:spMkLst>
        </pc:spChg>
        <pc:spChg chg="mod">
          <ac:chgData name="#NG CHI HUI#" userId="a8074964-3c0e-453e-bf61-1d9101821b9c" providerId="ADAL" clId="{6F6D8026-9D7B-E249-B11F-152A018EB705}" dt="2021-04-04T04:30:16.633" v="11360"/>
          <ac:spMkLst>
            <pc:docMk/>
            <pc:sldMk cId="2242633259" sldId="367"/>
            <ac:spMk id="1601" creationId="{C34CE09E-FB89-D049-A36C-56661C1317EF}"/>
          </ac:spMkLst>
        </pc:spChg>
        <pc:spChg chg="mod">
          <ac:chgData name="#NG CHI HUI#" userId="a8074964-3c0e-453e-bf61-1d9101821b9c" providerId="ADAL" clId="{6F6D8026-9D7B-E249-B11F-152A018EB705}" dt="2021-04-04T04:30:16.633" v="11360"/>
          <ac:spMkLst>
            <pc:docMk/>
            <pc:sldMk cId="2242633259" sldId="367"/>
            <ac:spMk id="1602" creationId="{9FD7B3F9-11AB-D542-9081-6814C3CE8B60}"/>
          </ac:spMkLst>
        </pc:spChg>
        <pc:spChg chg="mod">
          <ac:chgData name="#NG CHI HUI#" userId="a8074964-3c0e-453e-bf61-1d9101821b9c" providerId="ADAL" clId="{6F6D8026-9D7B-E249-B11F-152A018EB705}" dt="2021-04-04T04:30:16.633" v="11360"/>
          <ac:spMkLst>
            <pc:docMk/>
            <pc:sldMk cId="2242633259" sldId="367"/>
            <ac:spMk id="1603" creationId="{359DA1AA-CB43-1B45-9247-9493C563BB13}"/>
          </ac:spMkLst>
        </pc:spChg>
        <pc:spChg chg="mod">
          <ac:chgData name="#NG CHI HUI#" userId="a8074964-3c0e-453e-bf61-1d9101821b9c" providerId="ADAL" clId="{6F6D8026-9D7B-E249-B11F-152A018EB705}" dt="2021-04-04T04:30:16.633" v="11360"/>
          <ac:spMkLst>
            <pc:docMk/>
            <pc:sldMk cId="2242633259" sldId="367"/>
            <ac:spMk id="1604" creationId="{BC60F08C-0D12-0A41-8E53-F78D293FA9C2}"/>
          </ac:spMkLst>
        </pc:spChg>
        <pc:spChg chg="mod">
          <ac:chgData name="#NG CHI HUI#" userId="a8074964-3c0e-453e-bf61-1d9101821b9c" providerId="ADAL" clId="{6F6D8026-9D7B-E249-B11F-152A018EB705}" dt="2021-04-04T04:30:16.633" v="11360"/>
          <ac:spMkLst>
            <pc:docMk/>
            <pc:sldMk cId="2242633259" sldId="367"/>
            <ac:spMk id="1605" creationId="{373C8505-3677-C74A-8BE7-D7250C144FC3}"/>
          </ac:spMkLst>
        </pc:spChg>
        <pc:spChg chg="mod">
          <ac:chgData name="#NG CHI HUI#" userId="a8074964-3c0e-453e-bf61-1d9101821b9c" providerId="ADAL" clId="{6F6D8026-9D7B-E249-B11F-152A018EB705}" dt="2021-04-04T04:30:16.633" v="11360"/>
          <ac:spMkLst>
            <pc:docMk/>
            <pc:sldMk cId="2242633259" sldId="367"/>
            <ac:spMk id="1606" creationId="{8CE53230-AC4C-524D-BE07-0FC9C6B8FE44}"/>
          </ac:spMkLst>
        </pc:spChg>
        <pc:spChg chg="mod">
          <ac:chgData name="#NG CHI HUI#" userId="a8074964-3c0e-453e-bf61-1d9101821b9c" providerId="ADAL" clId="{6F6D8026-9D7B-E249-B11F-152A018EB705}" dt="2021-04-04T04:30:16.633" v="11360"/>
          <ac:spMkLst>
            <pc:docMk/>
            <pc:sldMk cId="2242633259" sldId="367"/>
            <ac:spMk id="1607" creationId="{D3FBCBE8-EC2E-6342-A944-EF8329392A7E}"/>
          </ac:spMkLst>
        </pc:spChg>
        <pc:spChg chg="mod">
          <ac:chgData name="#NG CHI HUI#" userId="a8074964-3c0e-453e-bf61-1d9101821b9c" providerId="ADAL" clId="{6F6D8026-9D7B-E249-B11F-152A018EB705}" dt="2021-04-04T04:30:16.633" v="11360"/>
          <ac:spMkLst>
            <pc:docMk/>
            <pc:sldMk cId="2242633259" sldId="367"/>
            <ac:spMk id="1608" creationId="{090707D2-04C7-554A-A25D-1B3B0A1346F6}"/>
          </ac:spMkLst>
        </pc:spChg>
        <pc:spChg chg="mod">
          <ac:chgData name="#NG CHI HUI#" userId="a8074964-3c0e-453e-bf61-1d9101821b9c" providerId="ADAL" clId="{6F6D8026-9D7B-E249-B11F-152A018EB705}" dt="2021-04-04T04:30:16.633" v="11360"/>
          <ac:spMkLst>
            <pc:docMk/>
            <pc:sldMk cId="2242633259" sldId="367"/>
            <ac:spMk id="1609" creationId="{E80C2915-D610-BD42-A566-175379E3AEDA}"/>
          </ac:spMkLst>
        </pc:spChg>
        <pc:spChg chg="mod">
          <ac:chgData name="#NG CHI HUI#" userId="a8074964-3c0e-453e-bf61-1d9101821b9c" providerId="ADAL" clId="{6F6D8026-9D7B-E249-B11F-152A018EB705}" dt="2021-04-04T04:30:16.633" v="11360"/>
          <ac:spMkLst>
            <pc:docMk/>
            <pc:sldMk cId="2242633259" sldId="367"/>
            <ac:spMk id="1610" creationId="{E97C08B1-F6C3-6D47-BA8A-B905A8FB8D19}"/>
          </ac:spMkLst>
        </pc:spChg>
        <pc:spChg chg="mod">
          <ac:chgData name="#NG CHI HUI#" userId="a8074964-3c0e-453e-bf61-1d9101821b9c" providerId="ADAL" clId="{6F6D8026-9D7B-E249-B11F-152A018EB705}" dt="2021-04-04T04:30:16.633" v="11360"/>
          <ac:spMkLst>
            <pc:docMk/>
            <pc:sldMk cId="2242633259" sldId="367"/>
            <ac:spMk id="1611" creationId="{3B031F28-1C37-1B41-8A54-8BE4DB59A5A3}"/>
          </ac:spMkLst>
        </pc:spChg>
        <pc:spChg chg="mod">
          <ac:chgData name="#NG CHI HUI#" userId="a8074964-3c0e-453e-bf61-1d9101821b9c" providerId="ADAL" clId="{6F6D8026-9D7B-E249-B11F-152A018EB705}" dt="2021-04-04T04:30:16.633" v="11360"/>
          <ac:spMkLst>
            <pc:docMk/>
            <pc:sldMk cId="2242633259" sldId="367"/>
            <ac:spMk id="1612" creationId="{5749F105-3587-6442-8E7B-A35E3F7156EE}"/>
          </ac:spMkLst>
        </pc:spChg>
        <pc:spChg chg="mod">
          <ac:chgData name="#NG CHI HUI#" userId="a8074964-3c0e-453e-bf61-1d9101821b9c" providerId="ADAL" clId="{6F6D8026-9D7B-E249-B11F-152A018EB705}" dt="2021-04-04T04:30:16.633" v="11360"/>
          <ac:spMkLst>
            <pc:docMk/>
            <pc:sldMk cId="2242633259" sldId="367"/>
            <ac:spMk id="1613" creationId="{0C333A8B-2784-874B-8E88-1EDAC2CDC279}"/>
          </ac:spMkLst>
        </pc:spChg>
        <pc:spChg chg="mod">
          <ac:chgData name="#NG CHI HUI#" userId="a8074964-3c0e-453e-bf61-1d9101821b9c" providerId="ADAL" clId="{6F6D8026-9D7B-E249-B11F-152A018EB705}" dt="2021-04-04T04:30:16.633" v="11360"/>
          <ac:spMkLst>
            <pc:docMk/>
            <pc:sldMk cId="2242633259" sldId="367"/>
            <ac:spMk id="1614" creationId="{3B9E7D21-D7A0-AC40-A89C-19B73A21DEC3}"/>
          </ac:spMkLst>
        </pc:spChg>
        <pc:spChg chg="mod">
          <ac:chgData name="#NG CHI HUI#" userId="a8074964-3c0e-453e-bf61-1d9101821b9c" providerId="ADAL" clId="{6F6D8026-9D7B-E249-B11F-152A018EB705}" dt="2021-04-04T04:30:16.633" v="11360"/>
          <ac:spMkLst>
            <pc:docMk/>
            <pc:sldMk cId="2242633259" sldId="367"/>
            <ac:spMk id="1615" creationId="{458D34A4-76E6-B64A-9F29-7421FEDA1AC4}"/>
          </ac:spMkLst>
        </pc:spChg>
        <pc:spChg chg="mod">
          <ac:chgData name="#NG CHI HUI#" userId="a8074964-3c0e-453e-bf61-1d9101821b9c" providerId="ADAL" clId="{6F6D8026-9D7B-E249-B11F-152A018EB705}" dt="2021-04-04T04:30:16.633" v="11360"/>
          <ac:spMkLst>
            <pc:docMk/>
            <pc:sldMk cId="2242633259" sldId="367"/>
            <ac:spMk id="1616" creationId="{B8838F9E-6F76-7448-9DBC-5E846909BB5D}"/>
          </ac:spMkLst>
        </pc:spChg>
        <pc:spChg chg="mod">
          <ac:chgData name="#NG CHI HUI#" userId="a8074964-3c0e-453e-bf61-1d9101821b9c" providerId="ADAL" clId="{6F6D8026-9D7B-E249-B11F-152A018EB705}" dt="2021-04-04T04:30:16.633" v="11360"/>
          <ac:spMkLst>
            <pc:docMk/>
            <pc:sldMk cId="2242633259" sldId="367"/>
            <ac:spMk id="1617" creationId="{333D4C78-FBF7-CB42-8227-31936C704251}"/>
          </ac:spMkLst>
        </pc:spChg>
        <pc:spChg chg="mod">
          <ac:chgData name="#NG CHI HUI#" userId="a8074964-3c0e-453e-bf61-1d9101821b9c" providerId="ADAL" clId="{6F6D8026-9D7B-E249-B11F-152A018EB705}" dt="2021-04-04T04:30:16.633" v="11360"/>
          <ac:spMkLst>
            <pc:docMk/>
            <pc:sldMk cId="2242633259" sldId="367"/>
            <ac:spMk id="1618" creationId="{CBFF3B04-2688-FC47-A97C-C60306305D8F}"/>
          </ac:spMkLst>
        </pc:spChg>
        <pc:spChg chg="mod">
          <ac:chgData name="#NG CHI HUI#" userId="a8074964-3c0e-453e-bf61-1d9101821b9c" providerId="ADAL" clId="{6F6D8026-9D7B-E249-B11F-152A018EB705}" dt="2021-04-04T04:30:16.633" v="11360"/>
          <ac:spMkLst>
            <pc:docMk/>
            <pc:sldMk cId="2242633259" sldId="367"/>
            <ac:spMk id="1619" creationId="{9626A9DD-D066-4442-AF71-453F18A25158}"/>
          </ac:spMkLst>
        </pc:spChg>
        <pc:spChg chg="mod">
          <ac:chgData name="#NG CHI HUI#" userId="a8074964-3c0e-453e-bf61-1d9101821b9c" providerId="ADAL" clId="{6F6D8026-9D7B-E249-B11F-152A018EB705}" dt="2021-04-04T04:30:16.633" v="11360"/>
          <ac:spMkLst>
            <pc:docMk/>
            <pc:sldMk cId="2242633259" sldId="367"/>
            <ac:spMk id="1620" creationId="{7B844562-522B-C348-BE9B-1B553E9B9B4A}"/>
          </ac:spMkLst>
        </pc:spChg>
        <pc:spChg chg="mod">
          <ac:chgData name="#NG CHI HUI#" userId="a8074964-3c0e-453e-bf61-1d9101821b9c" providerId="ADAL" clId="{6F6D8026-9D7B-E249-B11F-152A018EB705}" dt="2021-04-04T04:30:16.633" v="11360"/>
          <ac:spMkLst>
            <pc:docMk/>
            <pc:sldMk cId="2242633259" sldId="367"/>
            <ac:spMk id="1621" creationId="{085C6D5C-FD05-8D4C-BC33-EEFA561B8004}"/>
          </ac:spMkLst>
        </pc:spChg>
        <pc:spChg chg="mod">
          <ac:chgData name="#NG CHI HUI#" userId="a8074964-3c0e-453e-bf61-1d9101821b9c" providerId="ADAL" clId="{6F6D8026-9D7B-E249-B11F-152A018EB705}" dt="2021-04-04T04:30:16.633" v="11360"/>
          <ac:spMkLst>
            <pc:docMk/>
            <pc:sldMk cId="2242633259" sldId="367"/>
            <ac:spMk id="1622" creationId="{EF72A23E-5E96-8C49-9029-C0AF0840A5EB}"/>
          </ac:spMkLst>
        </pc:spChg>
        <pc:spChg chg="mod">
          <ac:chgData name="#NG CHI HUI#" userId="a8074964-3c0e-453e-bf61-1d9101821b9c" providerId="ADAL" clId="{6F6D8026-9D7B-E249-B11F-152A018EB705}" dt="2021-04-04T04:30:16.633" v="11360"/>
          <ac:spMkLst>
            <pc:docMk/>
            <pc:sldMk cId="2242633259" sldId="367"/>
            <ac:spMk id="1623" creationId="{FCB68A7B-00EE-E44A-B49E-EEFEA9D5E325}"/>
          </ac:spMkLst>
        </pc:spChg>
        <pc:spChg chg="mod">
          <ac:chgData name="#NG CHI HUI#" userId="a8074964-3c0e-453e-bf61-1d9101821b9c" providerId="ADAL" clId="{6F6D8026-9D7B-E249-B11F-152A018EB705}" dt="2021-04-04T04:30:16.633" v="11360"/>
          <ac:spMkLst>
            <pc:docMk/>
            <pc:sldMk cId="2242633259" sldId="367"/>
            <ac:spMk id="1624" creationId="{05267E24-2AD9-0D43-B015-6515AE1FCE77}"/>
          </ac:spMkLst>
        </pc:spChg>
        <pc:spChg chg="mod">
          <ac:chgData name="#NG CHI HUI#" userId="a8074964-3c0e-453e-bf61-1d9101821b9c" providerId="ADAL" clId="{6F6D8026-9D7B-E249-B11F-152A018EB705}" dt="2021-04-04T04:30:16.633" v="11360"/>
          <ac:spMkLst>
            <pc:docMk/>
            <pc:sldMk cId="2242633259" sldId="367"/>
            <ac:spMk id="1625" creationId="{B6A1EC24-DD6F-964E-8081-A660D938DF8D}"/>
          </ac:spMkLst>
        </pc:spChg>
        <pc:spChg chg="mod">
          <ac:chgData name="#NG CHI HUI#" userId="a8074964-3c0e-453e-bf61-1d9101821b9c" providerId="ADAL" clId="{6F6D8026-9D7B-E249-B11F-152A018EB705}" dt="2021-04-04T04:30:16.633" v="11360"/>
          <ac:spMkLst>
            <pc:docMk/>
            <pc:sldMk cId="2242633259" sldId="367"/>
            <ac:spMk id="1626" creationId="{7F3D5876-4815-E84C-8E59-757DC81D2BE9}"/>
          </ac:spMkLst>
        </pc:spChg>
        <pc:spChg chg="mod">
          <ac:chgData name="#NG CHI HUI#" userId="a8074964-3c0e-453e-bf61-1d9101821b9c" providerId="ADAL" clId="{6F6D8026-9D7B-E249-B11F-152A018EB705}" dt="2021-04-04T04:30:16.633" v="11360"/>
          <ac:spMkLst>
            <pc:docMk/>
            <pc:sldMk cId="2242633259" sldId="367"/>
            <ac:spMk id="1627" creationId="{E0EE1ABF-3888-7B40-B9B1-E56477FF7C5D}"/>
          </ac:spMkLst>
        </pc:spChg>
        <pc:spChg chg="mod">
          <ac:chgData name="#NG CHI HUI#" userId="a8074964-3c0e-453e-bf61-1d9101821b9c" providerId="ADAL" clId="{6F6D8026-9D7B-E249-B11F-152A018EB705}" dt="2021-04-04T04:30:16.633" v="11360"/>
          <ac:spMkLst>
            <pc:docMk/>
            <pc:sldMk cId="2242633259" sldId="367"/>
            <ac:spMk id="1628" creationId="{6D18BEA6-CDA1-BA4E-BEB7-2782F260C1FA}"/>
          </ac:spMkLst>
        </pc:spChg>
        <pc:spChg chg="mod">
          <ac:chgData name="#NG CHI HUI#" userId="a8074964-3c0e-453e-bf61-1d9101821b9c" providerId="ADAL" clId="{6F6D8026-9D7B-E249-B11F-152A018EB705}" dt="2021-04-04T04:30:16.633" v="11360"/>
          <ac:spMkLst>
            <pc:docMk/>
            <pc:sldMk cId="2242633259" sldId="367"/>
            <ac:spMk id="1629" creationId="{237E2B8B-ACAE-5B4D-84D4-67BA40151212}"/>
          </ac:spMkLst>
        </pc:spChg>
        <pc:spChg chg="mod">
          <ac:chgData name="#NG CHI HUI#" userId="a8074964-3c0e-453e-bf61-1d9101821b9c" providerId="ADAL" clId="{6F6D8026-9D7B-E249-B11F-152A018EB705}" dt="2021-04-04T04:30:16.633" v="11360"/>
          <ac:spMkLst>
            <pc:docMk/>
            <pc:sldMk cId="2242633259" sldId="367"/>
            <ac:spMk id="1630" creationId="{D1A5D806-8BB7-A14E-8834-F9F55628088A}"/>
          </ac:spMkLst>
        </pc:spChg>
        <pc:spChg chg="mod">
          <ac:chgData name="#NG CHI HUI#" userId="a8074964-3c0e-453e-bf61-1d9101821b9c" providerId="ADAL" clId="{6F6D8026-9D7B-E249-B11F-152A018EB705}" dt="2021-04-04T04:30:16.633" v="11360"/>
          <ac:spMkLst>
            <pc:docMk/>
            <pc:sldMk cId="2242633259" sldId="367"/>
            <ac:spMk id="1631" creationId="{5821E7BA-B290-C046-AC70-A088DE556923}"/>
          </ac:spMkLst>
        </pc:spChg>
        <pc:spChg chg="mod">
          <ac:chgData name="#NG CHI HUI#" userId="a8074964-3c0e-453e-bf61-1d9101821b9c" providerId="ADAL" clId="{6F6D8026-9D7B-E249-B11F-152A018EB705}" dt="2021-04-04T04:30:16.633" v="11360"/>
          <ac:spMkLst>
            <pc:docMk/>
            <pc:sldMk cId="2242633259" sldId="367"/>
            <ac:spMk id="1632" creationId="{67313DB2-4188-9C47-8506-5F914EBB4A36}"/>
          </ac:spMkLst>
        </pc:spChg>
        <pc:spChg chg="mod">
          <ac:chgData name="#NG CHI HUI#" userId="a8074964-3c0e-453e-bf61-1d9101821b9c" providerId="ADAL" clId="{6F6D8026-9D7B-E249-B11F-152A018EB705}" dt="2021-04-04T04:30:16.633" v="11360"/>
          <ac:spMkLst>
            <pc:docMk/>
            <pc:sldMk cId="2242633259" sldId="367"/>
            <ac:spMk id="1633" creationId="{09A8E7CE-3737-B247-AE97-F72609A210FA}"/>
          </ac:spMkLst>
        </pc:spChg>
        <pc:spChg chg="mod">
          <ac:chgData name="#NG CHI HUI#" userId="a8074964-3c0e-453e-bf61-1d9101821b9c" providerId="ADAL" clId="{6F6D8026-9D7B-E249-B11F-152A018EB705}" dt="2021-04-04T04:30:16.633" v="11360"/>
          <ac:spMkLst>
            <pc:docMk/>
            <pc:sldMk cId="2242633259" sldId="367"/>
            <ac:spMk id="1634" creationId="{B46962AC-6FCF-CA40-95B9-089A6C0589FD}"/>
          </ac:spMkLst>
        </pc:spChg>
        <pc:spChg chg="mod">
          <ac:chgData name="#NG CHI HUI#" userId="a8074964-3c0e-453e-bf61-1d9101821b9c" providerId="ADAL" clId="{6F6D8026-9D7B-E249-B11F-152A018EB705}" dt="2021-04-04T04:30:16.633" v="11360"/>
          <ac:spMkLst>
            <pc:docMk/>
            <pc:sldMk cId="2242633259" sldId="367"/>
            <ac:spMk id="1635" creationId="{12758041-5529-1245-9375-583F3FCB8500}"/>
          </ac:spMkLst>
        </pc:spChg>
        <pc:spChg chg="mod">
          <ac:chgData name="#NG CHI HUI#" userId="a8074964-3c0e-453e-bf61-1d9101821b9c" providerId="ADAL" clId="{6F6D8026-9D7B-E249-B11F-152A018EB705}" dt="2021-04-04T04:30:16.633" v="11360"/>
          <ac:spMkLst>
            <pc:docMk/>
            <pc:sldMk cId="2242633259" sldId="367"/>
            <ac:spMk id="1636" creationId="{61F4E46E-64AC-D645-97F1-58BA902DC8E2}"/>
          </ac:spMkLst>
        </pc:spChg>
        <pc:spChg chg="mod">
          <ac:chgData name="#NG CHI HUI#" userId="a8074964-3c0e-453e-bf61-1d9101821b9c" providerId="ADAL" clId="{6F6D8026-9D7B-E249-B11F-152A018EB705}" dt="2021-04-04T04:30:16.633" v="11360"/>
          <ac:spMkLst>
            <pc:docMk/>
            <pc:sldMk cId="2242633259" sldId="367"/>
            <ac:spMk id="1637" creationId="{E684EF96-5892-C144-8992-A7E91BCDE0EE}"/>
          </ac:spMkLst>
        </pc:spChg>
        <pc:spChg chg="mod">
          <ac:chgData name="#NG CHI HUI#" userId="a8074964-3c0e-453e-bf61-1d9101821b9c" providerId="ADAL" clId="{6F6D8026-9D7B-E249-B11F-152A018EB705}" dt="2021-04-04T04:30:16.633" v="11360"/>
          <ac:spMkLst>
            <pc:docMk/>
            <pc:sldMk cId="2242633259" sldId="367"/>
            <ac:spMk id="1638" creationId="{E7A4928B-60E4-324B-BC22-1FB300FE19E5}"/>
          </ac:spMkLst>
        </pc:spChg>
        <pc:spChg chg="mod">
          <ac:chgData name="#NG CHI HUI#" userId="a8074964-3c0e-453e-bf61-1d9101821b9c" providerId="ADAL" clId="{6F6D8026-9D7B-E249-B11F-152A018EB705}" dt="2021-04-04T04:30:16.633" v="11360"/>
          <ac:spMkLst>
            <pc:docMk/>
            <pc:sldMk cId="2242633259" sldId="367"/>
            <ac:spMk id="1639" creationId="{93C55CB7-F576-7F40-85DC-6813E1E7E54C}"/>
          </ac:spMkLst>
        </pc:spChg>
        <pc:spChg chg="mod">
          <ac:chgData name="#NG CHI HUI#" userId="a8074964-3c0e-453e-bf61-1d9101821b9c" providerId="ADAL" clId="{6F6D8026-9D7B-E249-B11F-152A018EB705}" dt="2021-04-04T04:30:16.633" v="11360"/>
          <ac:spMkLst>
            <pc:docMk/>
            <pc:sldMk cId="2242633259" sldId="367"/>
            <ac:spMk id="1640" creationId="{64E052D4-05C9-CE44-AB61-991C24121CA7}"/>
          </ac:spMkLst>
        </pc:spChg>
        <pc:spChg chg="mod">
          <ac:chgData name="#NG CHI HUI#" userId="a8074964-3c0e-453e-bf61-1d9101821b9c" providerId="ADAL" clId="{6F6D8026-9D7B-E249-B11F-152A018EB705}" dt="2021-04-04T04:30:16.633" v="11360"/>
          <ac:spMkLst>
            <pc:docMk/>
            <pc:sldMk cId="2242633259" sldId="367"/>
            <ac:spMk id="1641" creationId="{828A34CC-1367-B543-864C-965E8F36FF25}"/>
          </ac:spMkLst>
        </pc:spChg>
        <pc:spChg chg="mod">
          <ac:chgData name="#NG CHI HUI#" userId="a8074964-3c0e-453e-bf61-1d9101821b9c" providerId="ADAL" clId="{6F6D8026-9D7B-E249-B11F-152A018EB705}" dt="2021-04-04T04:30:16.633" v="11360"/>
          <ac:spMkLst>
            <pc:docMk/>
            <pc:sldMk cId="2242633259" sldId="367"/>
            <ac:spMk id="1642" creationId="{ABA41286-8896-8A47-897E-240ABB79A898}"/>
          </ac:spMkLst>
        </pc:spChg>
        <pc:spChg chg="mod">
          <ac:chgData name="#NG CHI HUI#" userId="a8074964-3c0e-453e-bf61-1d9101821b9c" providerId="ADAL" clId="{6F6D8026-9D7B-E249-B11F-152A018EB705}" dt="2021-04-04T04:30:16.633" v="11360"/>
          <ac:spMkLst>
            <pc:docMk/>
            <pc:sldMk cId="2242633259" sldId="367"/>
            <ac:spMk id="1643" creationId="{95B70B2A-1220-594B-A5B6-FC0BCA0C2DFA}"/>
          </ac:spMkLst>
        </pc:spChg>
        <pc:spChg chg="mod">
          <ac:chgData name="#NG CHI HUI#" userId="a8074964-3c0e-453e-bf61-1d9101821b9c" providerId="ADAL" clId="{6F6D8026-9D7B-E249-B11F-152A018EB705}" dt="2021-04-04T04:30:16.633" v="11360"/>
          <ac:spMkLst>
            <pc:docMk/>
            <pc:sldMk cId="2242633259" sldId="367"/>
            <ac:spMk id="1644" creationId="{AE6C3015-4002-3C4A-88A5-4C6E5DA9E20E}"/>
          </ac:spMkLst>
        </pc:spChg>
        <pc:spChg chg="mod">
          <ac:chgData name="#NG CHI HUI#" userId="a8074964-3c0e-453e-bf61-1d9101821b9c" providerId="ADAL" clId="{6F6D8026-9D7B-E249-B11F-152A018EB705}" dt="2021-04-04T04:30:16.633" v="11360"/>
          <ac:spMkLst>
            <pc:docMk/>
            <pc:sldMk cId="2242633259" sldId="367"/>
            <ac:spMk id="1645" creationId="{FDF87DF2-84DA-4C40-BA5F-4A36120EF314}"/>
          </ac:spMkLst>
        </pc:spChg>
        <pc:spChg chg="mod">
          <ac:chgData name="#NG CHI HUI#" userId="a8074964-3c0e-453e-bf61-1d9101821b9c" providerId="ADAL" clId="{6F6D8026-9D7B-E249-B11F-152A018EB705}" dt="2021-04-04T04:30:16.633" v="11360"/>
          <ac:spMkLst>
            <pc:docMk/>
            <pc:sldMk cId="2242633259" sldId="367"/>
            <ac:spMk id="1646" creationId="{11889A45-4B90-CB4D-A202-C37B8059CCD5}"/>
          </ac:spMkLst>
        </pc:spChg>
        <pc:spChg chg="mod">
          <ac:chgData name="#NG CHI HUI#" userId="a8074964-3c0e-453e-bf61-1d9101821b9c" providerId="ADAL" clId="{6F6D8026-9D7B-E249-B11F-152A018EB705}" dt="2021-04-04T04:30:16.633" v="11360"/>
          <ac:spMkLst>
            <pc:docMk/>
            <pc:sldMk cId="2242633259" sldId="367"/>
            <ac:spMk id="1647" creationId="{1F9A8BD9-C41A-A441-8E58-6C8658628C83}"/>
          </ac:spMkLst>
        </pc:spChg>
        <pc:spChg chg="mod">
          <ac:chgData name="#NG CHI HUI#" userId="a8074964-3c0e-453e-bf61-1d9101821b9c" providerId="ADAL" clId="{6F6D8026-9D7B-E249-B11F-152A018EB705}" dt="2021-04-04T04:30:16.633" v="11360"/>
          <ac:spMkLst>
            <pc:docMk/>
            <pc:sldMk cId="2242633259" sldId="367"/>
            <ac:spMk id="1648" creationId="{E1C919B5-ED1C-6D45-A77A-81A2FDED6AD1}"/>
          </ac:spMkLst>
        </pc:spChg>
        <pc:spChg chg="mod">
          <ac:chgData name="#NG CHI HUI#" userId="a8074964-3c0e-453e-bf61-1d9101821b9c" providerId="ADAL" clId="{6F6D8026-9D7B-E249-B11F-152A018EB705}" dt="2021-04-04T04:30:16.633" v="11360"/>
          <ac:spMkLst>
            <pc:docMk/>
            <pc:sldMk cId="2242633259" sldId="367"/>
            <ac:spMk id="1649" creationId="{C05D58AC-8720-B142-8B32-5B590D18B99D}"/>
          </ac:spMkLst>
        </pc:spChg>
        <pc:spChg chg="mod">
          <ac:chgData name="#NG CHI HUI#" userId="a8074964-3c0e-453e-bf61-1d9101821b9c" providerId="ADAL" clId="{6F6D8026-9D7B-E249-B11F-152A018EB705}" dt="2021-04-04T04:30:16.633" v="11360"/>
          <ac:spMkLst>
            <pc:docMk/>
            <pc:sldMk cId="2242633259" sldId="367"/>
            <ac:spMk id="1650" creationId="{1165C260-A971-124B-B959-6236BCEE1E0F}"/>
          </ac:spMkLst>
        </pc:spChg>
        <pc:spChg chg="mod">
          <ac:chgData name="#NG CHI HUI#" userId="a8074964-3c0e-453e-bf61-1d9101821b9c" providerId="ADAL" clId="{6F6D8026-9D7B-E249-B11F-152A018EB705}" dt="2021-04-04T04:30:16.633" v="11360"/>
          <ac:spMkLst>
            <pc:docMk/>
            <pc:sldMk cId="2242633259" sldId="367"/>
            <ac:spMk id="1651" creationId="{9BF2EA26-9258-F341-B31A-06827AB6D97B}"/>
          </ac:spMkLst>
        </pc:spChg>
        <pc:spChg chg="mod">
          <ac:chgData name="#NG CHI HUI#" userId="a8074964-3c0e-453e-bf61-1d9101821b9c" providerId="ADAL" clId="{6F6D8026-9D7B-E249-B11F-152A018EB705}" dt="2021-04-04T04:30:16.633" v="11360"/>
          <ac:spMkLst>
            <pc:docMk/>
            <pc:sldMk cId="2242633259" sldId="367"/>
            <ac:spMk id="1652" creationId="{183D3320-ABDE-0248-BE26-461D1C145652}"/>
          </ac:spMkLst>
        </pc:spChg>
        <pc:spChg chg="mod">
          <ac:chgData name="#NG CHI HUI#" userId="a8074964-3c0e-453e-bf61-1d9101821b9c" providerId="ADAL" clId="{6F6D8026-9D7B-E249-B11F-152A018EB705}" dt="2021-04-04T04:30:16.633" v="11360"/>
          <ac:spMkLst>
            <pc:docMk/>
            <pc:sldMk cId="2242633259" sldId="367"/>
            <ac:spMk id="1653" creationId="{2412ABA9-16B4-2A4B-BA66-5CFDEDF9B431}"/>
          </ac:spMkLst>
        </pc:spChg>
        <pc:spChg chg="mod">
          <ac:chgData name="#NG CHI HUI#" userId="a8074964-3c0e-453e-bf61-1d9101821b9c" providerId="ADAL" clId="{6F6D8026-9D7B-E249-B11F-152A018EB705}" dt="2021-04-04T04:30:16.633" v="11360"/>
          <ac:spMkLst>
            <pc:docMk/>
            <pc:sldMk cId="2242633259" sldId="367"/>
            <ac:spMk id="1654" creationId="{61DBB82B-F8F7-CB4A-858B-8C6456284CDD}"/>
          </ac:spMkLst>
        </pc:spChg>
        <pc:spChg chg="mod">
          <ac:chgData name="#NG CHI HUI#" userId="a8074964-3c0e-453e-bf61-1d9101821b9c" providerId="ADAL" clId="{6F6D8026-9D7B-E249-B11F-152A018EB705}" dt="2021-04-04T04:30:16.633" v="11360"/>
          <ac:spMkLst>
            <pc:docMk/>
            <pc:sldMk cId="2242633259" sldId="367"/>
            <ac:spMk id="1655" creationId="{DB219126-A4BD-C647-9DB1-23A0DC32E2DF}"/>
          </ac:spMkLst>
        </pc:spChg>
        <pc:spChg chg="mod">
          <ac:chgData name="#NG CHI HUI#" userId="a8074964-3c0e-453e-bf61-1d9101821b9c" providerId="ADAL" clId="{6F6D8026-9D7B-E249-B11F-152A018EB705}" dt="2021-04-04T04:30:16.633" v="11360"/>
          <ac:spMkLst>
            <pc:docMk/>
            <pc:sldMk cId="2242633259" sldId="367"/>
            <ac:spMk id="1656" creationId="{F5CEE97D-5F35-3B41-8BFE-CD46A9451FA2}"/>
          </ac:spMkLst>
        </pc:spChg>
        <pc:spChg chg="mod">
          <ac:chgData name="#NG CHI HUI#" userId="a8074964-3c0e-453e-bf61-1d9101821b9c" providerId="ADAL" clId="{6F6D8026-9D7B-E249-B11F-152A018EB705}" dt="2021-04-04T04:30:16.633" v="11360"/>
          <ac:spMkLst>
            <pc:docMk/>
            <pc:sldMk cId="2242633259" sldId="367"/>
            <ac:spMk id="1657" creationId="{F98E4625-0D82-324A-9E67-620BC9C3A689}"/>
          </ac:spMkLst>
        </pc:spChg>
        <pc:spChg chg="mod">
          <ac:chgData name="#NG CHI HUI#" userId="a8074964-3c0e-453e-bf61-1d9101821b9c" providerId="ADAL" clId="{6F6D8026-9D7B-E249-B11F-152A018EB705}" dt="2021-04-04T04:30:16.633" v="11360"/>
          <ac:spMkLst>
            <pc:docMk/>
            <pc:sldMk cId="2242633259" sldId="367"/>
            <ac:spMk id="1658" creationId="{E6889C22-9226-CD45-871B-BAB995D4C163}"/>
          </ac:spMkLst>
        </pc:spChg>
        <pc:spChg chg="mod">
          <ac:chgData name="#NG CHI HUI#" userId="a8074964-3c0e-453e-bf61-1d9101821b9c" providerId="ADAL" clId="{6F6D8026-9D7B-E249-B11F-152A018EB705}" dt="2021-04-04T04:30:16.633" v="11360"/>
          <ac:spMkLst>
            <pc:docMk/>
            <pc:sldMk cId="2242633259" sldId="367"/>
            <ac:spMk id="1659" creationId="{EAB242A4-FDEB-4B48-982E-2FDE393CBBEE}"/>
          </ac:spMkLst>
        </pc:spChg>
        <pc:spChg chg="mod">
          <ac:chgData name="#NG CHI HUI#" userId="a8074964-3c0e-453e-bf61-1d9101821b9c" providerId="ADAL" clId="{6F6D8026-9D7B-E249-B11F-152A018EB705}" dt="2021-04-04T04:30:16.633" v="11360"/>
          <ac:spMkLst>
            <pc:docMk/>
            <pc:sldMk cId="2242633259" sldId="367"/>
            <ac:spMk id="1660" creationId="{5B137640-37A8-1747-801A-6AD54A6E27D9}"/>
          </ac:spMkLst>
        </pc:spChg>
        <pc:spChg chg="mod">
          <ac:chgData name="#NG CHI HUI#" userId="a8074964-3c0e-453e-bf61-1d9101821b9c" providerId="ADAL" clId="{6F6D8026-9D7B-E249-B11F-152A018EB705}" dt="2021-04-04T04:30:16.633" v="11360"/>
          <ac:spMkLst>
            <pc:docMk/>
            <pc:sldMk cId="2242633259" sldId="367"/>
            <ac:spMk id="1661" creationId="{FD4FF166-E83D-B946-8912-8DC4C55FF044}"/>
          </ac:spMkLst>
        </pc:spChg>
        <pc:spChg chg="mod">
          <ac:chgData name="#NG CHI HUI#" userId="a8074964-3c0e-453e-bf61-1d9101821b9c" providerId="ADAL" clId="{6F6D8026-9D7B-E249-B11F-152A018EB705}" dt="2021-04-04T04:30:16.633" v="11360"/>
          <ac:spMkLst>
            <pc:docMk/>
            <pc:sldMk cId="2242633259" sldId="367"/>
            <ac:spMk id="1662" creationId="{0DC97624-FB61-0642-8688-F34576E8525B}"/>
          </ac:spMkLst>
        </pc:spChg>
        <pc:spChg chg="mod">
          <ac:chgData name="#NG CHI HUI#" userId="a8074964-3c0e-453e-bf61-1d9101821b9c" providerId="ADAL" clId="{6F6D8026-9D7B-E249-B11F-152A018EB705}" dt="2021-04-04T04:30:16.633" v="11360"/>
          <ac:spMkLst>
            <pc:docMk/>
            <pc:sldMk cId="2242633259" sldId="367"/>
            <ac:spMk id="1663" creationId="{D137C5A2-0915-7D48-B219-5B8D362DC0F8}"/>
          </ac:spMkLst>
        </pc:spChg>
        <pc:spChg chg="mod">
          <ac:chgData name="#NG CHI HUI#" userId="a8074964-3c0e-453e-bf61-1d9101821b9c" providerId="ADAL" clId="{6F6D8026-9D7B-E249-B11F-152A018EB705}" dt="2021-04-04T04:30:16.633" v="11360"/>
          <ac:spMkLst>
            <pc:docMk/>
            <pc:sldMk cId="2242633259" sldId="367"/>
            <ac:spMk id="1664" creationId="{F76FFF7B-DBC5-7942-A458-F38F63E43E24}"/>
          </ac:spMkLst>
        </pc:spChg>
        <pc:spChg chg="mod">
          <ac:chgData name="#NG CHI HUI#" userId="a8074964-3c0e-453e-bf61-1d9101821b9c" providerId="ADAL" clId="{6F6D8026-9D7B-E249-B11F-152A018EB705}" dt="2021-04-04T04:30:16.633" v="11360"/>
          <ac:spMkLst>
            <pc:docMk/>
            <pc:sldMk cId="2242633259" sldId="367"/>
            <ac:spMk id="1665" creationId="{258D4F64-D48F-B04C-A51B-9812A4E46DDC}"/>
          </ac:spMkLst>
        </pc:spChg>
        <pc:spChg chg="mod">
          <ac:chgData name="#NG CHI HUI#" userId="a8074964-3c0e-453e-bf61-1d9101821b9c" providerId="ADAL" clId="{6F6D8026-9D7B-E249-B11F-152A018EB705}" dt="2021-04-04T04:30:16.633" v="11360"/>
          <ac:spMkLst>
            <pc:docMk/>
            <pc:sldMk cId="2242633259" sldId="367"/>
            <ac:spMk id="1666" creationId="{0AB81BA0-F072-934D-BB31-C265CA9723AC}"/>
          </ac:spMkLst>
        </pc:spChg>
        <pc:spChg chg="mod">
          <ac:chgData name="#NG CHI HUI#" userId="a8074964-3c0e-453e-bf61-1d9101821b9c" providerId="ADAL" clId="{6F6D8026-9D7B-E249-B11F-152A018EB705}" dt="2021-04-04T04:30:16.633" v="11360"/>
          <ac:spMkLst>
            <pc:docMk/>
            <pc:sldMk cId="2242633259" sldId="367"/>
            <ac:spMk id="1667" creationId="{E682C8CB-8F65-B843-B4C1-69C05FD9AB3B}"/>
          </ac:spMkLst>
        </pc:spChg>
        <pc:spChg chg="mod">
          <ac:chgData name="#NG CHI HUI#" userId="a8074964-3c0e-453e-bf61-1d9101821b9c" providerId="ADAL" clId="{6F6D8026-9D7B-E249-B11F-152A018EB705}" dt="2021-04-04T04:30:16.633" v="11360"/>
          <ac:spMkLst>
            <pc:docMk/>
            <pc:sldMk cId="2242633259" sldId="367"/>
            <ac:spMk id="1668" creationId="{81C7DF02-DB17-EA4F-8888-8096DFAC41BB}"/>
          </ac:spMkLst>
        </pc:spChg>
        <pc:spChg chg="mod">
          <ac:chgData name="#NG CHI HUI#" userId="a8074964-3c0e-453e-bf61-1d9101821b9c" providerId="ADAL" clId="{6F6D8026-9D7B-E249-B11F-152A018EB705}" dt="2021-04-04T04:30:16.633" v="11360"/>
          <ac:spMkLst>
            <pc:docMk/>
            <pc:sldMk cId="2242633259" sldId="367"/>
            <ac:spMk id="1669" creationId="{2568F2E3-33C4-0A43-97D0-B63B77A4BAA4}"/>
          </ac:spMkLst>
        </pc:spChg>
        <pc:spChg chg="mod">
          <ac:chgData name="#NG CHI HUI#" userId="a8074964-3c0e-453e-bf61-1d9101821b9c" providerId="ADAL" clId="{6F6D8026-9D7B-E249-B11F-152A018EB705}" dt="2021-04-04T04:30:16.633" v="11360"/>
          <ac:spMkLst>
            <pc:docMk/>
            <pc:sldMk cId="2242633259" sldId="367"/>
            <ac:spMk id="1670" creationId="{C7DDDE27-4E61-F64B-92A7-BC711F3089FC}"/>
          </ac:spMkLst>
        </pc:spChg>
        <pc:spChg chg="mod">
          <ac:chgData name="#NG CHI HUI#" userId="a8074964-3c0e-453e-bf61-1d9101821b9c" providerId="ADAL" clId="{6F6D8026-9D7B-E249-B11F-152A018EB705}" dt="2021-04-04T04:30:16.633" v="11360"/>
          <ac:spMkLst>
            <pc:docMk/>
            <pc:sldMk cId="2242633259" sldId="367"/>
            <ac:spMk id="1671" creationId="{5627254E-5F6D-C445-8414-7F5B4AA6A058}"/>
          </ac:spMkLst>
        </pc:spChg>
        <pc:spChg chg="mod">
          <ac:chgData name="#NG CHI HUI#" userId="a8074964-3c0e-453e-bf61-1d9101821b9c" providerId="ADAL" clId="{6F6D8026-9D7B-E249-B11F-152A018EB705}" dt="2021-04-04T04:30:16.633" v="11360"/>
          <ac:spMkLst>
            <pc:docMk/>
            <pc:sldMk cId="2242633259" sldId="367"/>
            <ac:spMk id="1672" creationId="{7BBF8807-D9A5-EA48-A4C5-75AC36D3A031}"/>
          </ac:spMkLst>
        </pc:spChg>
        <pc:spChg chg="mod">
          <ac:chgData name="#NG CHI HUI#" userId="a8074964-3c0e-453e-bf61-1d9101821b9c" providerId="ADAL" clId="{6F6D8026-9D7B-E249-B11F-152A018EB705}" dt="2021-04-04T04:30:16.633" v="11360"/>
          <ac:spMkLst>
            <pc:docMk/>
            <pc:sldMk cId="2242633259" sldId="367"/>
            <ac:spMk id="1673" creationId="{AF87B485-FA30-AB42-99A2-0C664F89EE1B}"/>
          </ac:spMkLst>
        </pc:spChg>
        <pc:spChg chg="mod">
          <ac:chgData name="#NG CHI HUI#" userId="a8074964-3c0e-453e-bf61-1d9101821b9c" providerId="ADAL" clId="{6F6D8026-9D7B-E249-B11F-152A018EB705}" dt="2021-04-04T04:30:16.633" v="11360"/>
          <ac:spMkLst>
            <pc:docMk/>
            <pc:sldMk cId="2242633259" sldId="367"/>
            <ac:spMk id="1674" creationId="{6355CC67-16DD-2148-BDEF-178AD003F6C9}"/>
          </ac:spMkLst>
        </pc:spChg>
        <pc:spChg chg="mod">
          <ac:chgData name="#NG CHI HUI#" userId="a8074964-3c0e-453e-bf61-1d9101821b9c" providerId="ADAL" clId="{6F6D8026-9D7B-E249-B11F-152A018EB705}" dt="2021-04-04T04:30:16.633" v="11360"/>
          <ac:spMkLst>
            <pc:docMk/>
            <pc:sldMk cId="2242633259" sldId="367"/>
            <ac:spMk id="1675" creationId="{957751C0-CE7D-AF4C-AE92-E6F55EF4DA2C}"/>
          </ac:spMkLst>
        </pc:spChg>
        <pc:spChg chg="mod">
          <ac:chgData name="#NG CHI HUI#" userId="a8074964-3c0e-453e-bf61-1d9101821b9c" providerId="ADAL" clId="{6F6D8026-9D7B-E249-B11F-152A018EB705}" dt="2021-04-04T04:30:16.633" v="11360"/>
          <ac:spMkLst>
            <pc:docMk/>
            <pc:sldMk cId="2242633259" sldId="367"/>
            <ac:spMk id="1676" creationId="{3E49322C-6352-584A-9C7B-B9A5D4E98EB7}"/>
          </ac:spMkLst>
        </pc:spChg>
        <pc:spChg chg="mod">
          <ac:chgData name="#NG CHI HUI#" userId="a8074964-3c0e-453e-bf61-1d9101821b9c" providerId="ADAL" clId="{6F6D8026-9D7B-E249-B11F-152A018EB705}" dt="2021-04-04T04:30:16.633" v="11360"/>
          <ac:spMkLst>
            <pc:docMk/>
            <pc:sldMk cId="2242633259" sldId="367"/>
            <ac:spMk id="1677" creationId="{81261419-0DB9-3145-82E4-5506C3F3F857}"/>
          </ac:spMkLst>
        </pc:spChg>
        <pc:spChg chg="mod">
          <ac:chgData name="#NG CHI HUI#" userId="a8074964-3c0e-453e-bf61-1d9101821b9c" providerId="ADAL" clId="{6F6D8026-9D7B-E249-B11F-152A018EB705}" dt="2021-04-04T04:30:16.633" v="11360"/>
          <ac:spMkLst>
            <pc:docMk/>
            <pc:sldMk cId="2242633259" sldId="367"/>
            <ac:spMk id="1678" creationId="{D696A409-0097-E343-83E8-FFAFC2F529CD}"/>
          </ac:spMkLst>
        </pc:spChg>
        <pc:spChg chg="mod">
          <ac:chgData name="#NG CHI HUI#" userId="a8074964-3c0e-453e-bf61-1d9101821b9c" providerId="ADAL" clId="{6F6D8026-9D7B-E249-B11F-152A018EB705}" dt="2021-04-04T04:30:16.633" v="11360"/>
          <ac:spMkLst>
            <pc:docMk/>
            <pc:sldMk cId="2242633259" sldId="367"/>
            <ac:spMk id="1679" creationId="{80A68862-02F1-DB4C-A881-4A0509524DBC}"/>
          </ac:spMkLst>
        </pc:spChg>
        <pc:spChg chg="mod">
          <ac:chgData name="#NG CHI HUI#" userId="a8074964-3c0e-453e-bf61-1d9101821b9c" providerId="ADAL" clId="{6F6D8026-9D7B-E249-B11F-152A018EB705}" dt="2021-04-04T04:30:16.633" v="11360"/>
          <ac:spMkLst>
            <pc:docMk/>
            <pc:sldMk cId="2242633259" sldId="367"/>
            <ac:spMk id="1680" creationId="{D7D2C170-04A9-034E-9FD4-2F0CD7449A23}"/>
          </ac:spMkLst>
        </pc:spChg>
        <pc:spChg chg="mod">
          <ac:chgData name="#NG CHI HUI#" userId="a8074964-3c0e-453e-bf61-1d9101821b9c" providerId="ADAL" clId="{6F6D8026-9D7B-E249-B11F-152A018EB705}" dt="2021-04-04T04:30:16.633" v="11360"/>
          <ac:spMkLst>
            <pc:docMk/>
            <pc:sldMk cId="2242633259" sldId="367"/>
            <ac:spMk id="1681" creationId="{ED8E90D6-37BA-1248-A21B-260DD7080844}"/>
          </ac:spMkLst>
        </pc:spChg>
        <pc:spChg chg="mod">
          <ac:chgData name="#NG CHI HUI#" userId="a8074964-3c0e-453e-bf61-1d9101821b9c" providerId="ADAL" clId="{6F6D8026-9D7B-E249-B11F-152A018EB705}" dt="2021-04-04T04:30:16.633" v="11360"/>
          <ac:spMkLst>
            <pc:docMk/>
            <pc:sldMk cId="2242633259" sldId="367"/>
            <ac:spMk id="1682" creationId="{3CB930DE-E078-A544-884B-4DF4798CE100}"/>
          </ac:spMkLst>
        </pc:spChg>
        <pc:spChg chg="mod">
          <ac:chgData name="#NG CHI HUI#" userId="a8074964-3c0e-453e-bf61-1d9101821b9c" providerId="ADAL" clId="{6F6D8026-9D7B-E249-B11F-152A018EB705}" dt="2021-04-04T04:30:16.633" v="11360"/>
          <ac:spMkLst>
            <pc:docMk/>
            <pc:sldMk cId="2242633259" sldId="367"/>
            <ac:spMk id="1683" creationId="{476B5BED-71D0-E841-A7D8-D7898F262BC9}"/>
          </ac:spMkLst>
        </pc:spChg>
        <pc:spChg chg="mod">
          <ac:chgData name="#NG CHI HUI#" userId="a8074964-3c0e-453e-bf61-1d9101821b9c" providerId="ADAL" clId="{6F6D8026-9D7B-E249-B11F-152A018EB705}" dt="2021-04-04T04:30:16.633" v="11360"/>
          <ac:spMkLst>
            <pc:docMk/>
            <pc:sldMk cId="2242633259" sldId="367"/>
            <ac:spMk id="1684" creationId="{E3185A08-401E-364D-9C76-BD310236DC94}"/>
          </ac:spMkLst>
        </pc:spChg>
        <pc:spChg chg="mod">
          <ac:chgData name="#NG CHI HUI#" userId="a8074964-3c0e-453e-bf61-1d9101821b9c" providerId="ADAL" clId="{6F6D8026-9D7B-E249-B11F-152A018EB705}" dt="2021-04-04T04:30:16.633" v="11360"/>
          <ac:spMkLst>
            <pc:docMk/>
            <pc:sldMk cId="2242633259" sldId="367"/>
            <ac:spMk id="1685" creationId="{1AC30D34-83EB-E84B-95D5-9C5A0D58680B}"/>
          </ac:spMkLst>
        </pc:spChg>
        <pc:spChg chg="mod">
          <ac:chgData name="#NG CHI HUI#" userId="a8074964-3c0e-453e-bf61-1d9101821b9c" providerId="ADAL" clId="{6F6D8026-9D7B-E249-B11F-152A018EB705}" dt="2021-04-04T04:30:16.633" v="11360"/>
          <ac:spMkLst>
            <pc:docMk/>
            <pc:sldMk cId="2242633259" sldId="367"/>
            <ac:spMk id="1686" creationId="{CD0539D8-CC9B-EA42-AB89-09CB554E79DA}"/>
          </ac:spMkLst>
        </pc:spChg>
        <pc:spChg chg="mod">
          <ac:chgData name="#NG CHI HUI#" userId="a8074964-3c0e-453e-bf61-1d9101821b9c" providerId="ADAL" clId="{6F6D8026-9D7B-E249-B11F-152A018EB705}" dt="2021-04-04T04:30:16.633" v="11360"/>
          <ac:spMkLst>
            <pc:docMk/>
            <pc:sldMk cId="2242633259" sldId="367"/>
            <ac:spMk id="1687" creationId="{439D2360-5EB6-414C-960A-1763910C723F}"/>
          </ac:spMkLst>
        </pc:spChg>
        <pc:spChg chg="mod">
          <ac:chgData name="#NG CHI HUI#" userId="a8074964-3c0e-453e-bf61-1d9101821b9c" providerId="ADAL" clId="{6F6D8026-9D7B-E249-B11F-152A018EB705}" dt="2021-04-04T04:30:16.633" v="11360"/>
          <ac:spMkLst>
            <pc:docMk/>
            <pc:sldMk cId="2242633259" sldId="367"/>
            <ac:spMk id="1688" creationId="{DB73B0A7-FFA4-E849-83F1-5375283643C9}"/>
          </ac:spMkLst>
        </pc:spChg>
        <pc:spChg chg="mod">
          <ac:chgData name="#NG CHI HUI#" userId="a8074964-3c0e-453e-bf61-1d9101821b9c" providerId="ADAL" clId="{6F6D8026-9D7B-E249-B11F-152A018EB705}" dt="2021-04-04T04:30:16.633" v="11360"/>
          <ac:spMkLst>
            <pc:docMk/>
            <pc:sldMk cId="2242633259" sldId="367"/>
            <ac:spMk id="1689" creationId="{5A178CFC-7B6E-954D-B065-64063D7A4D2E}"/>
          </ac:spMkLst>
        </pc:spChg>
        <pc:spChg chg="mod">
          <ac:chgData name="#NG CHI HUI#" userId="a8074964-3c0e-453e-bf61-1d9101821b9c" providerId="ADAL" clId="{6F6D8026-9D7B-E249-B11F-152A018EB705}" dt="2021-04-04T04:30:16.633" v="11360"/>
          <ac:spMkLst>
            <pc:docMk/>
            <pc:sldMk cId="2242633259" sldId="367"/>
            <ac:spMk id="1690" creationId="{17488685-E022-8841-AE81-9CF7C2842608}"/>
          </ac:spMkLst>
        </pc:spChg>
        <pc:spChg chg="mod">
          <ac:chgData name="#NG CHI HUI#" userId="a8074964-3c0e-453e-bf61-1d9101821b9c" providerId="ADAL" clId="{6F6D8026-9D7B-E249-B11F-152A018EB705}" dt="2021-04-04T04:30:16.633" v="11360"/>
          <ac:spMkLst>
            <pc:docMk/>
            <pc:sldMk cId="2242633259" sldId="367"/>
            <ac:spMk id="1691" creationId="{38937313-0D5D-764F-977A-008398DC88A0}"/>
          </ac:spMkLst>
        </pc:spChg>
        <pc:spChg chg="mod">
          <ac:chgData name="#NG CHI HUI#" userId="a8074964-3c0e-453e-bf61-1d9101821b9c" providerId="ADAL" clId="{6F6D8026-9D7B-E249-B11F-152A018EB705}" dt="2021-04-04T04:30:16.633" v="11360"/>
          <ac:spMkLst>
            <pc:docMk/>
            <pc:sldMk cId="2242633259" sldId="367"/>
            <ac:spMk id="1692" creationId="{49914F2A-EFA1-5348-B130-356D604EFEED}"/>
          </ac:spMkLst>
        </pc:spChg>
        <pc:spChg chg="mod">
          <ac:chgData name="#NG CHI HUI#" userId="a8074964-3c0e-453e-bf61-1d9101821b9c" providerId="ADAL" clId="{6F6D8026-9D7B-E249-B11F-152A018EB705}" dt="2021-04-04T04:30:16.633" v="11360"/>
          <ac:spMkLst>
            <pc:docMk/>
            <pc:sldMk cId="2242633259" sldId="367"/>
            <ac:spMk id="1693" creationId="{9C7C0ED5-73EC-744D-B0D4-8A9A83DCA66E}"/>
          </ac:spMkLst>
        </pc:spChg>
        <pc:spChg chg="mod">
          <ac:chgData name="#NG CHI HUI#" userId="a8074964-3c0e-453e-bf61-1d9101821b9c" providerId="ADAL" clId="{6F6D8026-9D7B-E249-B11F-152A018EB705}" dt="2021-04-04T04:30:16.633" v="11360"/>
          <ac:spMkLst>
            <pc:docMk/>
            <pc:sldMk cId="2242633259" sldId="367"/>
            <ac:spMk id="1694" creationId="{FBB8E3DE-9E23-9C42-86CD-24B71D59A236}"/>
          </ac:spMkLst>
        </pc:spChg>
        <pc:spChg chg="mod">
          <ac:chgData name="#NG CHI HUI#" userId="a8074964-3c0e-453e-bf61-1d9101821b9c" providerId="ADAL" clId="{6F6D8026-9D7B-E249-B11F-152A018EB705}" dt="2021-04-04T04:30:16.633" v="11360"/>
          <ac:spMkLst>
            <pc:docMk/>
            <pc:sldMk cId="2242633259" sldId="367"/>
            <ac:spMk id="1695" creationId="{12B12E93-1195-564F-93DF-EF9B9F975829}"/>
          </ac:spMkLst>
        </pc:spChg>
        <pc:spChg chg="mod">
          <ac:chgData name="#NG CHI HUI#" userId="a8074964-3c0e-453e-bf61-1d9101821b9c" providerId="ADAL" clId="{6F6D8026-9D7B-E249-B11F-152A018EB705}" dt="2021-04-04T04:30:16.633" v="11360"/>
          <ac:spMkLst>
            <pc:docMk/>
            <pc:sldMk cId="2242633259" sldId="367"/>
            <ac:spMk id="1696" creationId="{391CB144-882B-634D-A096-7BB5B2812D6A}"/>
          </ac:spMkLst>
        </pc:spChg>
        <pc:spChg chg="mod">
          <ac:chgData name="#NG CHI HUI#" userId="a8074964-3c0e-453e-bf61-1d9101821b9c" providerId="ADAL" clId="{6F6D8026-9D7B-E249-B11F-152A018EB705}" dt="2021-04-04T04:30:16.633" v="11360"/>
          <ac:spMkLst>
            <pc:docMk/>
            <pc:sldMk cId="2242633259" sldId="367"/>
            <ac:spMk id="1697" creationId="{BAD2DB6F-60AC-8F44-B147-C643F25271A4}"/>
          </ac:spMkLst>
        </pc:spChg>
        <pc:spChg chg="mod">
          <ac:chgData name="#NG CHI HUI#" userId="a8074964-3c0e-453e-bf61-1d9101821b9c" providerId="ADAL" clId="{6F6D8026-9D7B-E249-B11F-152A018EB705}" dt="2021-04-04T04:30:16.633" v="11360"/>
          <ac:spMkLst>
            <pc:docMk/>
            <pc:sldMk cId="2242633259" sldId="367"/>
            <ac:spMk id="1698" creationId="{98EAEFE7-E64B-3647-8B65-5BE0F36C95AD}"/>
          </ac:spMkLst>
        </pc:spChg>
        <pc:spChg chg="mod">
          <ac:chgData name="#NG CHI HUI#" userId="a8074964-3c0e-453e-bf61-1d9101821b9c" providerId="ADAL" clId="{6F6D8026-9D7B-E249-B11F-152A018EB705}" dt="2021-04-04T04:30:16.633" v="11360"/>
          <ac:spMkLst>
            <pc:docMk/>
            <pc:sldMk cId="2242633259" sldId="367"/>
            <ac:spMk id="1699" creationId="{721F5616-3EB7-9D47-9F56-D393AE73E873}"/>
          </ac:spMkLst>
        </pc:spChg>
        <pc:spChg chg="mod">
          <ac:chgData name="#NG CHI HUI#" userId="a8074964-3c0e-453e-bf61-1d9101821b9c" providerId="ADAL" clId="{6F6D8026-9D7B-E249-B11F-152A018EB705}" dt="2021-04-04T04:30:16.633" v="11360"/>
          <ac:spMkLst>
            <pc:docMk/>
            <pc:sldMk cId="2242633259" sldId="367"/>
            <ac:spMk id="1700" creationId="{107D455A-8907-394A-B2FD-33F25AE2F0C5}"/>
          </ac:spMkLst>
        </pc:spChg>
        <pc:spChg chg="mod">
          <ac:chgData name="#NG CHI HUI#" userId="a8074964-3c0e-453e-bf61-1d9101821b9c" providerId="ADAL" clId="{6F6D8026-9D7B-E249-B11F-152A018EB705}" dt="2021-04-04T04:30:16.633" v="11360"/>
          <ac:spMkLst>
            <pc:docMk/>
            <pc:sldMk cId="2242633259" sldId="367"/>
            <ac:spMk id="1701" creationId="{FBDB9B88-28A7-8647-91F5-58BE7B4491C5}"/>
          </ac:spMkLst>
        </pc:spChg>
        <pc:spChg chg="mod">
          <ac:chgData name="#NG CHI HUI#" userId="a8074964-3c0e-453e-bf61-1d9101821b9c" providerId="ADAL" clId="{6F6D8026-9D7B-E249-B11F-152A018EB705}" dt="2021-04-04T04:30:16.633" v="11360"/>
          <ac:spMkLst>
            <pc:docMk/>
            <pc:sldMk cId="2242633259" sldId="367"/>
            <ac:spMk id="1702" creationId="{CAC8A674-12C3-B447-B494-EBC14919693B}"/>
          </ac:spMkLst>
        </pc:spChg>
        <pc:spChg chg="mod">
          <ac:chgData name="#NG CHI HUI#" userId="a8074964-3c0e-453e-bf61-1d9101821b9c" providerId="ADAL" clId="{6F6D8026-9D7B-E249-B11F-152A018EB705}" dt="2021-04-04T04:30:16.633" v="11360"/>
          <ac:spMkLst>
            <pc:docMk/>
            <pc:sldMk cId="2242633259" sldId="367"/>
            <ac:spMk id="1703" creationId="{228DD0A6-52CD-7A44-9D5B-1E6A27A9DD5B}"/>
          </ac:spMkLst>
        </pc:spChg>
        <pc:spChg chg="mod">
          <ac:chgData name="#NG CHI HUI#" userId="a8074964-3c0e-453e-bf61-1d9101821b9c" providerId="ADAL" clId="{6F6D8026-9D7B-E249-B11F-152A018EB705}" dt="2021-04-04T04:30:16.633" v="11360"/>
          <ac:spMkLst>
            <pc:docMk/>
            <pc:sldMk cId="2242633259" sldId="367"/>
            <ac:spMk id="1704" creationId="{DE1462C0-45AB-2C48-83F6-875CC793F3E5}"/>
          </ac:spMkLst>
        </pc:spChg>
        <pc:spChg chg="mod">
          <ac:chgData name="#NG CHI HUI#" userId="a8074964-3c0e-453e-bf61-1d9101821b9c" providerId="ADAL" clId="{6F6D8026-9D7B-E249-B11F-152A018EB705}" dt="2021-04-04T04:30:16.633" v="11360"/>
          <ac:spMkLst>
            <pc:docMk/>
            <pc:sldMk cId="2242633259" sldId="367"/>
            <ac:spMk id="1705" creationId="{8C56BFA0-AB77-6E4E-A5EE-F6298A7CF66B}"/>
          </ac:spMkLst>
        </pc:spChg>
        <pc:spChg chg="mod">
          <ac:chgData name="#NG CHI HUI#" userId="a8074964-3c0e-453e-bf61-1d9101821b9c" providerId="ADAL" clId="{6F6D8026-9D7B-E249-B11F-152A018EB705}" dt="2021-04-04T04:30:16.633" v="11360"/>
          <ac:spMkLst>
            <pc:docMk/>
            <pc:sldMk cId="2242633259" sldId="367"/>
            <ac:spMk id="1706" creationId="{844A30BE-ED33-E145-9ED3-72722CBACD8C}"/>
          </ac:spMkLst>
        </pc:spChg>
        <pc:spChg chg="mod">
          <ac:chgData name="#NG CHI HUI#" userId="a8074964-3c0e-453e-bf61-1d9101821b9c" providerId="ADAL" clId="{6F6D8026-9D7B-E249-B11F-152A018EB705}" dt="2021-04-04T04:30:16.633" v="11360"/>
          <ac:spMkLst>
            <pc:docMk/>
            <pc:sldMk cId="2242633259" sldId="367"/>
            <ac:spMk id="1707" creationId="{B35AB3A3-ADA4-1F4B-A3B6-9BA2E172D20E}"/>
          </ac:spMkLst>
        </pc:spChg>
        <pc:spChg chg="mod">
          <ac:chgData name="#NG CHI HUI#" userId="a8074964-3c0e-453e-bf61-1d9101821b9c" providerId="ADAL" clId="{6F6D8026-9D7B-E249-B11F-152A018EB705}" dt="2021-04-04T04:30:16.633" v="11360"/>
          <ac:spMkLst>
            <pc:docMk/>
            <pc:sldMk cId="2242633259" sldId="367"/>
            <ac:spMk id="1708" creationId="{F67EB3B9-65CE-5344-AE8F-FF9EFD595096}"/>
          </ac:spMkLst>
        </pc:spChg>
        <pc:spChg chg="mod">
          <ac:chgData name="#NG CHI HUI#" userId="a8074964-3c0e-453e-bf61-1d9101821b9c" providerId="ADAL" clId="{6F6D8026-9D7B-E249-B11F-152A018EB705}" dt="2021-04-04T04:30:16.633" v="11360"/>
          <ac:spMkLst>
            <pc:docMk/>
            <pc:sldMk cId="2242633259" sldId="367"/>
            <ac:spMk id="1709" creationId="{3561CB8E-C87D-1546-A544-81D75C26E19F}"/>
          </ac:spMkLst>
        </pc:spChg>
        <pc:spChg chg="mod">
          <ac:chgData name="#NG CHI HUI#" userId="a8074964-3c0e-453e-bf61-1d9101821b9c" providerId="ADAL" clId="{6F6D8026-9D7B-E249-B11F-152A018EB705}" dt="2021-04-04T04:30:16.633" v="11360"/>
          <ac:spMkLst>
            <pc:docMk/>
            <pc:sldMk cId="2242633259" sldId="367"/>
            <ac:spMk id="1710" creationId="{3B22A148-D3E0-C140-9C4C-B588003904C9}"/>
          </ac:spMkLst>
        </pc:spChg>
        <pc:spChg chg="mod">
          <ac:chgData name="#NG CHI HUI#" userId="a8074964-3c0e-453e-bf61-1d9101821b9c" providerId="ADAL" clId="{6F6D8026-9D7B-E249-B11F-152A018EB705}" dt="2021-04-04T04:30:16.633" v="11360"/>
          <ac:spMkLst>
            <pc:docMk/>
            <pc:sldMk cId="2242633259" sldId="367"/>
            <ac:spMk id="1711" creationId="{D709593B-8665-F548-AAF8-1E4F7EFD27B6}"/>
          </ac:spMkLst>
        </pc:spChg>
        <pc:spChg chg="mod">
          <ac:chgData name="#NG CHI HUI#" userId="a8074964-3c0e-453e-bf61-1d9101821b9c" providerId="ADAL" clId="{6F6D8026-9D7B-E249-B11F-152A018EB705}" dt="2021-04-04T04:30:16.633" v="11360"/>
          <ac:spMkLst>
            <pc:docMk/>
            <pc:sldMk cId="2242633259" sldId="367"/>
            <ac:spMk id="1712" creationId="{B0068E6E-3237-5647-9680-6669B7645E36}"/>
          </ac:spMkLst>
        </pc:spChg>
        <pc:spChg chg="mod">
          <ac:chgData name="#NG CHI HUI#" userId="a8074964-3c0e-453e-bf61-1d9101821b9c" providerId="ADAL" clId="{6F6D8026-9D7B-E249-B11F-152A018EB705}" dt="2021-04-04T04:30:16.633" v="11360"/>
          <ac:spMkLst>
            <pc:docMk/>
            <pc:sldMk cId="2242633259" sldId="367"/>
            <ac:spMk id="1713" creationId="{7C7206B6-420A-9745-8B11-71B74EF9EE0B}"/>
          </ac:spMkLst>
        </pc:spChg>
        <pc:spChg chg="mod">
          <ac:chgData name="#NG CHI HUI#" userId="a8074964-3c0e-453e-bf61-1d9101821b9c" providerId="ADAL" clId="{6F6D8026-9D7B-E249-B11F-152A018EB705}" dt="2021-04-04T04:30:16.633" v="11360"/>
          <ac:spMkLst>
            <pc:docMk/>
            <pc:sldMk cId="2242633259" sldId="367"/>
            <ac:spMk id="1714" creationId="{066EC3FA-99AC-9448-9C26-5C3C113D6604}"/>
          </ac:spMkLst>
        </pc:spChg>
        <pc:spChg chg="mod">
          <ac:chgData name="#NG CHI HUI#" userId="a8074964-3c0e-453e-bf61-1d9101821b9c" providerId="ADAL" clId="{6F6D8026-9D7B-E249-B11F-152A018EB705}" dt="2021-04-04T04:30:16.633" v="11360"/>
          <ac:spMkLst>
            <pc:docMk/>
            <pc:sldMk cId="2242633259" sldId="367"/>
            <ac:spMk id="1715" creationId="{1B2E832B-99E0-DE4E-B4C1-DE0E8A6D2DD5}"/>
          </ac:spMkLst>
        </pc:spChg>
        <pc:spChg chg="mod">
          <ac:chgData name="#NG CHI HUI#" userId="a8074964-3c0e-453e-bf61-1d9101821b9c" providerId="ADAL" clId="{6F6D8026-9D7B-E249-B11F-152A018EB705}" dt="2021-04-04T04:30:16.633" v="11360"/>
          <ac:spMkLst>
            <pc:docMk/>
            <pc:sldMk cId="2242633259" sldId="367"/>
            <ac:spMk id="1716" creationId="{476A3A4A-C8F4-D740-8071-62B3685C2C2B}"/>
          </ac:spMkLst>
        </pc:spChg>
        <pc:spChg chg="mod">
          <ac:chgData name="#NG CHI HUI#" userId="a8074964-3c0e-453e-bf61-1d9101821b9c" providerId="ADAL" clId="{6F6D8026-9D7B-E249-B11F-152A018EB705}" dt="2021-04-04T04:30:16.633" v="11360"/>
          <ac:spMkLst>
            <pc:docMk/>
            <pc:sldMk cId="2242633259" sldId="367"/>
            <ac:spMk id="1717" creationId="{3A88C2D7-F80A-5A42-AF5F-1C8FB8A550D0}"/>
          </ac:spMkLst>
        </pc:spChg>
        <pc:spChg chg="mod">
          <ac:chgData name="#NG CHI HUI#" userId="a8074964-3c0e-453e-bf61-1d9101821b9c" providerId="ADAL" clId="{6F6D8026-9D7B-E249-B11F-152A018EB705}" dt="2021-04-04T04:30:16.633" v="11360"/>
          <ac:spMkLst>
            <pc:docMk/>
            <pc:sldMk cId="2242633259" sldId="367"/>
            <ac:spMk id="1718" creationId="{5F7817AE-BC42-9948-BE7F-90B737285356}"/>
          </ac:spMkLst>
        </pc:spChg>
        <pc:spChg chg="mod">
          <ac:chgData name="#NG CHI HUI#" userId="a8074964-3c0e-453e-bf61-1d9101821b9c" providerId="ADAL" clId="{6F6D8026-9D7B-E249-B11F-152A018EB705}" dt="2021-04-04T04:30:16.633" v="11360"/>
          <ac:spMkLst>
            <pc:docMk/>
            <pc:sldMk cId="2242633259" sldId="367"/>
            <ac:spMk id="1719" creationId="{EC922FC1-229B-C544-8B78-83E4C5DC2635}"/>
          </ac:spMkLst>
        </pc:spChg>
        <pc:spChg chg="mod">
          <ac:chgData name="#NG CHI HUI#" userId="a8074964-3c0e-453e-bf61-1d9101821b9c" providerId="ADAL" clId="{6F6D8026-9D7B-E249-B11F-152A018EB705}" dt="2021-04-04T04:30:16.633" v="11360"/>
          <ac:spMkLst>
            <pc:docMk/>
            <pc:sldMk cId="2242633259" sldId="367"/>
            <ac:spMk id="1720" creationId="{B7D3583C-E69F-484C-B922-CF3D82E65E86}"/>
          </ac:spMkLst>
        </pc:spChg>
        <pc:spChg chg="mod">
          <ac:chgData name="#NG CHI HUI#" userId="a8074964-3c0e-453e-bf61-1d9101821b9c" providerId="ADAL" clId="{6F6D8026-9D7B-E249-B11F-152A018EB705}" dt="2021-04-04T04:30:16.633" v="11360"/>
          <ac:spMkLst>
            <pc:docMk/>
            <pc:sldMk cId="2242633259" sldId="367"/>
            <ac:spMk id="1721" creationId="{D4CA7463-D3E7-524F-82B7-0DB2F3DBDADE}"/>
          </ac:spMkLst>
        </pc:spChg>
        <pc:spChg chg="mod">
          <ac:chgData name="#NG CHI HUI#" userId="a8074964-3c0e-453e-bf61-1d9101821b9c" providerId="ADAL" clId="{6F6D8026-9D7B-E249-B11F-152A018EB705}" dt="2021-04-04T04:30:16.633" v="11360"/>
          <ac:spMkLst>
            <pc:docMk/>
            <pc:sldMk cId="2242633259" sldId="367"/>
            <ac:spMk id="1722" creationId="{FE9CA7E0-606B-534D-B365-BF0DA9C4C468}"/>
          </ac:spMkLst>
        </pc:spChg>
        <pc:spChg chg="add del mod">
          <ac:chgData name="#NG CHI HUI#" userId="a8074964-3c0e-453e-bf61-1d9101821b9c" providerId="ADAL" clId="{6F6D8026-9D7B-E249-B11F-152A018EB705}" dt="2021-04-04T04:30:17.612" v="11361"/>
          <ac:spMkLst>
            <pc:docMk/>
            <pc:sldMk cId="2242633259" sldId="367"/>
            <ac:spMk id="1723" creationId="{9911B657-81D2-1744-95AE-4E22E307A2B5}"/>
          </ac:spMkLst>
        </pc:spChg>
        <pc:spChg chg="add del mod">
          <ac:chgData name="#NG CHI HUI#" userId="a8074964-3c0e-453e-bf61-1d9101821b9c" providerId="ADAL" clId="{6F6D8026-9D7B-E249-B11F-152A018EB705}" dt="2021-04-04T04:30:17.612" v="11361"/>
          <ac:spMkLst>
            <pc:docMk/>
            <pc:sldMk cId="2242633259" sldId="367"/>
            <ac:spMk id="1724" creationId="{67482D6B-CDCA-FF44-A949-D9BB82A44964}"/>
          </ac:spMkLst>
        </pc:spChg>
        <pc:spChg chg="add del mod">
          <ac:chgData name="#NG CHI HUI#" userId="a8074964-3c0e-453e-bf61-1d9101821b9c" providerId="ADAL" clId="{6F6D8026-9D7B-E249-B11F-152A018EB705}" dt="2021-04-04T04:30:17.612" v="11361"/>
          <ac:spMkLst>
            <pc:docMk/>
            <pc:sldMk cId="2242633259" sldId="367"/>
            <ac:spMk id="1725" creationId="{4BF8A2E5-A0E3-5947-AA86-661EC397EAE9}"/>
          </ac:spMkLst>
        </pc:spChg>
        <pc:spChg chg="add del mod">
          <ac:chgData name="#NG CHI HUI#" userId="a8074964-3c0e-453e-bf61-1d9101821b9c" providerId="ADAL" clId="{6F6D8026-9D7B-E249-B11F-152A018EB705}" dt="2021-04-04T04:30:17.612" v="11361"/>
          <ac:spMkLst>
            <pc:docMk/>
            <pc:sldMk cId="2242633259" sldId="367"/>
            <ac:spMk id="1726" creationId="{E9F4BA8D-B695-7145-A540-DC9CD4643B18}"/>
          </ac:spMkLst>
        </pc:spChg>
        <pc:spChg chg="add del mod">
          <ac:chgData name="#NG CHI HUI#" userId="a8074964-3c0e-453e-bf61-1d9101821b9c" providerId="ADAL" clId="{6F6D8026-9D7B-E249-B11F-152A018EB705}" dt="2021-04-04T04:30:17.612" v="11361"/>
          <ac:spMkLst>
            <pc:docMk/>
            <pc:sldMk cId="2242633259" sldId="367"/>
            <ac:spMk id="1727" creationId="{09F982F4-CED4-D649-A287-47D0EA340898}"/>
          </ac:spMkLst>
        </pc:spChg>
        <pc:spChg chg="add del mod">
          <ac:chgData name="#NG CHI HUI#" userId="a8074964-3c0e-453e-bf61-1d9101821b9c" providerId="ADAL" clId="{6F6D8026-9D7B-E249-B11F-152A018EB705}" dt="2021-04-04T04:30:17.612" v="11361"/>
          <ac:spMkLst>
            <pc:docMk/>
            <pc:sldMk cId="2242633259" sldId="367"/>
            <ac:spMk id="1728" creationId="{37A94841-43FB-E448-AB15-F4538E30375B}"/>
          </ac:spMkLst>
        </pc:spChg>
        <pc:spChg chg="add del mod">
          <ac:chgData name="#NG CHI HUI#" userId="a8074964-3c0e-453e-bf61-1d9101821b9c" providerId="ADAL" clId="{6F6D8026-9D7B-E249-B11F-152A018EB705}" dt="2021-04-04T04:30:17.612" v="11361"/>
          <ac:spMkLst>
            <pc:docMk/>
            <pc:sldMk cId="2242633259" sldId="367"/>
            <ac:spMk id="1729" creationId="{E39556FB-693E-F941-A4C4-C11083540E96}"/>
          </ac:spMkLst>
        </pc:spChg>
        <pc:spChg chg="add del mod">
          <ac:chgData name="#NG CHI HUI#" userId="a8074964-3c0e-453e-bf61-1d9101821b9c" providerId="ADAL" clId="{6F6D8026-9D7B-E249-B11F-152A018EB705}" dt="2021-04-04T04:30:17.612" v="11361"/>
          <ac:spMkLst>
            <pc:docMk/>
            <pc:sldMk cId="2242633259" sldId="367"/>
            <ac:spMk id="1730" creationId="{42421BE9-DFA0-4341-B57A-CD460A410237}"/>
          </ac:spMkLst>
        </pc:spChg>
        <pc:spChg chg="mod">
          <ac:chgData name="#NG CHI HUI#" userId="a8074964-3c0e-453e-bf61-1d9101821b9c" providerId="ADAL" clId="{6F6D8026-9D7B-E249-B11F-152A018EB705}" dt="2021-04-04T04:30:20.021" v="11363"/>
          <ac:spMkLst>
            <pc:docMk/>
            <pc:sldMk cId="2242633259" sldId="367"/>
            <ac:spMk id="1732" creationId="{5AC78A43-A2B7-494C-9B80-B8BD6FA1217B}"/>
          </ac:spMkLst>
        </pc:spChg>
        <pc:spChg chg="mod">
          <ac:chgData name="#NG CHI HUI#" userId="a8074964-3c0e-453e-bf61-1d9101821b9c" providerId="ADAL" clId="{6F6D8026-9D7B-E249-B11F-152A018EB705}" dt="2021-04-04T04:30:20.021" v="11363"/>
          <ac:spMkLst>
            <pc:docMk/>
            <pc:sldMk cId="2242633259" sldId="367"/>
            <ac:spMk id="1733" creationId="{C56895E3-F1A7-C448-A7B9-F1D94521EF24}"/>
          </ac:spMkLst>
        </pc:spChg>
        <pc:spChg chg="mod">
          <ac:chgData name="#NG CHI HUI#" userId="a8074964-3c0e-453e-bf61-1d9101821b9c" providerId="ADAL" clId="{6F6D8026-9D7B-E249-B11F-152A018EB705}" dt="2021-04-04T04:30:20.021" v="11363"/>
          <ac:spMkLst>
            <pc:docMk/>
            <pc:sldMk cId="2242633259" sldId="367"/>
            <ac:spMk id="1734" creationId="{B3CF9384-865B-6446-84C6-4DFC96766B15}"/>
          </ac:spMkLst>
        </pc:spChg>
        <pc:spChg chg="mod">
          <ac:chgData name="#NG CHI HUI#" userId="a8074964-3c0e-453e-bf61-1d9101821b9c" providerId="ADAL" clId="{6F6D8026-9D7B-E249-B11F-152A018EB705}" dt="2021-04-04T04:30:20.021" v="11363"/>
          <ac:spMkLst>
            <pc:docMk/>
            <pc:sldMk cId="2242633259" sldId="367"/>
            <ac:spMk id="1735" creationId="{062076C2-A996-AD4B-8EC5-FD11876558AC}"/>
          </ac:spMkLst>
        </pc:spChg>
        <pc:spChg chg="add del mod">
          <ac:chgData name="#NG CHI HUI#" userId="a8074964-3c0e-453e-bf61-1d9101821b9c" providerId="ADAL" clId="{6F6D8026-9D7B-E249-B11F-152A018EB705}" dt="2021-04-04T04:31:25.104" v="11392" actId="1076"/>
          <ac:spMkLst>
            <pc:docMk/>
            <pc:sldMk cId="2242633259" sldId="367"/>
            <ac:spMk id="1737" creationId="{5E2F63C4-83A2-0D44-A9BD-235E51C5369E}"/>
          </ac:spMkLst>
        </pc:spChg>
        <pc:spChg chg="mod">
          <ac:chgData name="#NG CHI HUI#" userId="a8074964-3c0e-453e-bf61-1d9101821b9c" providerId="ADAL" clId="{6F6D8026-9D7B-E249-B11F-152A018EB705}" dt="2021-04-04T04:30:20.021" v="11363"/>
          <ac:spMkLst>
            <pc:docMk/>
            <pc:sldMk cId="2242633259" sldId="367"/>
            <ac:spMk id="1738" creationId="{556346C4-5A38-9641-9546-6205A60E4902}"/>
          </ac:spMkLst>
        </pc:spChg>
        <pc:spChg chg="mod">
          <ac:chgData name="#NG CHI HUI#" userId="a8074964-3c0e-453e-bf61-1d9101821b9c" providerId="ADAL" clId="{6F6D8026-9D7B-E249-B11F-152A018EB705}" dt="2021-04-04T04:30:20.021" v="11363"/>
          <ac:spMkLst>
            <pc:docMk/>
            <pc:sldMk cId="2242633259" sldId="367"/>
            <ac:spMk id="1739" creationId="{5D63AD76-843E-8C42-B9F3-B48D6676BE0F}"/>
          </ac:spMkLst>
        </pc:spChg>
        <pc:spChg chg="mod">
          <ac:chgData name="#NG CHI HUI#" userId="a8074964-3c0e-453e-bf61-1d9101821b9c" providerId="ADAL" clId="{6F6D8026-9D7B-E249-B11F-152A018EB705}" dt="2021-04-04T04:30:20.021" v="11363"/>
          <ac:spMkLst>
            <pc:docMk/>
            <pc:sldMk cId="2242633259" sldId="367"/>
            <ac:spMk id="1740" creationId="{365A4008-C80B-E043-9B89-5D5A8A954CFE}"/>
          </ac:spMkLst>
        </pc:spChg>
        <pc:spChg chg="mod">
          <ac:chgData name="#NG CHI HUI#" userId="a8074964-3c0e-453e-bf61-1d9101821b9c" providerId="ADAL" clId="{6F6D8026-9D7B-E249-B11F-152A018EB705}" dt="2021-04-04T04:30:20.021" v="11363"/>
          <ac:spMkLst>
            <pc:docMk/>
            <pc:sldMk cId="2242633259" sldId="367"/>
            <ac:spMk id="1742" creationId="{99A9F91D-42D8-764F-BB77-F23A5DBE5838}"/>
          </ac:spMkLst>
        </pc:spChg>
        <pc:spChg chg="mod">
          <ac:chgData name="#NG CHI HUI#" userId="a8074964-3c0e-453e-bf61-1d9101821b9c" providerId="ADAL" clId="{6F6D8026-9D7B-E249-B11F-152A018EB705}" dt="2021-04-04T04:30:20.021" v="11363"/>
          <ac:spMkLst>
            <pc:docMk/>
            <pc:sldMk cId="2242633259" sldId="367"/>
            <ac:spMk id="1743" creationId="{F29E3F16-7E31-4244-BE37-2739E54B67A2}"/>
          </ac:spMkLst>
        </pc:spChg>
        <pc:spChg chg="mod">
          <ac:chgData name="#NG CHI HUI#" userId="a8074964-3c0e-453e-bf61-1d9101821b9c" providerId="ADAL" clId="{6F6D8026-9D7B-E249-B11F-152A018EB705}" dt="2021-04-04T04:30:20.021" v="11363"/>
          <ac:spMkLst>
            <pc:docMk/>
            <pc:sldMk cId="2242633259" sldId="367"/>
            <ac:spMk id="1744" creationId="{C0DF903F-2615-794B-86D6-247D2AAB6110}"/>
          </ac:spMkLst>
        </pc:spChg>
        <pc:spChg chg="mod">
          <ac:chgData name="#NG CHI HUI#" userId="a8074964-3c0e-453e-bf61-1d9101821b9c" providerId="ADAL" clId="{6F6D8026-9D7B-E249-B11F-152A018EB705}" dt="2021-04-04T04:30:20.021" v="11363"/>
          <ac:spMkLst>
            <pc:docMk/>
            <pc:sldMk cId="2242633259" sldId="367"/>
            <ac:spMk id="1745" creationId="{72B4F292-BCD8-004B-8325-CEC43308A08C}"/>
          </ac:spMkLst>
        </pc:spChg>
        <pc:spChg chg="mod">
          <ac:chgData name="#NG CHI HUI#" userId="a8074964-3c0e-453e-bf61-1d9101821b9c" providerId="ADAL" clId="{6F6D8026-9D7B-E249-B11F-152A018EB705}" dt="2021-04-04T04:30:20.021" v="11363"/>
          <ac:spMkLst>
            <pc:docMk/>
            <pc:sldMk cId="2242633259" sldId="367"/>
            <ac:spMk id="1747" creationId="{5C4CDE3E-F311-A64E-B150-D4EB5A158C36}"/>
          </ac:spMkLst>
        </pc:spChg>
        <pc:spChg chg="mod">
          <ac:chgData name="#NG CHI HUI#" userId="a8074964-3c0e-453e-bf61-1d9101821b9c" providerId="ADAL" clId="{6F6D8026-9D7B-E249-B11F-152A018EB705}" dt="2021-04-04T04:30:20.021" v="11363"/>
          <ac:spMkLst>
            <pc:docMk/>
            <pc:sldMk cId="2242633259" sldId="367"/>
            <ac:spMk id="1748" creationId="{A7A4041D-0E25-F841-B173-366258A1B794}"/>
          </ac:spMkLst>
        </pc:spChg>
        <pc:spChg chg="mod">
          <ac:chgData name="#NG CHI HUI#" userId="a8074964-3c0e-453e-bf61-1d9101821b9c" providerId="ADAL" clId="{6F6D8026-9D7B-E249-B11F-152A018EB705}" dt="2021-04-04T04:30:20.021" v="11363"/>
          <ac:spMkLst>
            <pc:docMk/>
            <pc:sldMk cId="2242633259" sldId="367"/>
            <ac:spMk id="1749" creationId="{7E373A87-7C12-3848-BEA0-AEC0EEB1FFE2}"/>
          </ac:spMkLst>
        </pc:spChg>
        <pc:spChg chg="mod">
          <ac:chgData name="#NG CHI HUI#" userId="a8074964-3c0e-453e-bf61-1d9101821b9c" providerId="ADAL" clId="{6F6D8026-9D7B-E249-B11F-152A018EB705}" dt="2021-04-04T04:30:20.021" v="11363"/>
          <ac:spMkLst>
            <pc:docMk/>
            <pc:sldMk cId="2242633259" sldId="367"/>
            <ac:spMk id="1750" creationId="{FFAF9194-5C0C-0B41-B7B4-6D5F39D05F28}"/>
          </ac:spMkLst>
        </pc:spChg>
        <pc:spChg chg="add del mod">
          <ac:chgData name="#NG CHI HUI#" userId="a8074964-3c0e-453e-bf61-1d9101821b9c" providerId="ADAL" clId="{6F6D8026-9D7B-E249-B11F-152A018EB705}" dt="2021-04-04T04:32:28.484" v="11401" actId="478"/>
          <ac:spMkLst>
            <pc:docMk/>
            <pc:sldMk cId="2242633259" sldId="367"/>
            <ac:spMk id="1751" creationId="{D6F39165-04C0-5545-8BC1-241F296C2699}"/>
          </ac:spMkLst>
        </pc:spChg>
        <pc:spChg chg="mod">
          <ac:chgData name="#NG CHI HUI#" userId="a8074964-3c0e-453e-bf61-1d9101821b9c" providerId="ADAL" clId="{6F6D8026-9D7B-E249-B11F-152A018EB705}" dt="2021-04-04T04:30:20.021" v="11363"/>
          <ac:spMkLst>
            <pc:docMk/>
            <pc:sldMk cId="2242633259" sldId="367"/>
            <ac:spMk id="1753" creationId="{58BCE258-F796-914E-ADA0-19D57E503942}"/>
          </ac:spMkLst>
        </pc:spChg>
        <pc:spChg chg="mod">
          <ac:chgData name="#NG CHI HUI#" userId="a8074964-3c0e-453e-bf61-1d9101821b9c" providerId="ADAL" clId="{6F6D8026-9D7B-E249-B11F-152A018EB705}" dt="2021-04-04T04:30:20.021" v="11363"/>
          <ac:spMkLst>
            <pc:docMk/>
            <pc:sldMk cId="2242633259" sldId="367"/>
            <ac:spMk id="1754" creationId="{308DB083-8418-5843-826F-9BD25D500DB8}"/>
          </ac:spMkLst>
        </pc:spChg>
        <pc:spChg chg="mod">
          <ac:chgData name="#NG CHI HUI#" userId="a8074964-3c0e-453e-bf61-1d9101821b9c" providerId="ADAL" clId="{6F6D8026-9D7B-E249-B11F-152A018EB705}" dt="2021-04-04T04:30:20.021" v="11363"/>
          <ac:spMkLst>
            <pc:docMk/>
            <pc:sldMk cId="2242633259" sldId="367"/>
            <ac:spMk id="1755" creationId="{786F13EE-9CEF-A44B-B7AC-F3A88BB15B1C}"/>
          </ac:spMkLst>
        </pc:spChg>
        <pc:spChg chg="mod">
          <ac:chgData name="#NG CHI HUI#" userId="a8074964-3c0e-453e-bf61-1d9101821b9c" providerId="ADAL" clId="{6F6D8026-9D7B-E249-B11F-152A018EB705}" dt="2021-04-04T04:30:20.021" v="11363"/>
          <ac:spMkLst>
            <pc:docMk/>
            <pc:sldMk cId="2242633259" sldId="367"/>
            <ac:spMk id="1756" creationId="{7327C036-F866-9D4E-A426-0E62D628EB61}"/>
          </ac:spMkLst>
        </pc:spChg>
        <pc:spChg chg="mod">
          <ac:chgData name="#NG CHI HUI#" userId="a8074964-3c0e-453e-bf61-1d9101821b9c" providerId="ADAL" clId="{6F6D8026-9D7B-E249-B11F-152A018EB705}" dt="2021-04-04T04:30:20.021" v="11363"/>
          <ac:spMkLst>
            <pc:docMk/>
            <pc:sldMk cId="2242633259" sldId="367"/>
            <ac:spMk id="1757" creationId="{BD7D0CEF-7F2C-AD44-8A0A-B2981FA7D2C9}"/>
          </ac:spMkLst>
        </pc:spChg>
        <pc:spChg chg="mod">
          <ac:chgData name="#NG CHI HUI#" userId="a8074964-3c0e-453e-bf61-1d9101821b9c" providerId="ADAL" clId="{6F6D8026-9D7B-E249-B11F-152A018EB705}" dt="2021-04-04T04:30:20.021" v="11363"/>
          <ac:spMkLst>
            <pc:docMk/>
            <pc:sldMk cId="2242633259" sldId="367"/>
            <ac:spMk id="1758" creationId="{EB9D4F8B-9826-0A4A-838D-828E1A4DD9D9}"/>
          </ac:spMkLst>
        </pc:spChg>
        <pc:spChg chg="mod">
          <ac:chgData name="#NG CHI HUI#" userId="a8074964-3c0e-453e-bf61-1d9101821b9c" providerId="ADAL" clId="{6F6D8026-9D7B-E249-B11F-152A018EB705}" dt="2021-04-04T04:30:20.021" v="11363"/>
          <ac:spMkLst>
            <pc:docMk/>
            <pc:sldMk cId="2242633259" sldId="367"/>
            <ac:spMk id="1759" creationId="{812EE442-4D4C-524E-8EF1-10558A09F950}"/>
          </ac:spMkLst>
        </pc:spChg>
        <pc:spChg chg="mod">
          <ac:chgData name="#NG CHI HUI#" userId="a8074964-3c0e-453e-bf61-1d9101821b9c" providerId="ADAL" clId="{6F6D8026-9D7B-E249-B11F-152A018EB705}" dt="2021-04-04T04:30:20.021" v="11363"/>
          <ac:spMkLst>
            <pc:docMk/>
            <pc:sldMk cId="2242633259" sldId="367"/>
            <ac:spMk id="1760" creationId="{6FF41E19-8417-2146-B4A6-CA1CCC9FF08C}"/>
          </ac:spMkLst>
        </pc:spChg>
        <pc:spChg chg="mod">
          <ac:chgData name="#NG CHI HUI#" userId="a8074964-3c0e-453e-bf61-1d9101821b9c" providerId="ADAL" clId="{6F6D8026-9D7B-E249-B11F-152A018EB705}" dt="2021-04-04T04:30:20.021" v="11363"/>
          <ac:spMkLst>
            <pc:docMk/>
            <pc:sldMk cId="2242633259" sldId="367"/>
            <ac:spMk id="1761" creationId="{AE98E4FA-38E0-0B49-9321-4F96FD162F7B}"/>
          </ac:spMkLst>
        </pc:spChg>
        <pc:spChg chg="mod">
          <ac:chgData name="#NG CHI HUI#" userId="a8074964-3c0e-453e-bf61-1d9101821b9c" providerId="ADAL" clId="{6F6D8026-9D7B-E249-B11F-152A018EB705}" dt="2021-04-04T04:30:20.021" v="11363"/>
          <ac:spMkLst>
            <pc:docMk/>
            <pc:sldMk cId="2242633259" sldId="367"/>
            <ac:spMk id="1762" creationId="{2FE38906-E6F2-CB49-AE51-A5289276AEB3}"/>
          </ac:spMkLst>
        </pc:spChg>
        <pc:spChg chg="mod">
          <ac:chgData name="#NG CHI HUI#" userId="a8074964-3c0e-453e-bf61-1d9101821b9c" providerId="ADAL" clId="{6F6D8026-9D7B-E249-B11F-152A018EB705}" dt="2021-04-04T04:30:20.021" v="11363"/>
          <ac:spMkLst>
            <pc:docMk/>
            <pc:sldMk cId="2242633259" sldId="367"/>
            <ac:spMk id="1763" creationId="{8F460400-35EB-3149-A36A-7EB35A39A6C4}"/>
          </ac:spMkLst>
        </pc:spChg>
        <pc:spChg chg="mod">
          <ac:chgData name="#NG CHI HUI#" userId="a8074964-3c0e-453e-bf61-1d9101821b9c" providerId="ADAL" clId="{6F6D8026-9D7B-E249-B11F-152A018EB705}" dt="2021-04-04T04:30:20.021" v="11363"/>
          <ac:spMkLst>
            <pc:docMk/>
            <pc:sldMk cId="2242633259" sldId="367"/>
            <ac:spMk id="1764" creationId="{F8F77289-18B5-DA4B-9B9B-995A26A8140C}"/>
          </ac:spMkLst>
        </pc:spChg>
        <pc:spChg chg="mod">
          <ac:chgData name="#NG CHI HUI#" userId="a8074964-3c0e-453e-bf61-1d9101821b9c" providerId="ADAL" clId="{6F6D8026-9D7B-E249-B11F-152A018EB705}" dt="2021-04-04T04:30:20.021" v="11363"/>
          <ac:spMkLst>
            <pc:docMk/>
            <pc:sldMk cId="2242633259" sldId="367"/>
            <ac:spMk id="1765" creationId="{D1C064D5-FC81-5445-9884-304627974968}"/>
          </ac:spMkLst>
        </pc:spChg>
        <pc:spChg chg="mod">
          <ac:chgData name="#NG CHI HUI#" userId="a8074964-3c0e-453e-bf61-1d9101821b9c" providerId="ADAL" clId="{6F6D8026-9D7B-E249-B11F-152A018EB705}" dt="2021-04-04T04:30:20.021" v="11363"/>
          <ac:spMkLst>
            <pc:docMk/>
            <pc:sldMk cId="2242633259" sldId="367"/>
            <ac:spMk id="1766" creationId="{EF13ACA0-AA97-E44F-BEF8-C179E06A1C42}"/>
          </ac:spMkLst>
        </pc:spChg>
        <pc:spChg chg="del mod">
          <ac:chgData name="#NG CHI HUI#" userId="a8074964-3c0e-453e-bf61-1d9101821b9c" providerId="ADAL" clId="{6F6D8026-9D7B-E249-B11F-152A018EB705}" dt="2021-04-04T04:30:22.937" v="11364" actId="478"/>
          <ac:spMkLst>
            <pc:docMk/>
            <pc:sldMk cId="2242633259" sldId="367"/>
            <ac:spMk id="1767" creationId="{8571CA70-238E-4B45-A0BC-FA74B2344988}"/>
          </ac:spMkLst>
        </pc:spChg>
        <pc:spChg chg="mod">
          <ac:chgData name="#NG CHI HUI#" userId="a8074964-3c0e-453e-bf61-1d9101821b9c" providerId="ADAL" clId="{6F6D8026-9D7B-E249-B11F-152A018EB705}" dt="2021-04-04T04:30:20.021" v="11363"/>
          <ac:spMkLst>
            <pc:docMk/>
            <pc:sldMk cId="2242633259" sldId="367"/>
            <ac:spMk id="1768" creationId="{BC9608C8-2857-2D4C-B744-8FE3B9812D52}"/>
          </ac:spMkLst>
        </pc:spChg>
        <pc:spChg chg="mod">
          <ac:chgData name="#NG CHI HUI#" userId="a8074964-3c0e-453e-bf61-1d9101821b9c" providerId="ADAL" clId="{6F6D8026-9D7B-E249-B11F-152A018EB705}" dt="2021-04-04T04:30:20.021" v="11363"/>
          <ac:spMkLst>
            <pc:docMk/>
            <pc:sldMk cId="2242633259" sldId="367"/>
            <ac:spMk id="1769" creationId="{367F9F13-D1EC-3B42-9D72-DCD0EB355E5E}"/>
          </ac:spMkLst>
        </pc:spChg>
        <pc:spChg chg="mod">
          <ac:chgData name="#NG CHI HUI#" userId="a8074964-3c0e-453e-bf61-1d9101821b9c" providerId="ADAL" clId="{6F6D8026-9D7B-E249-B11F-152A018EB705}" dt="2021-04-04T04:30:20.021" v="11363"/>
          <ac:spMkLst>
            <pc:docMk/>
            <pc:sldMk cId="2242633259" sldId="367"/>
            <ac:spMk id="1770" creationId="{ECFD3300-03A9-FA48-BB62-DEEABA144EB8}"/>
          </ac:spMkLst>
        </pc:spChg>
        <pc:spChg chg="mod">
          <ac:chgData name="#NG CHI HUI#" userId="a8074964-3c0e-453e-bf61-1d9101821b9c" providerId="ADAL" clId="{6F6D8026-9D7B-E249-B11F-152A018EB705}" dt="2021-04-04T04:30:20.021" v="11363"/>
          <ac:spMkLst>
            <pc:docMk/>
            <pc:sldMk cId="2242633259" sldId="367"/>
            <ac:spMk id="1771" creationId="{D2E9F52D-E40B-4F44-A628-E767BA6D97EB}"/>
          </ac:spMkLst>
        </pc:spChg>
        <pc:spChg chg="mod">
          <ac:chgData name="#NG CHI HUI#" userId="a8074964-3c0e-453e-bf61-1d9101821b9c" providerId="ADAL" clId="{6F6D8026-9D7B-E249-B11F-152A018EB705}" dt="2021-04-04T04:30:20.021" v="11363"/>
          <ac:spMkLst>
            <pc:docMk/>
            <pc:sldMk cId="2242633259" sldId="367"/>
            <ac:spMk id="1772" creationId="{580134AF-1559-794B-8A19-25896CF106FB}"/>
          </ac:spMkLst>
        </pc:spChg>
        <pc:spChg chg="mod">
          <ac:chgData name="#NG CHI HUI#" userId="a8074964-3c0e-453e-bf61-1d9101821b9c" providerId="ADAL" clId="{6F6D8026-9D7B-E249-B11F-152A018EB705}" dt="2021-04-04T04:30:20.021" v="11363"/>
          <ac:spMkLst>
            <pc:docMk/>
            <pc:sldMk cId="2242633259" sldId="367"/>
            <ac:spMk id="1773" creationId="{1AD39E8C-2CB3-2843-86A3-EA251E09BF3C}"/>
          </ac:spMkLst>
        </pc:spChg>
        <pc:spChg chg="mod">
          <ac:chgData name="#NG CHI HUI#" userId="a8074964-3c0e-453e-bf61-1d9101821b9c" providerId="ADAL" clId="{6F6D8026-9D7B-E249-B11F-152A018EB705}" dt="2021-04-04T04:30:20.021" v="11363"/>
          <ac:spMkLst>
            <pc:docMk/>
            <pc:sldMk cId="2242633259" sldId="367"/>
            <ac:spMk id="1774" creationId="{1C5C92C9-26EB-FC4A-96AD-236280DEBF60}"/>
          </ac:spMkLst>
        </pc:spChg>
        <pc:spChg chg="mod">
          <ac:chgData name="#NG CHI HUI#" userId="a8074964-3c0e-453e-bf61-1d9101821b9c" providerId="ADAL" clId="{6F6D8026-9D7B-E249-B11F-152A018EB705}" dt="2021-04-04T04:30:20.021" v="11363"/>
          <ac:spMkLst>
            <pc:docMk/>
            <pc:sldMk cId="2242633259" sldId="367"/>
            <ac:spMk id="1775" creationId="{5CAF3802-2E98-F542-9CB9-E979DEC62FB3}"/>
          </ac:spMkLst>
        </pc:spChg>
        <pc:spChg chg="mod">
          <ac:chgData name="#NG CHI HUI#" userId="a8074964-3c0e-453e-bf61-1d9101821b9c" providerId="ADAL" clId="{6F6D8026-9D7B-E249-B11F-152A018EB705}" dt="2021-04-04T04:30:20.021" v="11363"/>
          <ac:spMkLst>
            <pc:docMk/>
            <pc:sldMk cId="2242633259" sldId="367"/>
            <ac:spMk id="1776" creationId="{70D03A4D-3D61-EA4B-BB1E-2A524F023ACF}"/>
          </ac:spMkLst>
        </pc:spChg>
        <pc:spChg chg="mod">
          <ac:chgData name="#NG CHI HUI#" userId="a8074964-3c0e-453e-bf61-1d9101821b9c" providerId="ADAL" clId="{6F6D8026-9D7B-E249-B11F-152A018EB705}" dt="2021-04-04T04:30:20.021" v="11363"/>
          <ac:spMkLst>
            <pc:docMk/>
            <pc:sldMk cId="2242633259" sldId="367"/>
            <ac:spMk id="1777" creationId="{125F749F-E365-B640-B546-1C9B159F1734}"/>
          </ac:spMkLst>
        </pc:spChg>
        <pc:spChg chg="mod">
          <ac:chgData name="#NG CHI HUI#" userId="a8074964-3c0e-453e-bf61-1d9101821b9c" providerId="ADAL" clId="{6F6D8026-9D7B-E249-B11F-152A018EB705}" dt="2021-04-04T04:30:20.021" v="11363"/>
          <ac:spMkLst>
            <pc:docMk/>
            <pc:sldMk cId="2242633259" sldId="367"/>
            <ac:spMk id="1778" creationId="{0A55FDD1-B221-8043-8820-6DABDFAA5A63}"/>
          </ac:spMkLst>
        </pc:spChg>
        <pc:spChg chg="mod">
          <ac:chgData name="#NG CHI HUI#" userId="a8074964-3c0e-453e-bf61-1d9101821b9c" providerId="ADAL" clId="{6F6D8026-9D7B-E249-B11F-152A018EB705}" dt="2021-04-04T04:30:20.021" v="11363"/>
          <ac:spMkLst>
            <pc:docMk/>
            <pc:sldMk cId="2242633259" sldId="367"/>
            <ac:spMk id="1779" creationId="{D69CCBE1-2574-3F48-97C7-DE31241390E3}"/>
          </ac:spMkLst>
        </pc:spChg>
        <pc:spChg chg="mod">
          <ac:chgData name="#NG CHI HUI#" userId="a8074964-3c0e-453e-bf61-1d9101821b9c" providerId="ADAL" clId="{6F6D8026-9D7B-E249-B11F-152A018EB705}" dt="2021-04-04T04:30:20.021" v="11363"/>
          <ac:spMkLst>
            <pc:docMk/>
            <pc:sldMk cId="2242633259" sldId="367"/>
            <ac:spMk id="1780" creationId="{2B16E83A-0A61-C24C-94A7-570B902521CD}"/>
          </ac:spMkLst>
        </pc:spChg>
        <pc:spChg chg="mod">
          <ac:chgData name="#NG CHI HUI#" userId="a8074964-3c0e-453e-bf61-1d9101821b9c" providerId="ADAL" clId="{6F6D8026-9D7B-E249-B11F-152A018EB705}" dt="2021-04-04T04:30:20.021" v="11363"/>
          <ac:spMkLst>
            <pc:docMk/>
            <pc:sldMk cId="2242633259" sldId="367"/>
            <ac:spMk id="1781" creationId="{4D5FFAA3-CB0F-C147-825C-151CB3927F2D}"/>
          </ac:spMkLst>
        </pc:spChg>
        <pc:spChg chg="mod">
          <ac:chgData name="#NG CHI HUI#" userId="a8074964-3c0e-453e-bf61-1d9101821b9c" providerId="ADAL" clId="{6F6D8026-9D7B-E249-B11F-152A018EB705}" dt="2021-04-04T04:30:20.021" v="11363"/>
          <ac:spMkLst>
            <pc:docMk/>
            <pc:sldMk cId="2242633259" sldId="367"/>
            <ac:spMk id="1782" creationId="{C05C46BE-FF1A-3B43-94FB-0DB00C9213D0}"/>
          </ac:spMkLst>
        </pc:spChg>
        <pc:spChg chg="mod">
          <ac:chgData name="#NG CHI HUI#" userId="a8074964-3c0e-453e-bf61-1d9101821b9c" providerId="ADAL" clId="{6F6D8026-9D7B-E249-B11F-152A018EB705}" dt="2021-04-04T04:30:20.021" v="11363"/>
          <ac:spMkLst>
            <pc:docMk/>
            <pc:sldMk cId="2242633259" sldId="367"/>
            <ac:spMk id="1783" creationId="{43A2549F-E269-5D40-BC53-3D04EDAD63DE}"/>
          </ac:spMkLst>
        </pc:spChg>
        <pc:spChg chg="mod">
          <ac:chgData name="#NG CHI HUI#" userId="a8074964-3c0e-453e-bf61-1d9101821b9c" providerId="ADAL" clId="{6F6D8026-9D7B-E249-B11F-152A018EB705}" dt="2021-04-04T04:30:20.021" v="11363"/>
          <ac:spMkLst>
            <pc:docMk/>
            <pc:sldMk cId="2242633259" sldId="367"/>
            <ac:spMk id="1784" creationId="{8D1974E0-5949-5D47-ACAB-AF5E5CA8E9BF}"/>
          </ac:spMkLst>
        </pc:spChg>
        <pc:spChg chg="mod">
          <ac:chgData name="#NG CHI HUI#" userId="a8074964-3c0e-453e-bf61-1d9101821b9c" providerId="ADAL" clId="{6F6D8026-9D7B-E249-B11F-152A018EB705}" dt="2021-04-04T04:30:20.021" v="11363"/>
          <ac:spMkLst>
            <pc:docMk/>
            <pc:sldMk cId="2242633259" sldId="367"/>
            <ac:spMk id="1785" creationId="{CB101224-2F8B-D74F-9E54-58DF95D5C955}"/>
          </ac:spMkLst>
        </pc:spChg>
        <pc:spChg chg="mod">
          <ac:chgData name="#NG CHI HUI#" userId="a8074964-3c0e-453e-bf61-1d9101821b9c" providerId="ADAL" clId="{6F6D8026-9D7B-E249-B11F-152A018EB705}" dt="2021-04-04T04:30:20.021" v="11363"/>
          <ac:spMkLst>
            <pc:docMk/>
            <pc:sldMk cId="2242633259" sldId="367"/>
            <ac:spMk id="1786" creationId="{647A7B79-3516-7241-89FE-8FB916FBF449}"/>
          </ac:spMkLst>
        </pc:spChg>
        <pc:spChg chg="mod">
          <ac:chgData name="#NG CHI HUI#" userId="a8074964-3c0e-453e-bf61-1d9101821b9c" providerId="ADAL" clId="{6F6D8026-9D7B-E249-B11F-152A018EB705}" dt="2021-04-04T04:30:20.021" v="11363"/>
          <ac:spMkLst>
            <pc:docMk/>
            <pc:sldMk cId="2242633259" sldId="367"/>
            <ac:spMk id="1787" creationId="{D6B3E186-EEE8-3E46-825B-DFCB5A697508}"/>
          </ac:spMkLst>
        </pc:spChg>
        <pc:spChg chg="mod">
          <ac:chgData name="#NG CHI HUI#" userId="a8074964-3c0e-453e-bf61-1d9101821b9c" providerId="ADAL" clId="{6F6D8026-9D7B-E249-B11F-152A018EB705}" dt="2021-04-04T04:30:20.021" v="11363"/>
          <ac:spMkLst>
            <pc:docMk/>
            <pc:sldMk cId="2242633259" sldId="367"/>
            <ac:spMk id="1788" creationId="{36B2758F-288A-1B40-A13B-BB0DFD07DB85}"/>
          </ac:spMkLst>
        </pc:spChg>
        <pc:spChg chg="mod">
          <ac:chgData name="#NG CHI HUI#" userId="a8074964-3c0e-453e-bf61-1d9101821b9c" providerId="ADAL" clId="{6F6D8026-9D7B-E249-B11F-152A018EB705}" dt="2021-04-04T04:30:20.021" v="11363"/>
          <ac:spMkLst>
            <pc:docMk/>
            <pc:sldMk cId="2242633259" sldId="367"/>
            <ac:spMk id="1789" creationId="{5CC60881-278B-8F49-9DEA-AC7B23CB3A3D}"/>
          </ac:spMkLst>
        </pc:spChg>
        <pc:spChg chg="mod">
          <ac:chgData name="#NG CHI HUI#" userId="a8074964-3c0e-453e-bf61-1d9101821b9c" providerId="ADAL" clId="{6F6D8026-9D7B-E249-B11F-152A018EB705}" dt="2021-04-04T04:30:20.021" v="11363"/>
          <ac:spMkLst>
            <pc:docMk/>
            <pc:sldMk cId="2242633259" sldId="367"/>
            <ac:spMk id="1790" creationId="{211E476F-BF61-884D-88C4-82F075DD9A25}"/>
          </ac:spMkLst>
        </pc:spChg>
        <pc:spChg chg="mod">
          <ac:chgData name="#NG CHI HUI#" userId="a8074964-3c0e-453e-bf61-1d9101821b9c" providerId="ADAL" clId="{6F6D8026-9D7B-E249-B11F-152A018EB705}" dt="2021-04-04T04:30:20.021" v="11363"/>
          <ac:spMkLst>
            <pc:docMk/>
            <pc:sldMk cId="2242633259" sldId="367"/>
            <ac:spMk id="1791" creationId="{1CCFA5CD-4D27-4C47-A806-DCC9F8684E1F}"/>
          </ac:spMkLst>
        </pc:spChg>
        <pc:spChg chg="mod">
          <ac:chgData name="#NG CHI HUI#" userId="a8074964-3c0e-453e-bf61-1d9101821b9c" providerId="ADAL" clId="{6F6D8026-9D7B-E249-B11F-152A018EB705}" dt="2021-04-04T04:30:20.021" v="11363"/>
          <ac:spMkLst>
            <pc:docMk/>
            <pc:sldMk cId="2242633259" sldId="367"/>
            <ac:spMk id="1792" creationId="{CC207DB3-99CD-E648-9293-C16DD08E9F6A}"/>
          </ac:spMkLst>
        </pc:spChg>
        <pc:spChg chg="mod">
          <ac:chgData name="#NG CHI HUI#" userId="a8074964-3c0e-453e-bf61-1d9101821b9c" providerId="ADAL" clId="{6F6D8026-9D7B-E249-B11F-152A018EB705}" dt="2021-04-04T04:30:20.021" v="11363"/>
          <ac:spMkLst>
            <pc:docMk/>
            <pc:sldMk cId="2242633259" sldId="367"/>
            <ac:spMk id="1793" creationId="{093A041E-4636-7848-AC6C-7CBFC96513C5}"/>
          </ac:spMkLst>
        </pc:spChg>
        <pc:spChg chg="mod">
          <ac:chgData name="#NG CHI HUI#" userId="a8074964-3c0e-453e-bf61-1d9101821b9c" providerId="ADAL" clId="{6F6D8026-9D7B-E249-B11F-152A018EB705}" dt="2021-04-04T04:30:20.021" v="11363"/>
          <ac:spMkLst>
            <pc:docMk/>
            <pc:sldMk cId="2242633259" sldId="367"/>
            <ac:spMk id="1794" creationId="{D1DE29C2-F399-914A-B08C-C359B00B673F}"/>
          </ac:spMkLst>
        </pc:spChg>
        <pc:spChg chg="mod">
          <ac:chgData name="#NG CHI HUI#" userId="a8074964-3c0e-453e-bf61-1d9101821b9c" providerId="ADAL" clId="{6F6D8026-9D7B-E249-B11F-152A018EB705}" dt="2021-04-04T04:30:20.021" v="11363"/>
          <ac:spMkLst>
            <pc:docMk/>
            <pc:sldMk cId="2242633259" sldId="367"/>
            <ac:spMk id="1795" creationId="{F445140A-A74C-7141-98CC-B35002D3F768}"/>
          </ac:spMkLst>
        </pc:spChg>
        <pc:spChg chg="mod">
          <ac:chgData name="#NG CHI HUI#" userId="a8074964-3c0e-453e-bf61-1d9101821b9c" providerId="ADAL" clId="{6F6D8026-9D7B-E249-B11F-152A018EB705}" dt="2021-04-04T04:30:20.021" v="11363"/>
          <ac:spMkLst>
            <pc:docMk/>
            <pc:sldMk cId="2242633259" sldId="367"/>
            <ac:spMk id="1796" creationId="{849361A2-674A-AE46-BEE3-A82A0D301121}"/>
          </ac:spMkLst>
        </pc:spChg>
        <pc:spChg chg="mod">
          <ac:chgData name="#NG CHI HUI#" userId="a8074964-3c0e-453e-bf61-1d9101821b9c" providerId="ADAL" clId="{6F6D8026-9D7B-E249-B11F-152A018EB705}" dt="2021-04-04T04:30:20.021" v="11363"/>
          <ac:spMkLst>
            <pc:docMk/>
            <pc:sldMk cId="2242633259" sldId="367"/>
            <ac:spMk id="1797" creationId="{0731D5F9-2EE6-FF4B-A7CE-23D8661442B8}"/>
          </ac:spMkLst>
        </pc:spChg>
        <pc:spChg chg="mod">
          <ac:chgData name="#NG CHI HUI#" userId="a8074964-3c0e-453e-bf61-1d9101821b9c" providerId="ADAL" clId="{6F6D8026-9D7B-E249-B11F-152A018EB705}" dt="2021-04-04T04:30:20.021" v="11363"/>
          <ac:spMkLst>
            <pc:docMk/>
            <pc:sldMk cId="2242633259" sldId="367"/>
            <ac:spMk id="1798" creationId="{1B9233B9-577C-3F48-92A1-82A2401F69DA}"/>
          </ac:spMkLst>
        </pc:spChg>
        <pc:spChg chg="mod">
          <ac:chgData name="#NG CHI HUI#" userId="a8074964-3c0e-453e-bf61-1d9101821b9c" providerId="ADAL" clId="{6F6D8026-9D7B-E249-B11F-152A018EB705}" dt="2021-04-04T04:30:20.021" v="11363"/>
          <ac:spMkLst>
            <pc:docMk/>
            <pc:sldMk cId="2242633259" sldId="367"/>
            <ac:spMk id="1799" creationId="{63039367-29AD-394B-B686-4AB6818325E8}"/>
          </ac:spMkLst>
        </pc:spChg>
        <pc:spChg chg="mod">
          <ac:chgData name="#NG CHI HUI#" userId="a8074964-3c0e-453e-bf61-1d9101821b9c" providerId="ADAL" clId="{6F6D8026-9D7B-E249-B11F-152A018EB705}" dt="2021-04-04T04:30:20.021" v="11363"/>
          <ac:spMkLst>
            <pc:docMk/>
            <pc:sldMk cId="2242633259" sldId="367"/>
            <ac:spMk id="1800" creationId="{11FDB562-FC84-E34C-BBB6-BC293962CD4F}"/>
          </ac:spMkLst>
        </pc:spChg>
        <pc:spChg chg="mod">
          <ac:chgData name="#NG CHI HUI#" userId="a8074964-3c0e-453e-bf61-1d9101821b9c" providerId="ADAL" clId="{6F6D8026-9D7B-E249-B11F-152A018EB705}" dt="2021-04-04T04:30:20.021" v="11363"/>
          <ac:spMkLst>
            <pc:docMk/>
            <pc:sldMk cId="2242633259" sldId="367"/>
            <ac:spMk id="1801" creationId="{8936F3AD-3E9D-AA41-B62F-8D6938551304}"/>
          </ac:spMkLst>
        </pc:spChg>
        <pc:spChg chg="mod">
          <ac:chgData name="#NG CHI HUI#" userId="a8074964-3c0e-453e-bf61-1d9101821b9c" providerId="ADAL" clId="{6F6D8026-9D7B-E249-B11F-152A018EB705}" dt="2021-04-04T04:30:20.021" v="11363"/>
          <ac:spMkLst>
            <pc:docMk/>
            <pc:sldMk cId="2242633259" sldId="367"/>
            <ac:spMk id="1802" creationId="{295AE775-8FF9-9D4C-B7B4-6CC20D88A9EC}"/>
          </ac:spMkLst>
        </pc:spChg>
        <pc:spChg chg="mod">
          <ac:chgData name="#NG CHI HUI#" userId="a8074964-3c0e-453e-bf61-1d9101821b9c" providerId="ADAL" clId="{6F6D8026-9D7B-E249-B11F-152A018EB705}" dt="2021-04-04T04:30:20.021" v="11363"/>
          <ac:spMkLst>
            <pc:docMk/>
            <pc:sldMk cId="2242633259" sldId="367"/>
            <ac:spMk id="1803" creationId="{ACAD34EB-C8F1-604A-AAFB-F6EBB61D080D}"/>
          </ac:spMkLst>
        </pc:spChg>
        <pc:spChg chg="mod">
          <ac:chgData name="#NG CHI HUI#" userId="a8074964-3c0e-453e-bf61-1d9101821b9c" providerId="ADAL" clId="{6F6D8026-9D7B-E249-B11F-152A018EB705}" dt="2021-04-04T04:30:20.021" v="11363"/>
          <ac:spMkLst>
            <pc:docMk/>
            <pc:sldMk cId="2242633259" sldId="367"/>
            <ac:spMk id="1804" creationId="{84ABDE09-8CD4-7546-9880-1F8D36BC79F1}"/>
          </ac:spMkLst>
        </pc:spChg>
        <pc:spChg chg="mod">
          <ac:chgData name="#NG CHI HUI#" userId="a8074964-3c0e-453e-bf61-1d9101821b9c" providerId="ADAL" clId="{6F6D8026-9D7B-E249-B11F-152A018EB705}" dt="2021-04-04T04:30:20.021" v="11363"/>
          <ac:spMkLst>
            <pc:docMk/>
            <pc:sldMk cId="2242633259" sldId="367"/>
            <ac:spMk id="1805" creationId="{D0973286-FAE1-E64F-902A-808BBA02052B}"/>
          </ac:spMkLst>
        </pc:spChg>
        <pc:spChg chg="mod">
          <ac:chgData name="#NG CHI HUI#" userId="a8074964-3c0e-453e-bf61-1d9101821b9c" providerId="ADAL" clId="{6F6D8026-9D7B-E249-B11F-152A018EB705}" dt="2021-04-04T04:30:20.021" v="11363"/>
          <ac:spMkLst>
            <pc:docMk/>
            <pc:sldMk cId="2242633259" sldId="367"/>
            <ac:spMk id="1806" creationId="{9589993C-0480-FC4F-BBE8-3D052E1251E9}"/>
          </ac:spMkLst>
        </pc:spChg>
        <pc:spChg chg="mod">
          <ac:chgData name="#NG CHI HUI#" userId="a8074964-3c0e-453e-bf61-1d9101821b9c" providerId="ADAL" clId="{6F6D8026-9D7B-E249-B11F-152A018EB705}" dt="2021-04-04T04:30:20.021" v="11363"/>
          <ac:spMkLst>
            <pc:docMk/>
            <pc:sldMk cId="2242633259" sldId="367"/>
            <ac:spMk id="1807" creationId="{833C4BB8-0306-AD42-BEA3-F0C1DA935E4B}"/>
          </ac:spMkLst>
        </pc:spChg>
        <pc:spChg chg="mod">
          <ac:chgData name="#NG CHI HUI#" userId="a8074964-3c0e-453e-bf61-1d9101821b9c" providerId="ADAL" clId="{6F6D8026-9D7B-E249-B11F-152A018EB705}" dt="2021-04-04T04:30:20.021" v="11363"/>
          <ac:spMkLst>
            <pc:docMk/>
            <pc:sldMk cId="2242633259" sldId="367"/>
            <ac:spMk id="1808" creationId="{0F8922C6-BDB1-A64B-B52B-1CB0A5802601}"/>
          </ac:spMkLst>
        </pc:spChg>
        <pc:spChg chg="mod">
          <ac:chgData name="#NG CHI HUI#" userId="a8074964-3c0e-453e-bf61-1d9101821b9c" providerId="ADAL" clId="{6F6D8026-9D7B-E249-B11F-152A018EB705}" dt="2021-04-04T04:30:20.021" v="11363"/>
          <ac:spMkLst>
            <pc:docMk/>
            <pc:sldMk cId="2242633259" sldId="367"/>
            <ac:spMk id="1809" creationId="{6CCBC152-E3EA-B04F-AA49-B03A64C97FBD}"/>
          </ac:spMkLst>
        </pc:spChg>
        <pc:spChg chg="mod">
          <ac:chgData name="#NG CHI HUI#" userId="a8074964-3c0e-453e-bf61-1d9101821b9c" providerId="ADAL" clId="{6F6D8026-9D7B-E249-B11F-152A018EB705}" dt="2021-04-04T04:30:20.021" v="11363"/>
          <ac:spMkLst>
            <pc:docMk/>
            <pc:sldMk cId="2242633259" sldId="367"/>
            <ac:spMk id="1810" creationId="{BC5A98CA-7E86-4141-8FC4-35BB09A5F78E}"/>
          </ac:spMkLst>
        </pc:spChg>
        <pc:spChg chg="mod">
          <ac:chgData name="#NG CHI HUI#" userId="a8074964-3c0e-453e-bf61-1d9101821b9c" providerId="ADAL" clId="{6F6D8026-9D7B-E249-B11F-152A018EB705}" dt="2021-04-04T04:30:20.021" v="11363"/>
          <ac:spMkLst>
            <pc:docMk/>
            <pc:sldMk cId="2242633259" sldId="367"/>
            <ac:spMk id="1811" creationId="{6A3D6727-A2E9-BA45-9804-F3A0DD8A226A}"/>
          </ac:spMkLst>
        </pc:spChg>
        <pc:spChg chg="mod">
          <ac:chgData name="#NG CHI HUI#" userId="a8074964-3c0e-453e-bf61-1d9101821b9c" providerId="ADAL" clId="{6F6D8026-9D7B-E249-B11F-152A018EB705}" dt="2021-04-04T04:30:20.021" v="11363"/>
          <ac:spMkLst>
            <pc:docMk/>
            <pc:sldMk cId="2242633259" sldId="367"/>
            <ac:spMk id="1812" creationId="{D0500FB6-2A47-644D-A97B-F991D200290A}"/>
          </ac:spMkLst>
        </pc:spChg>
        <pc:spChg chg="mod">
          <ac:chgData name="#NG CHI HUI#" userId="a8074964-3c0e-453e-bf61-1d9101821b9c" providerId="ADAL" clId="{6F6D8026-9D7B-E249-B11F-152A018EB705}" dt="2021-04-04T04:30:20.021" v="11363"/>
          <ac:spMkLst>
            <pc:docMk/>
            <pc:sldMk cId="2242633259" sldId="367"/>
            <ac:spMk id="1813" creationId="{BF8585FE-9520-FC48-8833-07AEE181AE8F}"/>
          </ac:spMkLst>
        </pc:spChg>
        <pc:spChg chg="mod">
          <ac:chgData name="#NG CHI HUI#" userId="a8074964-3c0e-453e-bf61-1d9101821b9c" providerId="ADAL" clId="{6F6D8026-9D7B-E249-B11F-152A018EB705}" dt="2021-04-04T04:30:20.021" v="11363"/>
          <ac:spMkLst>
            <pc:docMk/>
            <pc:sldMk cId="2242633259" sldId="367"/>
            <ac:spMk id="1814" creationId="{60ABD047-3220-2841-AF52-E16D8500A5DF}"/>
          </ac:spMkLst>
        </pc:spChg>
        <pc:spChg chg="mod">
          <ac:chgData name="#NG CHI HUI#" userId="a8074964-3c0e-453e-bf61-1d9101821b9c" providerId="ADAL" clId="{6F6D8026-9D7B-E249-B11F-152A018EB705}" dt="2021-04-04T04:30:20.021" v="11363"/>
          <ac:spMkLst>
            <pc:docMk/>
            <pc:sldMk cId="2242633259" sldId="367"/>
            <ac:spMk id="1815" creationId="{9E2BB0C2-A2BA-7847-9717-892812022F73}"/>
          </ac:spMkLst>
        </pc:spChg>
        <pc:spChg chg="mod">
          <ac:chgData name="#NG CHI HUI#" userId="a8074964-3c0e-453e-bf61-1d9101821b9c" providerId="ADAL" clId="{6F6D8026-9D7B-E249-B11F-152A018EB705}" dt="2021-04-04T04:30:20.021" v="11363"/>
          <ac:spMkLst>
            <pc:docMk/>
            <pc:sldMk cId="2242633259" sldId="367"/>
            <ac:spMk id="1816" creationId="{A8551552-11AF-B54A-8ADA-9D11A059412A}"/>
          </ac:spMkLst>
        </pc:spChg>
        <pc:spChg chg="mod">
          <ac:chgData name="#NG CHI HUI#" userId="a8074964-3c0e-453e-bf61-1d9101821b9c" providerId="ADAL" clId="{6F6D8026-9D7B-E249-B11F-152A018EB705}" dt="2021-04-04T04:30:20.021" v="11363"/>
          <ac:spMkLst>
            <pc:docMk/>
            <pc:sldMk cId="2242633259" sldId="367"/>
            <ac:spMk id="1817" creationId="{919582FF-E7C2-0A41-9343-FA64324338AD}"/>
          </ac:spMkLst>
        </pc:spChg>
        <pc:spChg chg="mod">
          <ac:chgData name="#NG CHI HUI#" userId="a8074964-3c0e-453e-bf61-1d9101821b9c" providerId="ADAL" clId="{6F6D8026-9D7B-E249-B11F-152A018EB705}" dt="2021-04-04T04:30:20.021" v="11363"/>
          <ac:spMkLst>
            <pc:docMk/>
            <pc:sldMk cId="2242633259" sldId="367"/>
            <ac:spMk id="1818" creationId="{C3E971DB-0572-3344-8D5B-EBB326B662F6}"/>
          </ac:spMkLst>
        </pc:spChg>
        <pc:spChg chg="mod">
          <ac:chgData name="#NG CHI HUI#" userId="a8074964-3c0e-453e-bf61-1d9101821b9c" providerId="ADAL" clId="{6F6D8026-9D7B-E249-B11F-152A018EB705}" dt="2021-04-04T04:30:20.021" v="11363"/>
          <ac:spMkLst>
            <pc:docMk/>
            <pc:sldMk cId="2242633259" sldId="367"/>
            <ac:spMk id="1819" creationId="{0DD23AEA-5C24-F24C-AC74-3CAAE58A51BE}"/>
          </ac:spMkLst>
        </pc:spChg>
        <pc:spChg chg="mod">
          <ac:chgData name="#NG CHI HUI#" userId="a8074964-3c0e-453e-bf61-1d9101821b9c" providerId="ADAL" clId="{6F6D8026-9D7B-E249-B11F-152A018EB705}" dt="2021-04-04T04:30:20.021" v="11363"/>
          <ac:spMkLst>
            <pc:docMk/>
            <pc:sldMk cId="2242633259" sldId="367"/>
            <ac:spMk id="1820" creationId="{67DAE619-CA3E-E149-807F-F68FABDD258A}"/>
          </ac:spMkLst>
        </pc:spChg>
        <pc:spChg chg="mod">
          <ac:chgData name="#NG CHI HUI#" userId="a8074964-3c0e-453e-bf61-1d9101821b9c" providerId="ADAL" clId="{6F6D8026-9D7B-E249-B11F-152A018EB705}" dt="2021-04-04T04:30:20.021" v="11363"/>
          <ac:spMkLst>
            <pc:docMk/>
            <pc:sldMk cId="2242633259" sldId="367"/>
            <ac:spMk id="1821" creationId="{48368498-704D-E848-AFB3-E5C2228656B2}"/>
          </ac:spMkLst>
        </pc:spChg>
        <pc:spChg chg="mod">
          <ac:chgData name="#NG CHI HUI#" userId="a8074964-3c0e-453e-bf61-1d9101821b9c" providerId="ADAL" clId="{6F6D8026-9D7B-E249-B11F-152A018EB705}" dt="2021-04-04T04:30:20.021" v="11363"/>
          <ac:spMkLst>
            <pc:docMk/>
            <pc:sldMk cId="2242633259" sldId="367"/>
            <ac:spMk id="1822" creationId="{15BAF9C5-1D45-8D47-83C8-74E78991C91C}"/>
          </ac:spMkLst>
        </pc:spChg>
        <pc:spChg chg="mod">
          <ac:chgData name="#NG CHI HUI#" userId="a8074964-3c0e-453e-bf61-1d9101821b9c" providerId="ADAL" clId="{6F6D8026-9D7B-E249-B11F-152A018EB705}" dt="2021-04-04T04:30:20.021" v="11363"/>
          <ac:spMkLst>
            <pc:docMk/>
            <pc:sldMk cId="2242633259" sldId="367"/>
            <ac:spMk id="1823" creationId="{015EF351-755D-CE4A-826C-216DBF89B7AB}"/>
          </ac:spMkLst>
        </pc:spChg>
        <pc:spChg chg="mod">
          <ac:chgData name="#NG CHI HUI#" userId="a8074964-3c0e-453e-bf61-1d9101821b9c" providerId="ADAL" clId="{6F6D8026-9D7B-E249-B11F-152A018EB705}" dt="2021-04-04T04:30:20.021" v="11363"/>
          <ac:spMkLst>
            <pc:docMk/>
            <pc:sldMk cId="2242633259" sldId="367"/>
            <ac:spMk id="1824" creationId="{ED040848-3ACE-EF41-8E75-C12FF3EF0625}"/>
          </ac:spMkLst>
        </pc:spChg>
        <pc:spChg chg="mod">
          <ac:chgData name="#NG CHI HUI#" userId="a8074964-3c0e-453e-bf61-1d9101821b9c" providerId="ADAL" clId="{6F6D8026-9D7B-E249-B11F-152A018EB705}" dt="2021-04-04T04:30:20.021" v="11363"/>
          <ac:spMkLst>
            <pc:docMk/>
            <pc:sldMk cId="2242633259" sldId="367"/>
            <ac:spMk id="1825" creationId="{A5B55E55-DD9F-D84B-AA8B-76C92B611312}"/>
          </ac:spMkLst>
        </pc:spChg>
        <pc:spChg chg="mod">
          <ac:chgData name="#NG CHI HUI#" userId="a8074964-3c0e-453e-bf61-1d9101821b9c" providerId="ADAL" clId="{6F6D8026-9D7B-E249-B11F-152A018EB705}" dt="2021-04-04T04:30:20.021" v="11363"/>
          <ac:spMkLst>
            <pc:docMk/>
            <pc:sldMk cId="2242633259" sldId="367"/>
            <ac:spMk id="1826" creationId="{05FB2AE9-7C04-0146-8C9F-E9F7F0281A9D}"/>
          </ac:spMkLst>
        </pc:spChg>
        <pc:spChg chg="mod">
          <ac:chgData name="#NG CHI HUI#" userId="a8074964-3c0e-453e-bf61-1d9101821b9c" providerId="ADAL" clId="{6F6D8026-9D7B-E249-B11F-152A018EB705}" dt="2021-04-04T04:30:20.021" v="11363"/>
          <ac:spMkLst>
            <pc:docMk/>
            <pc:sldMk cId="2242633259" sldId="367"/>
            <ac:spMk id="1827" creationId="{3020CA26-4871-244E-BE21-AE23624B06A1}"/>
          </ac:spMkLst>
        </pc:spChg>
        <pc:spChg chg="mod">
          <ac:chgData name="#NG CHI HUI#" userId="a8074964-3c0e-453e-bf61-1d9101821b9c" providerId="ADAL" clId="{6F6D8026-9D7B-E249-B11F-152A018EB705}" dt="2021-04-04T04:30:20.021" v="11363"/>
          <ac:spMkLst>
            <pc:docMk/>
            <pc:sldMk cId="2242633259" sldId="367"/>
            <ac:spMk id="1828" creationId="{B75BD1C9-907F-544F-9481-AC0B0316167B}"/>
          </ac:spMkLst>
        </pc:spChg>
        <pc:spChg chg="mod">
          <ac:chgData name="#NG CHI HUI#" userId="a8074964-3c0e-453e-bf61-1d9101821b9c" providerId="ADAL" clId="{6F6D8026-9D7B-E249-B11F-152A018EB705}" dt="2021-04-04T04:30:20.021" v="11363"/>
          <ac:spMkLst>
            <pc:docMk/>
            <pc:sldMk cId="2242633259" sldId="367"/>
            <ac:spMk id="1829" creationId="{46F93C2A-88C4-CF45-8A7E-E696DC585D2D}"/>
          </ac:spMkLst>
        </pc:spChg>
        <pc:spChg chg="mod">
          <ac:chgData name="#NG CHI HUI#" userId="a8074964-3c0e-453e-bf61-1d9101821b9c" providerId="ADAL" clId="{6F6D8026-9D7B-E249-B11F-152A018EB705}" dt="2021-04-04T04:30:20.021" v="11363"/>
          <ac:spMkLst>
            <pc:docMk/>
            <pc:sldMk cId="2242633259" sldId="367"/>
            <ac:spMk id="1830" creationId="{284C2D6E-0862-EF40-923A-E166547C06F6}"/>
          </ac:spMkLst>
        </pc:spChg>
        <pc:spChg chg="mod">
          <ac:chgData name="#NG CHI HUI#" userId="a8074964-3c0e-453e-bf61-1d9101821b9c" providerId="ADAL" clId="{6F6D8026-9D7B-E249-B11F-152A018EB705}" dt="2021-04-04T04:30:20.021" v="11363"/>
          <ac:spMkLst>
            <pc:docMk/>
            <pc:sldMk cId="2242633259" sldId="367"/>
            <ac:spMk id="1831" creationId="{28A0E5CE-B80C-F848-926E-3CD07A58CC9F}"/>
          </ac:spMkLst>
        </pc:spChg>
        <pc:spChg chg="mod">
          <ac:chgData name="#NG CHI HUI#" userId="a8074964-3c0e-453e-bf61-1d9101821b9c" providerId="ADAL" clId="{6F6D8026-9D7B-E249-B11F-152A018EB705}" dt="2021-04-04T04:30:20.021" v="11363"/>
          <ac:spMkLst>
            <pc:docMk/>
            <pc:sldMk cId="2242633259" sldId="367"/>
            <ac:spMk id="1832" creationId="{B89710D1-ECFA-1F4A-B7D4-24FDFA2442D3}"/>
          </ac:spMkLst>
        </pc:spChg>
        <pc:spChg chg="mod">
          <ac:chgData name="#NG CHI HUI#" userId="a8074964-3c0e-453e-bf61-1d9101821b9c" providerId="ADAL" clId="{6F6D8026-9D7B-E249-B11F-152A018EB705}" dt="2021-04-04T04:30:20.021" v="11363"/>
          <ac:spMkLst>
            <pc:docMk/>
            <pc:sldMk cId="2242633259" sldId="367"/>
            <ac:spMk id="1833" creationId="{70636A8C-D822-D740-AB75-84B373E58011}"/>
          </ac:spMkLst>
        </pc:spChg>
        <pc:spChg chg="mod">
          <ac:chgData name="#NG CHI HUI#" userId="a8074964-3c0e-453e-bf61-1d9101821b9c" providerId="ADAL" clId="{6F6D8026-9D7B-E249-B11F-152A018EB705}" dt="2021-04-04T04:30:20.021" v="11363"/>
          <ac:spMkLst>
            <pc:docMk/>
            <pc:sldMk cId="2242633259" sldId="367"/>
            <ac:spMk id="1834" creationId="{95FD9B24-B550-CF4B-92D3-EB7C6DDF9D17}"/>
          </ac:spMkLst>
        </pc:spChg>
        <pc:spChg chg="mod">
          <ac:chgData name="#NG CHI HUI#" userId="a8074964-3c0e-453e-bf61-1d9101821b9c" providerId="ADAL" clId="{6F6D8026-9D7B-E249-B11F-152A018EB705}" dt="2021-04-04T04:30:20.021" v="11363"/>
          <ac:spMkLst>
            <pc:docMk/>
            <pc:sldMk cId="2242633259" sldId="367"/>
            <ac:spMk id="1835" creationId="{CD081E23-6650-7149-9DD6-FBE66ABE172C}"/>
          </ac:spMkLst>
        </pc:spChg>
        <pc:spChg chg="mod">
          <ac:chgData name="#NG CHI HUI#" userId="a8074964-3c0e-453e-bf61-1d9101821b9c" providerId="ADAL" clId="{6F6D8026-9D7B-E249-B11F-152A018EB705}" dt="2021-04-04T04:30:20.021" v="11363"/>
          <ac:spMkLst>
            <pc:docMk/>
            <pc:sldMk cId="2242633259" sldId="367"/>
            <ac:spMk id="1836" creationId="{5DFAEAA7-3684-A643-99FA-27AD0829410F}"/>
          </ac:spMkLst>
        </pc:spChg>
        <pc:spChg chg="mod">
          <ac:chgData name="#NG CHI HUI#" userId="a8074964-3c0e-453e-bf61-1d9101821b9c" providerId="ADAL" clId="{6F6D8026-9D7B-E249-B11F-152A018EB705}" dt="2021-04-04T04:30:20.021" v="11363"/>
          <ac:spMkLst>
            <pc:docMk/>
            <pc:sldMk cId="2242633259" sldId="367"/>
            <ac:spMk id="1837" creationId="{329342F2-91F5-E347-B2D2-D558F60C24E1}"/>
          </ac:spMkLst>
        </pc:spChg>
        <pc:spChg chg="mod">
          <ac:chgData name="#NG CHI HUI#" userId="a8074964-3c0e-453e-bf61-1d9101821b9c" providerId="ADAL" clId="{6F6D8026-9D7B-E249-B11F-152A018EB705}" dt="2021-04-04T04:30:20.021" v="11363"/>
          <ac:spMkLst>
            <pc:docMk/>
            <pc:sldMk cId="2242633259" sldId="367"/>
            <ac:spMk id="1838" creationId="{F513737E-5FB8-A54A-B3DB-3972AB290018}"/>
          </ac:spMkLst>
        </pc:spChg>
        <pc:spChg chg="mod">
          <ac:chgData name="#NG CHI HUI#" userId="a8074964-3c0e-453e-bf61-1d9101821b9c" providerId="ADAL" clId="{6F6D8026-9D7B-E249-B11F-152A018EB705}" dt="2021-04-04T04:30:20.021" v="11363"/>
          <ac:spMkLst>
            <pc:docMk/>
            <pc:sldMk cId="2242633259" sldId="367"/>
            <ac:spMk id="1839" creationId="{46DB8013-5145-B64C-ACAF-AC8B669BE6C2}"/>
          </ac:spMkLst>
        </pc:spChg>
        <pc:spChg chg="mod">
          <ac:chgData name="#NG CHI HUI#" userId="a8074964-3c0e-453e-bf61-1d9101821b9c" providerId="ADAL" clId="{6F6D8026-9D7B-E249-B11F-152A018EB705}" dt="2021-04-04T04:30:20.021" v="11363"/>
          <ac:spMkLst>
            <pc:docMk/>
            <pc:sldMk cId="2242633259" sldId="367"/>
            <ac:spMk id="1840" creationId="{58313B99-A71B-0A4C-999B-6AA7B48868C7}"/>
          </ac:spMkLst>
        </pc:spChg>
        <pc:spChg chg="mod">
          <ac:chgData name="#NG CHI HUI#" userId="a8074964-3c0e-453e-bf61-1d9101821b9c" providerId="ADAL" clId="{6F6D8026-9D7B-E249-B11F-152A018EB705}" dt="2021-04-04T04:30:20.021" v="11363"/>
          <ac:spMkLst>
            <pc:docMk/>
            <pc:sldMk cId="2242633259" sldId="367"/>
            <ac:spMk id="1841" creationId="{B4988A46-9403-4742-9688-9D8F1CD3A152}"/>
          </ac:spMkLst>
        </pc:spChg>
        <pc:spChg chg="mod">
          <ac:chgData name="#NG CHI HUI#" userId="a8074964-3c0e-453e-bf61-1d9101821b9c" providerId="ADAL" clId="{6F6D8026-9D7B-E249-B11F-152A018EB705}" dt="2021-04-04T04:30:20.021" v="11363"/>
          <ac:spMkLst>
            <pc:docMk/>
            <pc:sldMk cId="2242633259" sldId="367"/>
            <ac:spMk id="1842" creationId="{F00B1310-A705-FF44-89ED-8E40C62A0505}"/>
          </ac:spMkLst>
        </pc:spChg>
        <pc:spChg chg="mod">
          <ac:chgData name="#NG CHI HUI#" userId="a8074964-3c0e-453e-bf61-1d9101821b9c" providerId="ADAL" clId="{6F6D8026-9D7B-E249-B11F-152A018EB705}" dt="2021-04-04T04:30:20.021" v="11363"/>
          <ac:spMkLst>
            <pc:docMk/>
            <pc:sldMk cId="2242633259" sldId="367"/>
            <ac:spMk id="1843" creationId="{BD6DE8CD-7434-A24F-8E8B-164F6F1872BB}"/>
          </ac:spMkLst>
        </pc:spChg>
        <pc:spChg chg="mod">
          <ac:chgData name="#NG CHI HUI#" userId="a8074964-3c0e-453e-bf61-1d9101821b9c" providerId="ADAL" clId="{6F6D8026-9D7B-E249-B11F-152A018EB705}" dt="2021-04-04T04:30:20.021" v="11363"/>
          <ac:spMkLst>
            <pc:docMk/>
            <pc:sldMk cId="2242633259" sldId="367"/>
            <ac:spMk id="1844" creationId="{8C7EB14F-AE80-274D-AA38-BEF239A69309}"/>
          </ac:spMkLst>
        </pc:spChg>
        <pc:spChg chg="mod">
          <ac:chgData name="#NG CHI HUI#" userId="a8074964-3c0e-453e-bf61-1d9101821b9c" providerId="ADAL" clId="{6F6D8026-9D7B-E249-B11F-152A018EB705}" dt="2021-04-04T04:30:20.021" v="11363"/>
          <ac:spMkLst>
            <pc:docMk/>
            <pc:sldMk cId="2242633259" sldId="367"/>
            <ac:spMk id="1845" creationId="{9CA97A9D-CE19-674A-83ED-D65F4B053CE5}"/>
          </ac:spMkLst>
        </pc:spChg>
        <pc:spChg chg="mod">
          <ac:chgData name="#NG CHI HUI#" userId="a8074964-3c0e-453e-bf61-1d9101821b9c" providerId="ADAL" clId="{6F6D8026-9D7B-E249-B11F-152A018EB705}" dt="2021-04-04T04:30:20.021" v="11363"/>
          <ac:spMkLst>
            <pc:docMk/>
            <pc:sldMk cId="2242633259" sldId="367"/>
            <ac:spMk id="1846" creationId="{A90F8754-9F06-6B43-ADD7-A38B4DA7E7D8}"/>
          </ac:spMkLst>
        </pc:spChg>
        <pc:spChg chg="mod">
          <ac:chgData name="#NG CHI HUI#" userId="a8074964-3c0e-453e-bf61-1d9101821b9c" providerId="ADAL" clId="{6F6D8026-9D7B-E249-B11F-152A018EB705}" dt="2021-04-04T04:30:20.021" v="11363"/>
          <ac:spMkLst>
            <pc:docMk/>
            <pc:sldMk cId="2242633259" sldId="367"/>
            <ac:spMk id="1847" creationId="{88594DF9-B467-104B-A9A4-4CBF2C2A9581}"/>
          </ac:spMkLst>
        </pc:spChg>
        <pc:spChg chg="mod">
          <ac:chgData name="#NG CHI HUI#" userId="a8074964-3c0e-453e-bf61-1d9101821b9c" providerId="ADAL" clId="{6F6D8026-9D7B-E249-B11F-152A018EB705}" dt="2021-04-04T04:30:20.021" v="11363"/>
          <ac:spMkLst>
            <pc:docMk/>
            <pc:sldMk cId="2242633259" sldId="367"/>
            <ac:spMk id="1848" creationId="{1A0B0AC4-ADB3-A545-867B-39EAA91F336D}"/>
          </ac:spMkLst>
        </pc:spChg>
        <pc:spChg chg="mod">
          <ac:chgData name="#NG CHI HUI#" userId="a8074964-3c0e-453e-bf61-1d9101821b9c" providerId="ADAL" clId="{6F6D8026-9D7B-E249-B11F-152A018EB705}" dt="2021-04-04T04:30:20.021" v="11363"/>
          <ac:spMkLst>
            <pc:docMk/>
            <pc:sldMk cId="2242633259" sldId="367"/>
            <ac:spMk id="1849" creationId="{51C2376C-813E-0E4B-BD9F-807E4045F1C9}"/>
          </ac:spMkLst>
        </pc:spChg>
        <pc:spChg chg="mod">
          <ac:chgData name="#NG CHI HUI#" userId="a8074964-3c0e-453e-bf61-1d9101821b9c" providerId="ADAL" clId="{6F6D8026-9D7B-E249-B11F-152A018EB705}" dt="2021-04-04T04:30:20.021" v="11363"/>
          <ac:spMkLst>
            <pc:docMk/>
            <pc:sldMk cId="2242633259" sldId="367"/>
            <ac:spMk id="1850" creationId="{E8DAACFD-9A61-AD42-8842-E00DF22D5CE6}"/>
          </ac:spMkLst>
        </pc:spChg>
        <pc:spChg chg="mod">
          <ac:chgData name="#NG CHI HUI#" userId="a8074964-3c0e-453e-bf61-1d9101821b9c" providerId="ADAL" clId="{6F6D8026-9D7B-E249-B11F-152A018EB705}" dt="2021-04-04T04:30:20.021" v="11363"/>
          <ac:spMkLst>
            <pc:docMk/>
            <pc:sldMk cId="2242633259" sldId="367"/>
            <ac:spMk id="1851" creationId="{FEA83A0C-A99B-6E45-A1AB-79925960635F}"/>
          </ac:spMkLst>
        </pc:spChg>
        <pc:spChg chg="mod">
          <ac:chgData name="#NG CHI HUI#" userId="a8074964-3c0e-453e-bf61-1d9101821b9c" providerId="ADAL" clId="{6F6D8026-9D7B-E249-B11F-152A018EB705}" dt="2021-04-04T04:30:20.021" v="11363"/>
          <ac:spMkLst>
            <pc:docMk/>
            <pc:sldMk cId="2242633259" sldId="367"/>
            <ac:spMk id="1852" creationId="{32D4EA97-29CF-8B47-AE21-7487FFCFE034}"/>
          </ac:spMkLst>
        </pc:spChg>
        <pc:spChg chg="mod">
          <ac:chgData name="#NG CHI HUI#" userId="a8074964-3c0e-453e-bf61-1d9101821b9c" providerId="ADAL" clId="{6F6D8026-9D7B-E249-B11F-152A018EB705}" dt="2021-04-04T04:30:20.021" v="11363"/>
          <ac:spMkLst>
            <pc:docMk/>
            <pc:sldMk cId="2242633259" sldId="367"/>
            <ac:spMk id="1853" creationId="{1F957FD5-9FAD-044B-B229-ACFB4F9DFC18}"/>
          </ac:spMkLst>
        </pc:spChg>
        <pc:spChg chg="mod">
          <ac:chgData name="#NG CHI HUI#" userId="a8074964-3c0e-453e-bf61-1d9101821b9c" providerId="ADAL" clId="{6F6D8026-9D7B-E249-B11F-152A018EB705}" dt="2021-04-04T04:30:20.021" v="11363"/>
          <ac:spMkLst>
            <pc:docMk/>
            <pc:sldMk cId="2242633259" sldId="367"/>
            <ac:spMk id="1854" creationId="{1072A27B-8446-0A4E-8443-C61F4A742EFC}"/>
          </ac:spMkLst>
        </pc:spChg>
        <pc:spChg chg="mod">
          <ac:chgData name="#NG CHI HUI#" userId="a8074964-3c0e-453e-bf61-1d9101821b9c" providerId="ADAL" clId="{6F6D8026-9D7B-E249-B11F-152A018EB705}" dt="2021-04-04T04:30:20.021" v="11363"/>
          <ac:spMkLst>
            <pc:docMk/>
            <pc:sldMk cId="2242633259" sldId="367"/>
            <ac:spMk id="1855" creationId="{4D1A601E-AD1B-7F45-8AE6-85ED091DA71E}"/>
          </ac:spMkLst>
        </pc:spChg>
        <pc:spChg chg="mod">
          <ac:chgData name="#NG CHI HUI#" userId="a8074964-3c0e-453e-bf61-1d9101821b9c" providerId="ADAL" clId="{6F6D8026-9D7B-E249-B11F-152A018EB705}" dt="2021-04-04T04:30:20.021" v="11363"/>
          <ac:spMkLst>
            <pc:docMk/>
            <pc:sldMk cId="2242633259" sldId="367"/>
            <ac:spMk id="1856" creationId="{310048CC-06EA-F44C-8C21-13A63AFB6C8C}"/>
          </ac:spMkLst>
        </pc:spChg>
        <pc:spChg chg="mod">
          <ac:chgData name="#NG CHI HUI#" userId="a8074964-3c0e-453e-bf61-1d9101821b9c" providerId="ADAL" clId="{6F6D8026-9D7B-E249-B11F-152A018EB705}" dt="2021-04-04T04:30:20.021" v="11363"/>
          <ac:spMkLst>
            <pc:docMk/>
            <pc:sldMk cId="2242633259" sldId="367"/>
            <ac:spMk id="1857" creationId="{A829D9AE-9D19-E545-82E8-66B20651E9F6}"/>
          </ac:spMkLst>
        </pc:spChg>
        <pc:spChg chg="mod">
          <ac:chgData name="#NG CHI HUI#" userId="a8074964-3c0e-453e-bf61-1d9101821b9c" providerId="ADAL" clId="{6F6D8026-9D7B-E249-B11F-152A018EB705}" dt="2021-04-04T04:30:20.021" v="11363"/>
          <ac:spMkLst>
            <pc:docMk/>
            <pc:sldMk cId="2242633259" sldId="367"/>
            <ac:spMk id="1858" creationId="{9E6DEE3E-F36B-8747-BD4F-B0207E4AF5D7}"/>
          </ac:spMkLst>
        </pc:spChg>
        <pc:spChg chg="mod">
          <ac:chgData name="#NG CHI HUI#" userId="a8074964-3c0e-453e-bf61-1d9101821b9c" providerId="ADAL" clId="{6F6D8026-9D7B-E249-B11F-152A018EB705}" dt="2021-04-04T04:30:20.021" v="11363"/>
          <ac:spMkLst>
            <pc:docMk/>
            <pc:sldMk cId="2242633259" sldId="367"/>
            <ac:spMk id="1859" creationId="{FF7B8EC8-B529-1D47-A83E-8E8BC12D892A}"/>
          </ac:spMkLst>
        </pc:spChg>
        <pc:spChg chg="mod">
          <ac:chgData name="#NG CHI HUI#" userId="a8074964-3c0e-453e-bf61-1d9101821b9c" providerId="ADAL" clId="{6F6D8026-9D7B-E249-B11F-152A018EB705}" dt="2021-04-04T04:30:20.021" v="11363"/>
          <ac:spMkLst>
            <pc:docMk/>
            <pc:sldMk cId="2242633259" sldId="367"/>
            <ac:spMk id="1860" creationId="{72AFAC17-3322-AD44-A29B-2238D7BCC49D}"/>
          </ac:spMkLst>
        </pc:spChg>
        <pc:spChg chg="mod">
          <ac:chgData name="#NG CHI HUI#" userId="a8074964-3c0e-453e-bf61-1d9101821b9c" providerId="ADAL" clId="{6F6D8026-9D7B-E249-B11F-152A018EB705}" dt="2021-04-04T04:30:20.021" v="11363"/>
          <ac:spMkLst>
            <pc:docMk/>
            <pc:sldMk cId="2242633259" sldId="367"/>
            <ac:spMk id="1861" creationId="{892D09AD-D902-C542-95B8-C7402CA85ADC}"/>
          </ac:spMkLst>
        </pc:spChg>
        <pc:spChg chg="mod">
          <ac:chgData name="#NG CHI HUI#" userId="a8074964-3c0e-453e-bf61-1d9101821b9c" providerId="ADAL" clId="{6F6D8026-9D7B-E249-B11F-152A018EB705}" dt="2021-04-04T04:30:20.021" v="11363"/>
          <ac:spMkLst>
            <pc:docMk/>
            <pc:sldMk cId="2242633259" sldId="367"/>
            <ac:spMk id="1862" creationId="{904CC685-6696-9146-A80B-97245BA3FFF4}"/>
          </ac:spMkLst>
        </pc:spChg>
        <pc:spChg chg="mod">
          <ac:chgData name="#NG CHI HUI#" userId="a8074964-3c0e-453e-bf61-1d9101821b9c" providerId="ADAL" clId="{6F6D8026-9D7B-E249-B11F-152A018EB705}" dt="2021-04-04T04:30:20.021" v="11363"/>
          <ac:spMkLst>
            <pc:docMk/>
            <pc:sldMk cId="2242633259" sldId="367"/>
            <ac:spMk id="1863" creationId="{5E05BF2B-3416-634B-908C-D36982B32289}"/>
          </ac:spMkLst>
        </pc:spChg>
        <pc:spChg chg="mod">
          <ac:chgData name="#NG CHI HUI#" userId="a8074964-3c0e-453e-bf61-1d9101821b9c" providerId="ADAL" clId="{6F6D8026-9D7B-E249-B11F-152A018EB705}" dt="2021-04-04T04:30:20.021" v="11363"/>
          <ac:spMkLst>
            <pc:docMk/>
            <pc:sldMk cId="2242633259" sldId="367"/>
            <ac:spMk id="1864" creationId="{BD1B9332-D582-B746-AE63-2662F5C34F99}"/>
          </ac:spMkLst>
        </pc:spChg>
        <pc:spChg chg="mod">
          <ac:chgData name="#NG CHI HUI#" userId="a8074964-3c0e-453e-bf61-1d9101821b9c" providerId="ADAL" clId="{6F6D8026-9D7B-E249-B11F-152A018EB705}" dt="2021-04-04T04:30:20.021" v="11363"/>
          <ac:spMkLst>
            <pc:docMk/>
            <pc:sldMk cId="2242633259" sldId="367"/>
            <ac:spMk id="1865" creationId="{8C9EE19E-888C-574C-80CF-C158D0C91A9B}"/>
          </ac:spMkLst>
        </pc:spChg>
        <pc:spChg chg="mod">
          <ac:chgData name="#NG CHI HUI#" userId="a8074964-3c0e-453e-bf61-1d9101821b9c" providerId="ADAL" clId="{6F6D8026-9D7B-E249-B11F-152A018EB705}" dt="2021-04-04T04:30:20.021" v="11363"/>
          <ac:spMkLst>
            <pc:docMk/>
            <pc:sldMk cId="2242633259" sldId="367"/>
            <ac:spMk id="1866" creationId="{6DDBFBD7-396F-0E41-9092-3BE53CAFEDE3}"/>
          </ac:spMkLst>
        </pc:spChg>
        <pc:spChg chg="mod">
          <ac:chgData name="#NG CHI HUI#" userId="a8074964-3c0e-453e-bf61-1d9101821b9c" providerId="ADAL" clId="{6F6D8026-9D7B-E249-B11F-152A018EB705}" dt="2021-04-04T04:30:20.021" v="11363"/>
          <ac:spMkLst>
            <pc:docMk/>
            <pc:sldMk cId="2242633259" sldId="367"/>
            <ac:spMk id="1867" creationId="{A085E079-5530-9D46-8321-98B37110BDA1}"/>
          </ac:spMkLst>
        </pc:spChg>
        <pc:spChg chg="mod">
          <ac:chgData name="#NG CHI HUI#" userId="a8074964-3c0e-453e-bf61-1d9101821b9c" providerId="ADAL" clId="{6F6D8026-9D7B-E249-B11F-152A018EB705}" dt="2021-04-04T04:30:20.021" v="11363"/>
          <ac:spMkLst>
            <pc:docMk/>
            <pc:sldMk cId="2242633259" sldId="367"/>
            <ac:spMk id="1868" creationId="{95940B2A-CF83-D14D-8586-351AD296098A}"/>
          </ac:spMkLst>
        </pc:spChg>
        <pc:spChg chg="mod">
          <ac:chgData name="#NG CHI HUI#" userId="a8074964-3c0e-453e-bf61-1d9101821b9c" providerId="ADAL" clId="{6F6D8026-9D7B-E249-B11F-152A018EB705}" dt="2021-04-04T04:30:20.021" v="11363"/>
          <ac:spMkLst>
            <pc:docMk/>
            <pc:sldMk cId="2242633259" sldId="367"/>
            <ac:spMk id="1869" creationId="{5E4560A4-F660-C347-86E3-7950A73F3A05}"/>
          </ac:spMkLst>
        </pc:spChg>
        <pc:spChg chg="mod">
          <ac:chgData name="#NG CHI HUI#" userId="a8074964-3c0e-453e-bf61-1d9101821b9c" providerId="ADAL" clId="{6F6D8026-9D7B-E249-B11F-152A018EB705}" dt="2021-04-04T04:30:20.021" v="11363"/>
          <ac:spMkLst>
            <pc:docMk/>
            <pc:sldMk cId="2242633259" sldId="367"/>
            <ac:spMk id="1870" creationId="{5EAF3C69-2938-C749-9F74-5C7D02E26A0A}"/>
          </ac:spMkLst>
        </pc:spChg>
        <pc:spChg chg="mod">
          <ac:chgData name="#NG CHI HUI#" userId="a8074964-3c0e-453e-bf61-1d9101821b9c" providerId="ADAL" clId="{6F6D8026-9D7B-E249-B11F-152A018EB705}" dt="2021-04-04T04:30:20.021" v="11363"/>
          <ac:spMkLst>
            <pc:docMk/>
            <pc:sldMk cId="2242633259" sldId="367"/>
            <ac:spMk id="1871" creationId="{18B64419-07B0-BA43-8DED-2F70A2ADD453}"/>
          </ac:spMkLst>
        </pc:spChg>
        <pc:spChg chg="mod">
          <ac:chgData name="#NG CHI HUI#" userId="a8074964-3c0e-453e-bf61-1d9101821b9c" providerId="ADAL" clId="{6F6D8026-9D7B-E249-B11F-152A018EB705}" dt="2021-04-04T04:30:20.021" v="11363"/>
          <ac:spMkLst>
            <pc:docMk/>
            <pc:sldMk cId="2242633259" sldId="367"/>
            <ac:spMk id="1872" creationId="{7FF3C9F9-4D0D-524B-8962-309ECAC6A109}"/>
          </ac:spMkLst>
        </pc:spChg>
        <pc:spChg chg="mod">
          <ac:chgData name="#NG CHI HUI#" userId="a8074964-3c0e-453e-bf61-1d9101821b9c" providerId="ADAL" clId="{6F6D8026-9D7B-E249-B11F-152A018EB705}" dt="2021-04-04T04:30:20.021" v="11363"/>
          <ac:spMkLst>
            <pc:docMk/>
            <pc:sldMk cId="2242633259" sldId="367"/>
            <ac:spMk id="1873" creationId="{97345E2D-1141-DC47-94C4-5934529E0C06}"/>
          </ac:spMkLst>
        </pc:spChg>
        <pc:spChg chg="mod">
          <ac:chgData name="#NG CHI HUI#" userId="a8074964-3c0e-453e-bf61-1d9101821b9c" providerId="ADAL" clId="{6F6D8026-9D7B-E249-B11F-152A018EB705}" dt="2021-04-04T04:30:20.021" v="11363"/>
          <ac:spMkLst>
            <pc:docMk/>
            <pc:sldMk cId="2242633259" sldId="367"/>
            <ac:spMk id="1874" creationId="{9AA48002-A9BD-D049-9814-CEB0B0616BBD}"/>
          </ac:spMkLst>
        </pc:spChg>
        <pc:spChg chg="mod">
          <ac:chgData name="#NG CHI HUI#" userId="a8074964-3c0e-453e-bf61-1d9101821b9c" providerId="ADAL" clId="{6F6D8026-9D7B-E249-B11F-152A018EB705}" dt="2021-04-04T04:30:20.021" v="11363"/>
          <ac:spMkLst>
            <pc:docMk/>
            <pc:sldMk cId="2242633259" sldId="367"/>
            <ac:spMk id="1875" creationId="{123A3094-5231-EB41-8533-C056C7D0DA09}"/>
          </ac:spMkLst>
        </pc:spChg>
        <pc:spChg chg="mod">
          <ac:chgData name="#NG CHI HUI#" userId="a8074964-3c0e-453e-bf61-1d9101821b9c" providerId="ADAL" clId="{6F6D8026-9D7B-E249-B11F-152A018EB705}" dt="2021-04-04T04:30:20.021" v="11363"/>
          <ac:spMkLst>
            <pc:docMk/>
            <pc:sldMk cId="2242633259" sldId="367"/>
            <ac:spMk id="1876" creationId="{037FF252-54E0-E84A-AE8F-1885033C659D}"/>
          </ac:spMkLst>
        </pc:spChg>
        <pc:spChg chg="mod">
          <ac:chgData name="#NG CHI HUI#" userId="a8074964-3c0e-453e-bf61-1d9101821b9c" providerId="ADAL" clId="{6F6D8026-9D7B-E249-B11F-152A018EB705}" dt="2021-04-04T04:30:20.021" v="11363"/>
          <ac:spMkLst>
            <pc:docMk/>
            <pc:sldMk cId="2242633259" sldId="367"/>
            <ac:spMk id="1877" creationId="{70834CCA-F729-F14F-8E7F-BE2741DD91A1}"/>
          </ac:spMkLst>
        </pc:spChg>
        <pc:spChg chg="mod">
          <ac:chgData name="#NG CHI HUI#" userId="a8074964-3c0e-453e-bf61-1d9101821b9c" providerId="ADAL" clId="{6F6D8026-9D7B-E249-B11F-152A018EB705}" dt="2021-04-04T04:30:20.021" v="11363"/>
          <ac:spMkLst>
            <pc:docMk/>
            <pc:sldMk cId="2242633259" sldId="367"/>
            <ac:spMk id="1878" creationId="{AA597F7E-F73E-8B47-95CA-A106FFF7717B}"/>
          </ac:spMkLst>
        </pc:spChg>
        <pc:spChg chg="mod">
          <ac:chgData name="#NG CHI HUI#" userId="a8074964-3c0e-453e-bf61-1d9101821b9c" providerId="ADAL" clId="{6F6D8026-9D7B-E249-B11F-152A018EB705}" dt="2021-04-04T04:30:20.021" v="11363"/>
          <ac:spMkLst>
            <pc:docMk/>
            <pc:sldMk cId="2242633259" sldId="367"/>
            <ac:spMk id="1879" creationId="{FC8942B2-B540-1040-8E4E-314FDE105C8B}"/>
          </ac:spMkLst>
        </pc:spChg>
        <pc:spChg chg="mod">
          <ac:chgData name="#NG CHI HUI#" userId="a8074964-3c0e-453e-bf61-1d9101821b9c" providerId="ADAL" clId="{6F6D8026-9D7B-E249-B11F-152A018EB705}" dt="2021-04-04T04:30:20.021" v="11363"/>
          <ac:spMkLst>
            <pc:docMk/>
            <pc:sldMk cId="2242633259" sldId="367"/>
            <ac:spMk id="1880" creationId="{867ADC3B-2313-C448-BE88-0FA03228E068}"/>
          </ac:spMkLst>
        </pc:spChg>
        <pc:spChg chg="mod">
          <ac:chgData name="#NG CHI HUI#" userId="a8074964-3c0e-453e-bf61-1d9101821b9c" providerId="ADAL" clId="{6F6D8026-9D7B-E249-B11F-152A018EB705}" dt="2021-04-04T04:30:20.021" v="11363"/>
          <ac:spMkLst>
            <pc:docMk/>
            <pc:sldMk cId="2242633259" sldId="367"/>
            <ac:spMk id="1881" creationId="{3BA3AE99-6FFA-F44E-B337-4B8020EDB0E7}"/>
          </ac:spMkLst>
        </pc:spChg>
        <pc:spChg chg="mod">
          <ac:chgData name="#NG CHI HUI#" userId="a8074964-3c0e-453e-bf61-1d9101821b9c" providerId="ADAL" clId="{6F6D8026-9D7B-E249-B11F-152A018EB705}" dt="2021-04-04T04:30:20.021" v="11363"/>
          <ac:spMkLst>
            <pc:docMk/>
            <pc:sldMk cId="2242633259" sldId="367"/>
            <ac:spMk id="1882" creationId="{2A2BB1BB-E80C-C947-AE43-FB87402504E9}"/>
          </ac:spMkLst>
        </pc:spChg>
        <pc:spChg chg="mod">
          <ac:chgData name="#NG CHI HUI#" userId="a8074964-3c0e-453e-bf61-1d9101821b9c" providerId="ADAL" clId="{6F6D8026-9D7B-E249-B11F-152A018EB705}" dt="2021-04-04T04:30:20.021" v="11363"/>
          <ac:spMkLst>
            <pc:docMk/>
            <pc:sldMk cId="2242633259" sldId="367"/>
            <ac:spMk id="1883" creationId="{EBCEC647-E1F3-184E-9092-E0ADE8FBC97D}"/>
          </ac:spMkLst>
        </pc:spChg>
        <pc:spChg chg="mod">
          <ac:chgData name="#NG CHI HUI#" userId="a8074964-3c0e-453e-bf61-1d9101821b9c" providerId="ADAL" clId="{6F6D8026-9D7B-E249-B11F-152A018EB705}" dt="2021-04-04T04:30:20.021" v="11363"/>
          <ac:spMkLst>
            <pc:docMk/>
            <pc:sldMk cId="2242633259" sldId="367"/>
            <ac:spMk id="1884" creationId="{6DF7ACF8-015C-D74A-B970-2EA343413FD8}"/>
          </ac:spMkLst>
        </pc:spChg>
        <pc:spChg chg="mod">
          <ac:chgData name="#NG CHI HUI#" userId="a8074964-3c0e-453e-bf61-1d9101821b9c" providerId="ADAL" clId="{6F6D8026-9D7B-E249-B11F-152A018EB705}" dt="2021-04-04T04:30:20.021" v="11363"/>
          <ac:spMkLst>
            <pc:docMk/>
            <pc:sldMk cId="2242633259" sldId="367"/>
            <ac:spMk id="1885" creationId="{D8E9E4B2-1336-D94D-886C-72011EA7E32A}"/>
          </ac:spMkLst>
        </pc:spChg>
        <pc:spChg chg="mod">
          <ac:chgData name="#NG CHI HUI#" userId="a8074964-3c0e-453e-bf61-1d9101821b9c" providerId="ADAL" clId="{6F6D8026-9D7B-E249-B11F-152A018EB705}" dt="2021-04-04T04:30:20.021" v="11363"/>
          <ac:spMkLst>
            <pc:docMk/>
            <pc:sldMk cId="2242633259" sldId="367"/>
            <ac:spMk id="1886" creationId="{7E9052A3-0B6B-9E4C-BA03-314177D91D38}"/>
          </ac:spMkLst>
        </pc:spChg>
        <pc:spChg chg="mod">
          <ac:chgData name="#NG CHI HUI#" userId="a8074964-3c0e-453e-bf61-1d9101821b9c" providerId="ADAL" clId="{6F6D8026-9D7B-E249-B11F-152A018EB705}" dt="2021-04-04T04:30:20.021" v="11363"/>
          <ac:spMkLst>
            <pc:docMk/>
            <pc:sldMk cId="2242633259" sldId="367"/>
            <ac:spMk id="1887" creationId="{E70FD787-47AC-7642-AFCE-04E67BDF95B9}"/>
          </ac:spMkLst>
        </pc:spChg>
        <pc:spChg chg="mod">
          <ac:chgData name="#NG CHI HUI#" userId="a8074964-3c0e-453e-bf61-1d9101821b9c" providerId="ADAL" clId="{6F6D8026-9D7B-E249-B11F-152A018EB705}" dt="2021-04-04T04:30:20.021" v="11363"/>
          <ac:spMkLst>
            <pc:docMk/>
            <pc:sldMk cId="2242633259" sldId="367"/>
            <ac:spMk id="1888" creationId="{0761EA5A-D7B7-884C-BCD1-6A74B1BB7ABA}"/>
          </ac:spMkLst>
        </pc:spChg>
        <pc:spChg chg="mod">
          <ac:chgData name="#NG CHI HUI#" userId="a8074964-3c0e-453e-bf61-1d9101821b9c" providerId="ADAL" clId="{6F6D8026-9D7B-E249-B11F-152A018EB705}" dt="2021-04-04T04:30:20.021" v="11363"/>
          <ac:spMkLst>
            <pc:docMk/>
            <pc:sldMk cId="2242633259" sldId="367"/>
            <ac:spMk id="1889" creationId="{242B2585-7282-8243-9575-AB469644264A}"/>
          </ac:spMkLst>
        </pc:spChg>
        <pc:spChg chg="mod">
          <ac:chgData name="#NG CHI HUI#" userId="a8074964-3c0e-453e-bf61-1d9101821b9c" providerId="ADAL" clId="{6F6D8026-9D7B-E249-B11F-152A018EB705}" dt="2021-04-04T04:30:20.021" v="11363"/>
          <ac:spMkLst>
            <pc:docMk/>
            <pc:sldMk cId="2242633259" sldId="367"/>
            <ac:spMk id="1890" creationId="{9D2F34D9-AC01-7640-A7F7-D9B9ACC9CFBB}"/>
          </ac:spMkLst>
        </pc:spChg>
        <pc:spChg chg="mod">
          <ac:chgData name="#NG CHI HUI#" userId="a8074964-3c0e-453e-bf61-1d9101821b9c" providerId="ADAL" clId="{6F6D8026-9D7B-E249-B11F-152A018EB705}" dt="2021-04-04T04:30:20.021" v="11363"/>
          <ac:spMkLst>
            <pc:docMk/>
            <pc:sldMk cId="2242633259" sldId="367"/>
            <ac:spMk id="1891" creationId="{28A357ED-7BAF-6E49-B5C7-21373BB149A0}"/>
          </ac:spMkLst>
        </pc:spChg>
        <pc:spChg chg="mod">
          <ac:chgData name="#NG CHI HUI#" userId="a8074964-3c0e-453e-bf61-1d9101821b9c" providerId="ADAL" clId="{6F6D8026-9D7B-E249-B11F-152A018EB705}" dt="2021-04-04T04:30:20.021" v="11363"/>
          <ac:spMkLst>
            <pc:docMk/>
            <pc:sldMk cId="2242633259" sldId="367"/>
            <ac:spMk id="1892" creationId="{2114499C-7AB7-F348-B79B-1FDA566128C1}"/>
          </ac:spMkLst>
        </pc:spChg>
        <pc:spChg chg="mod">
          <ac:chgData name="#NG CHI HUI#" userId="a8074964-3c0e-453e-bf61-1d9101821b9c" providerId="ADAL" clId="{6F6D8026-9D7B-E249-B11F-152A018EB705}" dt="2021-04-04T04:30:20.021" v="11363"/>
          <ac:spMkLst>
            <pc:docMk/>
            <pc:sldMk cId="2242633259" sldId="367"/>
            <ac:spMk id="1893" creationId="{976199AD-53AC-A348-A60F-570C36DAD94B}"/>
          </ac:spMkLst>
        </pc:spChg>
        <pc:spChg chg="mod">
          <ac:chgData name="#NG CHI HUI#" userId="a8074964-3c0e-453e-bf61-1d9101821b9c" providerId="ADAL" clId="{6F6D8026-9D7B-E249-B11F-152A018EB705}" dt="2021-04-04T04:30:20.021" v="11363"/>
          <ac:spMkLst>
            <pc:docMk/>
            <pc:sldMk cId="2242633259" sldId="367"/>
            <ac:spMk id="1894" creationId="{7D3A65CF-9EA4-294C-A7AE-353EE786A944}"/>
          </ac:spMkLst>
        </pc:spChg>
        <pc:spChg chg="mod">
          <ac:chgData name="#NG CHI HUI#" userId="a8074964-3c0e-453e-bf61-1d9101821b9c" providerId="ADAL" clId="{6F6D8026-9D7B-E249-B11F-152A018EB705}" dt="2021-04-04T04:30:20.021" v="11363"/>
          <ac:spMkLst>
            <pc:docMk/>
            <pc:sldMk cId="2242633259" sldId="367"/>
            <ac:spMk id="1895" creationId="{1D31E5D0-1A9D-8943-8053-6F2DC52F3456}"/>
          </ac:spMkLst>
        </pc:spChg>
        <pc:spChg chg="mod">
          <ac:chgData name="#NG CHI HUI#" userId="a8074964-3c0e-453e-bf61-1d9101821b9c" providerId="ADAL" clId="{6F6D8026-9D7B-E249-B11F-152A018EB705}" dt="2021-04-04T04:30:20.021" v="11363"/>
          <ac:spMkLst>
            <pc:docMk/>
            <pc:sldMk cId="2242633259" sldId="367"/>
            <ac:spMk id="1896" creationId="{E5B8FE8B-31E0-BB47-9FEC-563E18039EDA}"/>
          </ac:spMkLst>
        </pc:spChg>
        <pc:spChg chg="mod">
          <ac:chgData name="#NG CHI HUI#" userId="a8074964-3c0e-453e-bf61-1d9101821b9c" providerId="ADAL" clId="{6F6D8026-9D7B-E249-B11F-152A018EB705}" dt="2021-04-04T04:30:20.021" v="11363"/>
          <ac:spMkLst>
            <pc:docMk/>
            <pc:sldMk cId="2242633259" sldId="367"/>
            <ac:spMk id="1897" creationId="{1078322C-9A3A-3E41-9565-BCC58950E92E}"/>
          </ac:spMkLst>
        </pc:spChg>
        <pc:spChg chg="mod">
          <ac:chgData name="#NG CHI HUI#" userId="a8074964-3c0e-453e-bf61-1d9101821b9c" providerId="ADAL" clId="{6F6D8026-9D7B-E249-B11F-152A018EB705}" dt="2021-04-04T04:30:20.021" v="11363"/>
          <ac:spMkLst>
            <pc:docMk/>
            <pc:sldMk cId="2242633259" sldId="367"/>
            <ac:spMk id="1898" creationId="{B94708A2-902B-E542-B996-EE43F4DFB11A}"/>
          </ac:spMkLst>
        </pc:spChg>
        <pc:spChg chg="mod">
          <ac:chgData name="#NG CHI HUI#" userId="a8074964-3c0e-453e-bf61-1d9101821b9c" providerId="ADAL" clId="{6F6D8026-9D7B-E249-B11F-152A018EB705}" dt="2021-04-04T04:30:20.021" v="11363"/>
          <ac:spMkLst>
            <pc:docMk/>
            <pc:sldMk cId="2242633259" sldId="367"/>
            <ac:spMk id="1899" creationId="{794FE91C-45A3-CD47-9132-833C1C9448FE}"/>
          </ac:spMkLst>
        </pc:spChg>
        <pc:spChg chg="mod">
          <ac:chgData name="#NG CHI HUI#" userId="a8074964-3c0e-453e-bf61-1d9101821b9c" providerId="ADAL" clId="{6F6D8026-9D7B-E249-B11F-152A018EB705}" dt="2021-04-04T04:30:20.021" v="11363"/>
          <ac:spMkLst>
            <pc:docMk/>
            <pc:sldMk cId="2242633259" sldId="367"/>
            <ac:spMk id="1900" creationId="{AE3A4793-57E8-B441-A737-1118575A6F40}"/>
          </ac:spMkLst>
        </pc:spChg>
        <pc:spChg chg="mod">
          <ac:chgData name="#NG CHI HUI#" userId="a8074964-3c0e-453e-bf61-1d9101821b9c" providerId="ADAL" clId="{6F6D8026-9D7B-E249-B11F-152A018EB705}" dt="2021-04-04T04:30:20.021" v="11363"/>
          <ac:spMkLst>
            <pc:docMk/>
            <pc:sldMk cId="2242633259" sldId="367"/>
            <ac:spMk id="1901" creationId="{B4FB70BA-4665-5048-9785-E0D3586ADD3A}"/>
          </ac:spMkLst>
        </pc:spChg>
        <pc:spChg chg="mod">
          <ac:chgData name="#NG CHI HUI#" userId="a8074964-3c0e-453e-bf61-1d9101821b9c" providerId="ADAL" clId="{6F6D8026-9D7B-E249-B11F-152A018EB705}" dt="2021-04-04T04:30:20.021" v="11363"/>
          <ac:spMkLst>
            <pc:docMk/>
            <pc:sldMk cId="2242633259" sldId="367"/>
            <ac:spMk id="1902" creationId="{BF1BCDD1-B85A-DA46-B569-CAEA55F7EB52}"/>
          </ac:spMkLst>
        </pc:spChg>
        <pc:spChg chg="mod">
          <ac:chgData name="#NG CHI HUI#" userId="a8074964-3c0e-453e-bf61-1d9101821b9c" providerId="ADAL" clId="{6F6D8026-9D7B-E249-B11F-152A018EB705}" dt="2021-04-04T04:30:20.021" v="11363"/>
          <ac:spMkLst>
            <pc:docMk/>
            <pc:sldMk cId="2242633259" sldId="367"/>
            <ac:spMk id="1903" creationId="{427BFD07-B840-7A46-9F46-F0A791217312}"/>
          </ac:spMkLst>
        </pc:spChg>
        <pc:spChg chg="mod">
          <ac:chgData name="#NG CHI HUI#" userId="a8074964-3c0e-453e-bf61-1d9101821b9c" providerId="ADAL" clId="{6F6D8026-9D7B-E249-B11F-152A018EB705}" dt="2021-04-04T04:30:20.021" v="11363"/>
          <ac:spMkLst>
            <pc:docMk/>
            <pc:sldMk cId="2242633259" sldId="367"/>
            <ac:spMk id="1904" creationId="{E03BB9EC-CA09-914A-80CD-2A8B98D555F6}"/>
          </ac:spMkLst>
        </pc:spChg>
        <pc:spChg chg="mod">
          <ac:chgData name="#NG CHI HUI#" userId="a8074964-3c0e-453e-bf61-1d9101821b9c" providerId="ADAL" clId="{6F6D8026-9D7B-E249-B11F-152A018EB705}" dt="2021-04-04T04:30:20.021" v="11363"/>
          <ac:spMkLst>
            <pc:docMk/>
            <pc:sldMk cId="2242633259" sldId="367"/>
            <ac:spMk id="1905" creationId="{B9381865-AFCE-214F-824D-9555AB948D35}"/>
          </ac:spMkLst>
        </pc:spChg>
        <pc:spChg chg="mod">
          <ac:chgData name="#NG CHI HUI#" userId="a8074964-3c0e-453e-bf61-1d9101821b9c" providerId="ADAL" clId="{6F6D8026-9D7B-E249-B11F-152A018EB705}" dt="2021-04-04T04:30:20.021" v="11363"/>
          <ac:spMkLst>
            <pc:docMk/>
            <pc:sldMk cId="2242633259" sldId="367"/>
            <ac:spMk id="1906" creationId="{1FF4A20C-9C37-6640-945B-D7BCFDEC12D0}"/>
          </ac:spMkLst>
        </pc:spChg>
        <pc:spChg chg="mod">
          <ac:chgData name="#NG CHI HUI#" userId="a8074964-3c0e-453e-bf61-1d9101821b9c" providerId="ADAL" clId="{6F6D8026-9D7B-E249-B11F-152A018EB705}" dt="2021-04-04T04:30:20.021" v="11363"/>
          <ac:spMkLst>
            <pc:docMk/>
            <pc:sldMk cId="2242633259" sldId="367"/>
            <ac:spMk id="1907" creationId="{32C44E43-356A-E348-B2EB-93B456871780}"/>
          </ac:spMkLst>
        </pc:spChg>
        <pc:spChg chg="mod">
          <ac:chgData name="#NG CHI HUI#" userId="a8074964-3c0e-453e-bf61-1d9101821b9c" providerId="ADAL" clId="{6F6D8026-9D7B-E249-B11F-152A018EB705}" dt="2021-04-04T04:30:20.021" v="11363"/>
          <ac:spMkLst>
            <pc:docMk/>
            <pc:sldMk cId="2242633259" sldId="367"/>
            <ac:spMk id="1908" creationId="{0265709D-79A2-5E4F-9C8B-686C39712CC6}"/>
          </ac:spMkLst>
        </pc:spChg>
        <pc:spChg chg="mod">
          <ac:chgData name="#NG CHI HUI#" userId="a8074964-3c0e-453e-bf61-1d9101821b9c" providerId="ADAL" clId="{6F6D8026-9D7B-E249-B11F-152A018EB705}" dt="2021-04-04T04:30:20.021" v="11363"/>
          <ac:spMkLst>
            <pc:docMk/>
            <pc:sldMk cId="2242633259" sldId="367"/>
            <ac:spMk id="1909" creationId="{8D9054B4-C9C3-7441-B470-F6F0BA37074F}"/>
          </ac:spMkLst>
        </pc:spChg>
        <pc:spChg chg="mod">
          <ac:chgData name="#NG CHI HUI#" userId="a8074964-3c0e-453e-bf61-1d9101821b9c" providerId="ADAL" clId="{6F6D8026-9D7B-E249-B11F-152A018EB705}" dt="2021-04-04T04:30:20.021" v="11363"/>
          <ac:spMkLst>
            <pc:docMk/>
            <pc:sldMk cId="2242633259" sldId="367"/>
            <ac:spMk id="1910" creationId="{4621E9EE-6DDF-C94A-AC11-E5319327A1D7}"/>
          </ac:spMkLst>
        </pc:spChg>
        <pc:spChg chg="mod">
          <ac:chgData name="#NG CHI HUI#" userId="a8074964-3c0e-453e-bf61-1d9101821b9c" providerId="ADAL" clId="{6F6D8026-9D7B-E249-B11F-152A018EB705}" dt="2021-04-04T04:30:20.021" v="11363"/>
          <ac:spMkLst>
            <pc:docMk/>
            <pc:sldMk cId="2242633259" sldId="367"/>
            <ac:spMk id="1911" creationId="{D6E02ECC-0F39-3647-974B-C2F07117896F}"/>
          </ac:spMkLst>
        </pc:spChg>
        <pc:spChg chg="mod">
          <ac:chgData name="#NG CHI HUI#" userId="a8074964-3c0e-453e-bf61-1d9101821b9c" providerId="ADAL" clId="{6F6D8026-9D7B-E249-B11F-152A018EB705}" dt="2021-04-04T04:30:20.021" v="11363"/>
          <ac:spMkLst>
            <pc:docMk/>
            <pc:sldMk cId="2242633259" sldId="367"/>
            <ac:spMk id="1912" creationId="{09A7B87B-A16E-9445-9E6D-3EA4A68DE813}"/>
          </ac:spMkLst>
        </pc:spChg>
        <pc:spChg chg="mod">
          <ac:chgData name="#NG CHI HUI#" userId="a8074964-3c0e-453e-bf61-1d9101821b9c" providerId="ADAL" clId="{6F6D8026-9D7B-E249-B11F-152A018EB705}" dt="2021-04-04T04:30:20.021" v="11363"/>
          <ac:spMkLst>
            <pc:docMk/>
            <pc:sldMk cId="2242633259" sldId="367"/>
            <ac:spMk id="1913" creationId="{239A402F-A992-974B-9796-CA39271675A7}"/>
          </ac:spMkLst>
        </pc:spChg>
        <pc:spChg chg="mod">
          <ac:chgData name="#NG CHI HUI#" userId="a8074964-3c0e-453e-bf61-1d9101821b9c" providerId="ADAL" clId="{6F6D8026-9D7B-E249-B11F-152A018EB705}" dt="2021-04-04T04:30:20.021" v="11363"/>
          <ac:spMkLst>
            <pc:docMk/>
            <pc:sldMk cId="2242633259" sldId="367"/>
            <ac:spMk id="1914" creationId="{2A6FFB41-9AF8-1F4A-8CD3-49742342E63A}"/>
          </ac:spMkLst>
        </pc:spChg>
        <pc:spChg chg="mod">
          <ac:chgData name="#NG CHI HUI#" userId="a8074964-3c0e-453e-bf61-1d9101821b9c" providerId="ADAL" clId="{6F6D8026-9D7B-E249-B11F-152A018EB705}" dt="2021-04-04T04:30:20.021" v="11363"/>
          <ac:spMkLst>
            <pc:docMk/>
            <pc:sldMk cId="2242633259" sldId="367"/>
            <ac:spMk id="1915" creationId="{92D1DD18-A7F9-294D-A965-0798C407CC1D}"/>
          </ac:spMkLst>
        </pc:spChg>
        <pc:spChg chg="mod">
          <ac:chgData name="#NG CHI HUI#" userId="a8074964-3c0e-453e-bf61-1d9101821b9c" providerId="ADAL" clId="{6F6D8026-9D7B-E249-B11F-152A018EB705}" dt="2021-04-04T04:30:20.021" v="11363"/>
          <ac:spMkLst>
            <pc:docMk/>
            <pc:sldMk cId="2242633259" sldId="367"/>
            <ac:spMk id="1916" creationId="{B46B3D76-F759-FB4E-89E1-1C69419DFA9E}"/>
          </ac:spMkLst>
        </pc:spChg>
        <pc:spChg chg="mod">
          <ac:chgData name="#NG CHI HUI#" userId="a8074964-3c0e-453e-bf61-1d9101821b9c" providerId="ADAL" clId="{6F6D8026-9D7B-E249-B11F-152A018EB705}" dt="2021-04-04T04:30:20.021" v="11363"/>
          <ac:spMkLst>
            <pc:docMk/>
            <pc:sldMk cId="2242633259" sldId="367"/>
            <ac:spMk id="1917" creationId="{DA7A48C1-0CEA-E343-8E42-7CC07724E163}"/>
          </ac:spMkLst>
        </pc:spChg>
        <pc:spChg chg="mod">
          <ac:chgData name="#NG CHI HUI#" userId="a8074964-3c0e-453e-bf61-1d9101821b9c" providerId="ADAL" clId="{6F6D8026-9D7B-E249-B11F-152A018EB705}" dt="2021-04-04T04:30:20.021" v="11363"/>
          <ac:spMkLst>
            <pc:docMk/>
            <pc:sldMk cId="2242633259" sldId="367"/>
            <ac:spMk id="1918" creationId="{A766ACCC-3293-CC45-AB82-105CA8E22265}"/>
          </ac:spMkLst>
        </pc:spChg>
        <pc:spChg chg="mod">
          <ac:chgData name="#NG CHI HUI#" userId="a8074964-3c0e-453e-bf61-1d9101821b9c" providerId="ADAL" clId="{6F6D8026-9D7B-E249-B11F-152A018EB705}" dt="2021-04-04T04:30:20.021" v="11363"/>
          <ac:spMkLst>
            <pc:docMk/>
            <pc:sldMk cId="2242633259" sldId="367"/>
            <ac:spMk id="1919" creationId="{059220A4-B072-E542-BA87-BE5C0B41FBAE}"/>
          </ac:spMkLst>
        </pc:spChg>
        <pc:spChg chg="mod">
          <ac:chgData name="#NG CHI HUI#" userId="a8074964-3c0e-453e-bf61-1d9101821b9c" providerId="ADAL" clId="{6F6D8026-9D7B-E249-B11F-152A018EB705}" dt="2021-04-04T04:30:20.021" v="11363"/>
          <ac:spMkLst>
            <pc:docMk/>
            <pc:sldMk cId="2242633259" sldId="367"/>
            <ac:spMk id="1920" creationId="{4ADE3F2D-968A-8540-83B2-78065986BA6A}"/>
          </ac:spMkLst>
        </pc:spChg>
        <pc:spChg chg="mod">
          <ac:chgData name="#NG CHI HUI#" userId="a8074964-3c0e-453e-bf61-1d9101821b9c" providerId="ADAL" clId="{6F6D8026-9D7B-E249-B11F-152A018EB705}" dt="2021-04-04T04:30:20.021" v="11363"/>
          <ac:spMkLst>
            <pc:docMk/>
            <pc:sldMk cId="2242633259" sldId="367"/>
            <ac:spMk id="1921" creationId="{C4BCB9DB-17B9-3C43-9499-0F19D881BEC3}"/>
          </ac:spMkLst>
        </pc:spChg>
        <pc:spChg chg="mod">
          <ac:chgData name="#NG CHI HUI#" userId="a8074964-3c0e-453e-bf61-1d9101821b9c" providerId="ADAL" clId="{6F6D8026-9D7B-E249-B11F-152A018EB705}" dt="2021-04-04T04:30:20.021" v="11363"/>
          <ac:spMkLst>
            <pc:docMk/>
            <pc:sldMk cId="2242633259" sldId="367"/>
            <ac:spMk id="1922" creationId="{4C1B1EF4-B474-504B-BC64-8FE9A247C4D1}"/>
          </ac:spMkLst>
        </pc:spChg>
        <pc:spChg chg="mod">
          <ac:chgData name="#NG CHI HUI#" userId="a8074964-3c0e-453e-bf61-1d9101821b9c" providerId="ADAL" clId="{6F6D8026-9D7B-E249-B11F-152A018EB705}" dt="2021-04-04T04:30:20.021" v="11363"/>
          <ac:spMkLst>
            <pc:docMk/>
            <pc:sldMk cId="2242633259" sldId="367"/>
            <ac:spMk id="1923" creationId="{20311E7F-DA48-3941-9F05-CD11FE4FEEFD}"/>
          </ac:spMkLst>
        </pc:spChg>
        <pc:spChg chg="mod">
          <ac:chgData name="#NG CHI HUI#" userId="a8074964-3c0e-453e-bf61-1d9101821b9c" providerId="ADAL" clId="{6F6D8026-9D7B-E249-B11F-152A018EB705}" dt="2021-04-04T04:30:20.021" v="11363"/>
          <ac:spMkLst>
            <pc:docMk/>
            <pc:sldMk cId="2242633259" sldId="367"/>
            <ac:spMk id="1924" creationId="{F1445825-8685-C941-8455-0C5C10B6256B}"/>
          </ac:spMkLst>
        </pc:spChg>
        <pc:spChg chg="mod">
          <ac:chgData name="#NG CHI HUI#" userId="a8074964-3c0e-453e-bf61-1d9101821b9c" providerId="ADAL" clId="{6F6D8026-9D7B-E249-B11F-152A018EB705}" dt="2021-04-04T04:30:20.021" v="11363"/>
          <ac:spMkLst>
            <pc:docMk/>
            <pc:sldMk cId="2242633259" sldId="367"/>
            <ac:spMk id="1925" creationId="{141AB34C-B9C2-EF47-A121-DFE7F0A50746}"/>
          </ac:spMkLst>
        </pc:spChg>
        <pc:spChg chg="mod">
          <ac:chgData name="#NG CHI HUI#" userId="a8074964-3c0e-453e-bf61-1d9101821b9c" providerId="ADAL" clId="{6F6D8026-9D7B-E249-B11F-152A018EB705}" dt="2021-04-04T04:30:20.021" v="11363"/>
          <ac:spMkLst>
            <pc:docMk/>
            <pc:sldMk cId="2242633259" sldId="367"/>
            <ac:spMk id="1926" creationId="{CBF6EEE1-D2DA-FB41-A956-2CCF5734DB80}"/>
          </ac:spMkLst>
        </pc:spChg>
        <pc:spChg chg="mod">
          <ac:chgData name="#NG CHI HUI#" userId="a8074964-3c0e-453e-bf61-1d9101821b9c" providerId="ADAL" clId="{6F6D8026-9D7B-E249-B11F-152A018EB705}" dt="2021-04-04T04:30:20.021" v="11363"/>
          <ac:spMkLst>
            <pc:docMk/>
            <pc:sldMk cId="2242633259" sldId="367"/>
            <ac:spMk id="1927" creationId="{37C2E348-7BF2-0841-813F-00E1AE63B5A0}"/>
          </ac:spMkLst>
        </pc:spChg>
        <pc:spChg chg="mod">
          <ac:chgData name="#NG CHI HUI#" userId="a8074964-3c0e-453e-bf61-1d9101821b9c" providerId="ADAL" clId="{6F6D8026-9D7B-E249-B11F-152A018EB705}" dt="2021-04-04T04:30:20.021" v="11363"/>
          <ac:spMkLst>
            <pc:docMk/>
            <pc:sldMk cId="2242633259" sldId="367"/>
            <ac:spMk id="1928" creationId="{7087E213-74E7-8D43-83C7-8BF143F5A5C2}"/>
          </ac:spMkLst>
        </pc:spChg>
        <pc:spChg chg="mod">
          <ac:chgData name="#NG CHI HUI#" userId="a8074964-3c0e-453e-bf61-1d9101821b9c" providerId="ADAL" clId="{6F6D8026-9D7B-E249-B11F-152A018EB705}" dt="2021-04-04T04:30:20.021" v="11363"/>
          <ac:spMkLst>
            <pc:docMk/>
            <pc:sldMk cId="2242633259" sldId="367"/>
            <ac:spMk id="1929" creationId="{85689ED2-5A37-6147-8AC6-5256ECCF7B0B}"/>
          </ac:spMkLst>
        </pc:spChg>
        <pc:spChg chg="mod">
          <ac:chgData name="#NG CHI HUI#" userId="a8074964-3c0e-453e-bf61-1d9101821b9c" providerId="ADAL" clId="{6F6D8026-9D7B-E249-B11F-152A018EB705}" dt="2021-04-04T04:30:20.021" v="11363"/>
          <ac:spMkLst>
            <pc:docMk/>
            <pc:sldMk cId="2242633259" sldId="367"/>
            <ac:spMk id="1930" creationId="{F5A83723-6449-354E-9DA1-32AB7D037813}"/>
          </ac:spMkLst>
        </pc:spChg>
        <pc:spChg chg="mod">
          <ac:chgData name="#NG CHI HUI#" userId="a8074964-3c0e-453e-bf61-1d9101821b9c" providerId="ADAL" clId="{6F6D8026-9D7B-E249-B11F-152A018EB705}" dt="2021-04-04T04:30:20.021" v="11363"/>
          <ac:spMkLst>
            <pc:docMk/>
            <pc:sldMk cId="2242633259" sldId="367"/>
            <ac:spMk id="1931" creationId="{27CDE5FB-F46D-5842-86B2-EDD9946A197F}"/>
          </ac:spMkLst>
        </pc:spChg>
        <pc:spChg chg="mod">
          <ac:chgData name="#NG CHI HUI#" userId="a8074964-3c0e-453e-bf61-1d9101821b9c" providerId="ADAL" clId="{6F6D8026-9D7B-E249-B11F-152A018EB705}" dt="2021-04-04T04:30:20.021" v="11363"/>
          <ac:spMkLst>
            <pc:docMk/>
            <pc:sldMk cId="2242633259" sldId="367"/>
            <ac:spMk id="1932" creationId="{56C7C4CC-DA63-8E45-B433-BB36702E7A60}"/>
          </ac:spMkLst>
        </pc:spChg>
        <pc:spChg chg="mod">
          <ac:chgData name="#NG CHI HUI#" userId="a8074964-3c0e-453e-bf61-1d9101821b9c" providerId="ADAL" clId="{6F6D8026-9D7B-E249-B11F-152A018EB705}" dt="2021-04-04T04:30:20.021" v="11363"/>
          <ac:spMkLst>
            <pc:docMk/>
            <pc:sldMk cId="2242633259" sldId="367"/>
            <ac:spMk id="1933" creationId="{AEF43898-27E8-7149-AFCB-DF4F50BCD26A}"/>
          </ac:spMkLst>
        </pc:spChg>
        <pc:spChg chg="mod">
          <ac:chgData name="#NG CHI HUI#" userId="a8074964-3c0e-453e-bf61-1d9101821b9c" providerId="ADAL" clId="{6F6D8026-9D7B-E249-B11F-152A018EB705}" dt="2021-04-04T04:30:20.021" v="11363"/>
          <ac:spMkLst>
            <pc:docMk/>
            <pc:sldMk cId="2242633259" sldId="367"/>
            <ac:spMk id="1934" creationId="{BEF03B8A-F8C9-5640-951B-43AF98F77096}"/>
          </ac:spMkLst>
        </pc:spChg>
        <pc:spChg chg="mod">
          <ac:chgData name="#NG CHI HUI#" userId="a8074964-3c0e-453e-bf61-1d9101821b9c" providerId="ADAL" clId="{6F6D8026-9D7B-E249-B11F-152A018EB705}" dt="2021-04-04T04:30:20.021" v="11363"/>
          <ac:spMkLst>
            <pc:docMk/>
            <pc:sldMk cId="2242633259" sldId="367"/>
            <ac:spMk id="1935" creationId="{93D6CE64-44EA-1A4D-A3E2-D6ED182AF8CD}"/>
          </ac:spMkLst>
        </pc:spChg>
        <pc:spChg chg="mod">
          <ac:chgData name="#NG CHI HUI#" userId="a8074964-3c0e-453e-bf61-1d9101821b9c" providerId="ADAL" clId="{6F6D8026-9D7B-E249-B11F-152A018EB705}" dt="2021-04-04T04:30:20.021" v="11363"/>
          <ac:spMkLst>
            <pc:docMk/>
            <pc:sldMk cId="2242633259" sldId="367"/>
            <ac:spMk id="1936" creationId="{FD97D042-30F1-CC4C-B138-53F548D5D8B2}"/>
          </ac:spMkLst>
        </pc:spChg>
        <pc:spChg chg="mod">
          <ac:chgData name="#NG CHI HUI#" userId="a8074964-3c0e-453e-bf61-1d9101821b9c" providerId="ADAL" clId="{6F6D8026-9D7B-E249-B11F-152A018EB705}" dt="2021-04-04T04:30:20.021" v="11363"/>
          <ac:spMkLst>
            <pc:docMk/>
            <pc:sldMk cId="2242633259" sldId="367"/>
            <ac:spMk id="1937" creationId="{30AEA550-A63D-6345-8DC5-B6C401CE8D62}"/>
          </ac:spMkLst>
        </pc:spChg>
        <pc:spChg chg="mod">
          <ac:chgData name="#NG CHI HUI#" userId="a8074964-3c0e-453e-bf61-1d9101821b9c" providerId="ADAL" clId="{6F6D8026-9D7B-E249-B11F-152A018EB705}" dt="2021-04-04T04:30:20.021" v="11363"/>
          <ac:spMkLst>
            <pc:docMk/>
            <pc:sldMk cId="2242633259" sldId="367"/>
            <ac:spMk id="1938" creationId="{C00290B8-06B7-804B-AAC0-0EF624CE2C0D}"/>
          </ac:spMkLst>
        </pc:spChg>
        <pc:spChg chg="mod">
          <ac:chgData name="#NG CHI HUI#" userId="a8074964-3c0e-453e-bf61-1d9101821b9c" providerId="ADAL" clId="{6F6D8026-9D7B-E249-B11F-152A018EB705}" dt="2021-04-04T04:30:20.021" v="11363"/>
          <ac:spMkLst>
            <pc:docMk/>
            <pc:sldMk cId="2242633259" sldId="367"/>
            <ac:spMk id="1939" creationId="{7BD10D2F-F834-A943-B027-F075424CA572}"/>
          </ac:spMkLst>
        </pc:spChg>
        <pc:spChg chg="mod">
          <ac:chgData name="#NG CHI HUI#" userId="a8074964-3c0e-453e-bf61-1d9101821b9c" providerId="ADAL" clId="{6F6D8026-9D7B-E249-B11F-152A018EB705}" dt="2021-04-04T04:30:20.021" v="11363"/>
          <ac:spMkLst>
            <pc:docMk/>
            <pc:sldMk cId="2242633259" sldId="367"/>
            <ac:spMk id="1940" creationId="{EB98DEFF-4166-1C48-8B16-A505FA796772}"/>
          </ac:spMkLst>
        </pc:spChg>
        <pc:spChg chg="mod">
          <ac:chgData name="#NG CHI HUI#" userId="a8074964-3c0e-453e-bf61-1d9101821b9c" providerId="ADAL" clId="{6F6D8026-9D7B-E249-B11F-152A018EB705}" dt="2021-04-04T04:30:20.021" v="11363"/>
          <ac:spMkLst>
            <pc:docMk/>
            <pc:sldMk cId="2242633259" sldId="367"/>
            <ac:spMk id="1941" creationId="{3FE34A20-2C70-DA4D-ABE0-0BD0C13430CE}"/>
          </ac:spMkLst>
        </pc:spChg>
        <pc:spChg chg="mod">
          <ac:chgData name="#NG CHI HUI#" userId="a8074964-3c0e-453e-bf61-1d9101821b9c" providerId="ADAL" clId="{6F6D8026-9D7B-E249-B11F-152A018EB705}" dt="2021-04-04T04:30:20.021" v="11363"/>
          <ac:spMkLst>
            <pc:docMk/>
            <pc:sldMk cId="2242633259" sldId="367"/>
            <ac:spMk id="1942" creationId="{F6F7DF2F-03E8-8A49-A868-9480B58FBEB6}"/>
          </ac:spMkLst>
        </pc:spChg>
        <pc:spChg chg="mod">
          <ac:chgData name="#NG CHI HUI#" userId="a8074964-3c0e-453e-bf61-1d9101821b9c" providerId="ADAL" clId="{6F6D8026-9D7B-E249-B11F-152A018EB705}" dt="2021-04-04T04:30:20.021" v="11363"/>
          <ac:spMkLst>
            <pc:docMk/>
            <pc:sldMk cId="2242633259" sldId="367"/>
            <ac:spMk id="1943" creationId="{1D404CE5-91AB-A440-9C7B-3C654BAFF805}"/>
          </ac:spMkLst>
        </pc:spChg>
        <pc:spChg chg="mod">
          <ac:chgData name="#NG CHI HUI#" userId="a8074964-3c0e-453e-bf61-1d9101821b9c" providerId="ADAL" clId="{6F6D8026-9D7B-E249-B11F-152A018EB705}" dt="2021-04-04T04:30:20.021" v="11363"/>
          <ac:spMkLst>
            <pc:docMk/>
            <pc:sldMk cId="2242633259" sldId="367"/>
            <ac:spMk id="1944" creationId="{238A2791-C081-5B43-94CE-B68E0620CCA3}"/>
          </ac:spMkLst>
        </pc:spChg>
        <pc:spChg chg="mod">
          <ac:chgData name="#NG CHI HUI#" userId="a8074964-3c0e-453e-bf61-1d9101821b9c" providerId="ADAL" clId="{6F6D8026-9D7B-E249-B11F-152A018EB705}" dt="2021-04-04T04:30:20.021" v="11363"/>
          <ac:spMkLst>
            <pc:docMk/>
            <pc:sldMk cId="2242633259" sldId="367"/>
            <ac:spMk id="1945" creationId="{42620224-FA9D-F644-9099-AC2F8E8A0199}"/>
          </ac:spMkLst>
        </pc:spChg>
        <pc:spChg chg="mod">
          <ac:chgData name="#NG CHI HUI#" userId="a8074964-3c0e-453e-bf61-1d9101821b9c" providerId="ADAL" clId="{6F6D8026-9D7B-E249-B11F-152A018EB705}" dt="2021-04-04T04:30:20.021" v="11363"/>
          <ac:spMkLst>
            <pc:docMk/>
            <pc:sldMk cId="2242633259" sldId="367"/>
            <ac:spMk id="1946" creationId="{7AC33501-F698-BB4A-9D47-93253BF0D4B1}"/>
          </ac:spMkLst>
        </pc:spChg>
        <pc:spChg chg="mod">
          <ac:chgData name="#NG CHI HUI#" userId="a8074964-3c0e-453e-bf61-1d9101821b9c" providerId="ADAL" clId="{6F6D8026-9D7B-E249-B11F-152A018EB705}" dt="2021-04-04T04:30:20.021" v="11363"/>
          <ac:spMkLst>
            <pc:docMk/>
            <pc:sldMk cId="2242633259" sldId="367"/>
            <ac:spMk id="1947" creationId="{F31648E4-36CC-0940-B272-7C560EEC2ED7}"/>
          </ac:spMkLst>
        </pc:spChg>
        <pc:spChg chg="mod">
          <ac:chgData name="#NG CHI HUI#" userId="a8074964-3c0e-453e-bf61-1d9101821b9c" providerId="ADAL" clId="{6F6D8026-9D7B-E249-B11F-152A018EB705}" dt="2021-04-04T04:30:20.021" v="11363"/>
          <ac:spMkLst>
            <pc:docMk/>
            <pc:sldMk cId="2242633259" sldId="367"/>
            <ac:spMk id="1948" creationId="{A109C8C8-8FB4-E145-B5AE-7C3ED9D2EAEF}"/>
          </ac:spMkLst>
        </pc:spChg>
        <pc:spChg chg="mod">
          <ac:chgData name="#NG CHI HUI#" userId="a8074964-3c0e-453e-bf61-1d9101821b9c" providerId="ADAL" clId="{6F6D8026-9D7B-E249-B11F-152A018EB705}" dt="2021-04-04T04:30:20.021" v="11363"/>
          <ac:spMkLst>
            <pc:docMk/>
            <pc:sldMk cId="2242633259" sldId="367"/>
            <ac:spMk id="1949" creationId="{1839B538-DD4A-4D40-9482-2CA91B1C5F0F}"/>
          </ac:spMkLst>
        </pc:spChg>
        <pc:spChg chg="mod">
          <ac:chgData name="#NG CHI HUI#" userId="a8074964-3c0e-453e-bf61-1d9101821b9c" providerId="ADAL" clId="{6F6D8026-9D7B-E249-B11F-152A018EB705}" dt="2021-04-04T04:30:20.021" v="11363"/>
          <ac:spMkLst>
            <pc:docMk/>
            <pc:sldMk cId="2242633259" sldId="367"/>
            <ac:spMk id="1950" creationId="{306C16FF-DAD7-BC41-B8CE-847A57EAA203}"/>
          </ac:spMkLst>
        </pc:spChg>
        <pc:spChg chg="mod">
          <ac:chgData name="#NG CHI HUI#" userId="a8074964-3c0e-453e-bf61-1d9101821b9c" providerId="ADAL" clId="{6F6D8026-9D7B-E249-B11F-152A018EB705}" dt="2021-04-04T04:30:20.021" v="11363"/>
          <ac:spMkLst>
            <pc:docMk/>
            <pc:sldMk cId="2242633259" sldId="367"/>
            <ac:spMk id="1951" creationId="{27293C1C-B4EC-CE45-B01D-0214017BBEA1}"/>
          </ac:spMkLst>
        </pc:spChg>
        <pc:spChg chg="mod">
          <ac:chgData name="#NG CHI HUI#" userId="a8074964-3c0e-453e-bf61-1d9101821b9c" providerId="ADAL" clId="{6F6D8026-9D7B-E249-B11F-152A018EB705}" dt="2021-04-04T04:30:20.021" v="11363"/>
          <ac:spMkLst>
            <pc:docMk/>
            <pc:sldMk cId="2242633259" sldId="367"/>
            <ac:spMk id="1952" creationId="{35B2B85E-DFDB-0D49-AE5C-46E348A27F1D}"/>
          </ac:spMkLst>
        </pc:spChg>
        <pc:spChg chg="mod">
          <ac:chgData name="#NG CHI HUI#" userId="a8074964-3c0e-453e-bf61-1d9101821b9c" providerId="ADAL" clId="{6F6D8026-9D7B-E249-B11F-152A018EB705}" dt="2021-04-04T04:30:20.021" v="11363"/>
          <ac:spMkLst>
            <pc:docMk/>
            <pc:sldMk cId="2242633259" sldId="367"/>
            <ac:spMk id="1953" creationId="{780FAE71-2516-A64A-94FA-D0CD52E940C0}"/>
          </ac:spMkLst>
        </pc:spChg>
        <pc:spChg chg="mod">
          <ac:chgData name="#NG CHI HUI#" userId="a8074964-3c0e-453e-bf61-1d9101821b9c" providerId="ADAL" clId="{6F6D8026-9D7B-E249-B11F-152A018EB705}" dt="2021-04-04T04:30:20.021" v="11363"/>
          <ac:spMkLst>
            <pc:docMk/>
            <pc:sldMk cId="2242633259" sldId="367"/>
            <ac:spMk id="1954" creationId="{170797D7-D71B-F84D-8FA2-B1C4FE80E5A0}"/>
          </ac:spMkLst>
        </pc:spChg>
        <pc:spChg chg="mod">
          <ac:chgData name="#NG CHI HUI#" userId="a8074964-3c0e-453e-bf61-1d9101821b9c" providerId="ADAL" clId="{6F6D8026-9D7B-E249-B11F-152A018EB705}" dt="2021-04-04T04:30:20.021" v="11363"/>
          <ac:spMkLst>
            <pc:docMk/>
            <pc:sldMk cId="2242633259" sldId="367"/>
            <ac:spMk id="1955" creationId="{41AE5A00-E24E-7F4A-9148-9250A72F3885}"/>
          </ac:spMkLst>
        </pc:spChg>
        <pc:spChg chg="mod">
          <ac:chgData name="#NG CHI HUI#" userId="a8074964-3c0e-453e-bf61-1d9101821b9c" providerId="ADAL" clId="{6F6D8026-9D7B-E249-B11F-152A018EB705}" dt="2021-04-04T04:30:20.021" v="11363"/>
          <ac:spMkLst>
            <pc:docMk/>
            <pc:sldMk cId="2242633259" sldId="367"/>
            <ac:spMk id="1956" creationId="{69ECC92B-16AC-E942-8A43-20733BC95A9B}"/>
          </ac:spMkLst>
        </pc:spChg>
        <pc:spChg chg="mod">
          <ac:chgData name="#NG CHI HUI#" userId="a8074964-3c0e-453e-bf61-1d9101821b9c" providerId="ADAL" clId="{6F6D8026-9D7B-E249-B11F-152A018EB705}" dt="2021-04-04T04:30:20.021" v="11363"/>
          <ac:spMkLst>
            <pc:docMk/>
            <pc:sldMk cId="2242633259" sldId="367"/>
            <ac:spMk id="1957" creationId="{F1DC9CD3-7721-C44F-8778-CF9A21553526}"/>
          </ac:spMkLst>
        </pc:spChg>
        <pc:spChg chg="mod">
          <ac:chgData name="#NG CHI HUI#" userId="a8074964-3c0e-453e-bf61-1d9101821b9c" providerId="ADAL" clId="{6F6D8026-9D7B-E249-B11F-152A018EB705}" dt="2021-04-04T04:30:20.021" v="11363"/>
          <ac:spMkLst>
            <pc:docMk/>
            <pc:sldMk cId="2242633259" sldId="367"/>
            <ac:spMk id="1958" creationId="{3D3E600D-945F-6C48-9F01-68848106D5BC}"/>
          </ac:spMkLst>
        </pc:spChg>
        <pc:spChg chg="mod">
          <ac:chgData name="#NG CHI HUI#" userId="a8074964-3c0e-453e-bf61-1d9101821b9c" providerId="ADAL" clId="{6F6D8026-9D7B-E249-B11F-152A018EB705}" dt="2021-04-04T04:30:20.021" v="11363"/>
          <ac:spMkLst>
            <pc:docMk/>
            <pc:sldMk cId="2242633259" sldId="367"/>
            <ac:spMk id="1959" creationId="{89F500FB-44A4-F546-A1FC-B864BA21CAA4}"/>
          </ac:spMkLst>
        </pc:spChg>
        <pc:spChg chg="mod">
          <ac:chgData name="#NG CHI HUI#" userId="a8074964-3c0e-453e-bf61-1d9101821b9c" providerId="ADAL" clId="{6F6D8026-9D7B-E249-B11F-152A018EB705}" dt="2021-04-04T04:30:20.021" v="11363"/>
          <ac:spMkLst>
            <pc:docMk/>
            <pc:sldMk cId="2242633259" sldId="367"/>
            <ac:spMk id="1960" creationId="{E47482A1-7778-8246-A056-DDD6B57AB193}"/>
          </ac:spMkLst>
        </pc:spChg>
        <pc:spChg chg="mod">
          <ac:chgData name="#NG CHI HUI#" userId="a8074964-3c0e-453e-bf61-1d9101821b9c" providerId="ADAL" clId="{6F6D8026-9D7B-E249-B11F-152A018EB705}" dt="2021-04-04T04:30:20.021" v="11363"/>
          <ac:spMkLst>
            <pc:docMk/>
            <pc:sldMk cId="2242633259" sldId="367"/>
            <ac:spMk id="1961" creationId="{AF289237-E821-2F40-B1B5-9DA2F271A905}"/>
          </ac:spMkLst>
        </pc:spChg>
        <pc:spChg chg="mod">
          <ac:chgData name="#NG CHI HUI#" userId="a8074964-3c0e-453e-bf61-1d9101821b9c" providerId="ADAL" clId="{6F6D8026-9D7B-E249-B11F-152A018EB705}" dt="2021-04-04T04:30:20.021" v="11363"/>
          <ac:spMkLst>
            <pc:docMk/>
            <pc:sldMk cId="2242633259" sldId="367"/>
            <ac:spMk id="1962" creationId="{65EA4C8B-6E76-8D4E-A247-187FE21708FD}"/>
          </ac:spMkLst>
        </pc:spChg>
        <pc:spChg chg="mod">
          <ac:chgData name="#NG CHI HUI#" userId="a8074964-3c0e-453e-bf61-1d9101821b9c" providerId="ADAL" clId="{6F6D8026-9D7B-E249-B11F-152A018EB705}" dt="2021-04-04T04:30:20.021" v="11363"/>
          <ac:spMkLst>
            <pc:docMk/>
            <pc:sldMk cId="2242633259" sldId="367"/>
            <ac:spMk id="1963" creationId="{E625933E-5939-424D-867D-ACE3C0FCAF04}"/>
          </ac:spMkLst>
        </pc:spChg>
        <pc:spChg chg="mod">
          <ac:chgData name="#NG CHI HUI#" userId="a8074964-3c0e-453e-bf61-1d9101821b9c" providerId="ADAL" clId="{6F6D8026-9D7B-E249-B11F-152A018EB705}" dt="2021-04-04T04:30:20.021" v="11363"/>
          <ac:spMkLst>
            <pc:docMk/>
            <pc:sldMk cId="2242633259" sldId="367"/>
            <ac:spMk id="1964" creationId="{AD512B57-ECC3-0D45-89E6-F929D9C721B2}"/>
          </ac:spMkLst>
        </pc:spChg>
        <pc:spChg chg="mod">
          <ac:chgData name="#NG CHI HUI#" userId="a8074964-3c0e-453e-bf61-1d9101821b9c" providerId="ADAL" clId="{6F6D8026-9D7B-E249-B11F-152A018EB705}" dt="2021-04-04T04:30:20.021" v="11363"/>
          <ac:spMkLst>
            <pc:docMk/>
            <pc:sldMk cId="2242633259" sldId="367"/>
            <ac:spMk id="1965" creationId="{F2BF0FC3-142B-6B44-AADA-827FAB916A92}"/>
          </ac:spMkLst>
        </pc:spChg>
        <pc:spChg chg="mod">
          <ac:chgData name="#NG CHI HUI#" userId="a8074964-3c0e-453e-bf61-1d9101821b9c" providerId="ADAL" clId="{6F6D8026-9D7B-E249-B11F-152A018EB705}" dt="2021-04-04T04:30:20.021" v="11363"/>
          <ac:spMkLst>
            <pc:docMk/>
            <pc:sldMk cId="2242633259" sldId="367"/>
            <ac:spMk id="1966" creationId="{865E7A66-7CCE-BC49-927A-B1236DD2A79D}"/>
          </ac:spMkLst>
        </pc:spChg>
        <pc:spChg chg="mod">
          <ac:chgData name="#NG CHI HUI#" userId="a8074964-3c0e-453e-bf61-1d9101821b9c" providerId="ADAL" clId="{6F6D8026-9D7B-E249-B11F-152A018EB705}" dt="2021-04-04T04:30:20.021" v="11363"/>
          <ac:spMkLst>
            <pc:docMk/>
            <pc:sldMk cId="2242633259" sldId="367"/>
            <ac:spMk id="1967" creationId="{A139C768-F744-334A-A446-6A84B25F49DF}"/>
          </ac:spMkLst>
        </pc:spChg>
        <pc:spChg chg="mod">
          <ac:chgData name="#NG CHI HUI#" userId="a8074964-3c0e-453e-bf61-1d9101821b9c" providerId="ADAL" clId="{6F6D8026-9D7B-E249-B11F-152A018EB705}" dt="2021-04-04T04:30:20.021" v="11363"/>
          <ac:spMkLst>
            <pc:docMk/>
            <pc:sldMk cId="2242633259" sldId="367"/>
            <ac:spMk id="1968" creationId="{D5E3E652-6D1D-B949-B2BC-039EE1E8238C}"/>
          </ac:spMkLst>
        </pc:spChg>
        <pc:spChg chg="mod">
          <ac:chgData name="#NG CHI HUI#" userId="a8074964-3c0e-453e-bf61-1d9101821b9c" providerId="ADAL" clId="{6F6D8026-9D7B-E249-B11F-152A018EB705}" dt="2021-04-04T04:30:20.021" v="11363"/>
          <ac:spMkLst>
            <pc:docMk/>
            <pc:sldMk cId="2242633259" sldId="367"/>
            <ac:spMk id="1969" creationId="{2B780881-EA38-0142-9C60-1CACBCA60356}"/>
          </ac:spMkLst>
        </pc:spChg>
        <pc:spChg chg="mod">
          <ac:chgData name="#NG CHI HUI#" userId="a8074964-3c0e-453e-bf61-1d9101821b9c" providerId="ADAL" clId="{6F6D8026-9D7B-E249-B11F-152A018EB705}" dt="2021-04-04T04:30:20.021" v="11363"/>
          <ac:spMkLst>
            <pc:docMk/>
            <pc:sldMk cId="2242633259" sldId="367"/>
            <ac:spMk id="1970" creationId="{2C19D922-6B29-264D-989F-29BED2A43CFC}"/>
          </ac:spMkLst>
        </pc:spChg>
        <pc:spChg chg="mod">
          <ac:chgData name="#NG CHI HUI#" userId="a8074964-3c0e-453e-bf61-1d9101821b9c" providerId="ADAL" clId="{6F6D8026-9D7B-E249-B11F-152A018EB705}" dt="2021-04-04T04:30:20.021" v="11363"/>
          <ac:spMkLst>
            <pc:docMk/>
            <pc:sldMk cId="2242633259" sldId="367"/>
            <ac:spMk id="1971" creationId="{28581B1D-EE57-124D-BEA6-58CD088354C7}"/>
          </ac:spMkLst>
        </pc:spChg>
        <pc:spChg chg="mod">
          <ac:chgData name="#NG CHI HUI#" userId="a8074964-3c0e-453e-bf61-1d9101821b9c" providerId="ADAL" clId="{6F6D8026-9D7B-E249-B11F-152A018EB705}" dt="2021-04-04T04:30:20.021" v="11363"/>
          <ac:spMkLst>
            <pc:docMk/>
            <pc:sldMk cId="2242633259" sldId="367"/>
            <ac:spMk id="1972" creationId="{815E9B08-BCCA-0A46-9669-BA79AB2BE2C5}"/>
          </ac:spMkLst>
        </pc:spChg>
        <pc:spChg chg="mod">
          <ac:chgData name="#NG CHI HUI#" userId="a8074964-3c0e-453e-bf61-1d9101821b9c" providerId="ADAL" clId="{6F6D8026-9D7B-E249-B11F-152A018EB705}" dt="2021-04-04T04:30:20.021" v="11363"/>
          <ac:spMkLst>
            <pc:docMk/>
            <pc:sldMk cId="2242633259" sldId="367"/>
            <ac:spMk id="1973" creationId="{A8D2A0A9-6F46-D34E-9592-5456916A1CF7}"/>
          </ac:spMkLst>
        </pc:spChg>
        <pc:spChg chg="mod">
          <ac:chgData name="#NG CHI HUI#" userId="a8074964-3c0e-453e-bf61-1d9101821b9c" providerId="ADAL" clId="{6F6D8026-9D7B-E249-B11F-152A018EB705}" dt="2021-04-04T04:30:20.021" v="11363"/>
          <ac:spMkLst>
            <pc:docMk/>
            <pc:sldMk cId="2242633259" sldId="367"/>
            <ac:spMk id="1974" creationId="{955EB6EC-1916-8747-A17C-77C7156DD40E}"/>
          </ac:spMkLst>
        </pc:spChg>
        <pc:spChg chg="mod">
          <ac:chgData name="#NG CHI HUI#" userId="a8074964-3c0e-453e-bf61-1d9101821b9c" providerId="ADAL" clId="{6F6D8026-9D7B-E249-B11F-152A018EB705}" dt="2021-04-04T04:30:20.021" v="11363"/>
          <ac:spMkLst>
            <pc:docMk/>
            <pc:sldMk cId="2242633259" sldId="367"/>
            <ac:spMk id="1975" creationId="{37543E87-D126-AB46-95F4-9C651539332C}"/>
          </ac:spMkLst>
        </pc:spChg>
        <pc:spChg chg="mod">
          <ac:chgData name="#NG CHI HUI#" userId="a8074964-3c0e-453e-bf61-1d9101821b9c" providerId="ADAL" clId="{6F6D8026-9D7B-E249-B11F-152A018EB705}" dt="2021-04-04T04:30:20.021" v="11363"/>
          <ac:spMkLst>
            <pc:docMk/>
            <pc:sldMk cId="2242633259" sldId="367"/>
            <ac:spMk id="1976" creationId="{454D3061-95C8-3748-8641-C54E4839D648}"/>
          </ac:spMkLst>
        </pc:spChg>
        <pc:spChg chg="mod">
          <ac:chgData name="#NG CHI HUI#" userId="a8074964-3c0e-453e-bf61-1d9101821b9c" providerId="ADAL" clId="{6F6D8026-9D7B-E249-B11F-152A018EB705}" dt="2021-04-04T04:30:20.021" v="11363"/>
          <ac:spMkLst>
            <pc:docMk/>
            <pc:sldMk cId="2242633259" sldId="367"/>
            <ac:spMk id="1977" creationId="{CF3EDD26-B4F3-7846-A192-89E7B36F815E}"/>
          </ac:spMkLst>
        </pc:spChg>
        <pc:spChg chg="mod">
          <ac:chgData name="#NG CHI HUI#" userId="a8074964-3c0e-453e-bf61-1d9101821b9c" providerId="ADAL" clId="{6F6D8026-9D7B-E249-B11F-152A018EB705}" dt="2021-04-04T04:30:20.021" v="11363"/>
          <ac:spMkLst>
            <pc:docMk/>
            <pc:sldMk cId="2242633259" sldId="367"/>
            <ac:spMk id="1978" creationId="{B958B868-3C34-CF49-B578-B45EC9D6797B}"/>
          </ac:spMkLst>
        </pc:spChg>
        <pc:spChg chg="mod">
          <ac:chgData name="#NG CHI HUI#" userId="a8074964-3c0e-453e-bf61-1d9101821b9c" providerId="ADAL" clId="{6F6D8026-9D7B-E249-B11F-152A018EB705}" dt="2021-04-04T04:30:20.021" v="11363"/>
          <ac:spMkLst>
            <pc:docMk/>
            <pc:sldMk cId="2242633259" sldId="367"/>
            <ac:spMk id="1979" creationId="{9D557988-62D8-8942-BE17-81ADCB858C50}"/>
          </ac:spMkLst>
        </pc:spChg>
        <pc:spChg chg="mod">
          <ac:chgData name="#NG CHI HUI#" userId="a8074964-3c0e-453e-bf61-1d9101821b9c" providerId="ADAL" clId="{6F6D8026-9D7B-E249-B11F-152A018EB705}" dt="2021-04-04T04:30:20.021" v="11363"/>
          <ac:spMkLst>
            <pc:docMk/>
            <pc:sldMk cId="2242633259" sldId="367"/>
            <ac:spMk id="1980" creationId="{66CCF4F7-2635-8846-B573-BFF33186E695}"/>
          </ac:spMkLst>
        </pc:spChg>
        <pc:spChg chg="mod">
          <ac:chgData name="#NG CHI HUI#" userId="a8074964-3c0e-453e-bf61-1d9101821b9c" providerId="ADAL" clId="{6F6D8026-9D7B-E249-B11F-152A018EB705}" dt="2021-04-04T04:30:20.021" v="11363"/>
          <ac:spMkLst>
            <pc:docMk/>
            <pc:sldMk cId="2242633259" sldId="367"/>
            <ac:spMk id="1981" creationId="{B20A96EF-DBB0-8E4D-A44E-076F710D6E95}"/>
          </ac:spMkLst>
        </pc:spChg>
        <pc:spChg chg="mod">
          <ac:chgData name="#NG CHI HUI#" userId="a8074964-3c0e-453e-bf61-1d9101821b9c" providerId="ADAL" clId="{6F6D8026-9D7B-E249-B11F-152A018EB705}" dt="2021-04-04T04:30:20.021" v="11363"/>
          <ac:spMkLst>
            <pc:docMk/>
            <pc:sldMk cId="2242633259" sldId="367"/>
            <ac:spMk id="1982" creationId="{14A98816-912D-E04F-AA6B-883C38333C3D}"/>
          </ac:spMkLst>
        </pc:spChg>
        <pc:spChg chg="mod">
          <ac:chgData name="#NG CHI HUI#" userId="a8074964-3c0e-453e-bf61-1d9101821b9c" providerId="ADAL" clId="{6F6D8026-9D7B-E249-B11F-152A018EB705}" dt="2021-04-04T04:30:20.021" v="11363"/>
          <ac:spMkLst>
            <pc:docMk/>
            <pc:sldMk cId="2242633259" sldId="367"/>
            <ac:spMk id="1983" creationId="{E630BB74-9546-F942-BA27-6419B07C0816}"/>
          </ac:spMkLst>
        </pc:spChg>
        <pc:spChg chg="mod">
          <ac:chgData name="#NG CHI HUI#" userId="a8074964-3c0e-453e-bf61-1d9101821b9c" providerId="ADAL" clId="{6F6D8026-9D7B-E249-B11F-152A018EB705}" dt="2021-04-04T04:30:20.021" v="11363"/>
          <ac:spMkLst>
            <pc:docMk/>
            <pc:sldMk cId="2242633259" sldId="367"/>
            <ac:spMk id="1984" creationId="{90A3BF40-7E27-804B-AD13-14B79ECD8805}"/>
          </ac:spMkLst>
        </pc:spChg>
        <pc:spChg chg="mod">
          <ac:chgData name="#NG CHI HUI#" userId="a8074964-3c0e-453e-bf61-1d9101821b9c" providerId="ADAL" clId="{6F6D8026-9D7B-E249-B11F-152A018EB705}" dt="2021-04-04T04:30:20.021" v="11363"/>
          <ac:spMkLst>
            <pc:docMk/>
            <pc:sldMk cId="2242633259" sldId="367"/>
            <ac:spMk id="1985" creationId="{04B8BE32-0B06-7E45-8D22-924AFFB35082}"/>
          </ac:spMkLst>
        </pc:spChg>
        <pc:spChg chg="mod">
          <ac:chgData name="#NG CHI HUI#" userId="a8074964-3c0e-453e-bf61-1d9101821b9c" providerId="ADAL" clId="{6F6D8026-9D7B-E249-B11F-152A018EB705}" dt="2021-04-04T04:30:20.021" v="11363"/>
          <ac:spMkLst>
            <pc:docMk/>
            <pc:sldMk cId="2242633259" sldId="367"/>
            <ac:spMk id="1986" creationId="{94C09C04-3ED2-6B42-AD8E-80D267CC60FE}"/>
          </ac:spMkLst>
        </pc:spChg>
        <pc:spChg chg="mod">
          <ac:chgData name="#NG CHI HUI#" userId="a8074964-3c0e-453e-bf61-1d9101821b9c" providerId="ADAL" clId="{6F6D8026-9D7B-E249-B11F-152A018EB705}" dt="2021-04-04T04:30:20.021" v="11363"/>
          <ac:spMkLst>
            <pc:docMk/>
            <pc:sldMk cId="2242633259" sldId="367"/>
            <ac:spMk id="1987" creationId="{F4A62E20-6334-1D49-BF16-FC79D7EE6B83}"/>
          </ac:spMkLst>
        </pc:spChg>
        <pc:spChg chg="mod">
          <ac:chgData name="#NG CHI HUI#" userId="a8074964-3c0e-453e-bf61-1d9101821b9c" providerId="ADAL" clId="{6F6D8026-9D7B-E249-B11F-152A018EB705}" dt="2021-04-04T04:30:20.021" v="11363"/>
          <ac:spMkLst>
            <pc:docMk/>
            <pc:sldMk cId="2242633259" sldId="367"/>
            <ac:spMk id="1988" creationId="{5CAB011E-51E9-6547-B727-88261EAA245E}"/>
          </ac:spMkLst>
        </pc:spChg>
        <pc:spChg chg="mod">
          <ac:chgData name="#NG CHI HUI#" userId="a8074964-3c0e-453e-bf61-1d9101821b9c" providerId="ADAL" clId="{6F6D8026-9D7B-E249-B11F-152A018EB705}" dt="2021-04-04T04:30:20.021" v="11363"/>
          <ac:spMkLst>
            <pc:docMk/>
            <pc:sldMk cId="2242633259" sldId="367"/>
            <ac:spMk id="1989" creationId="{53E89F63-EFAA-F743-A7D8-898D07D740BF}"/>
          </ac:spMkLst>
        </pc:spChg>
        <pc:spChg chg="mod">
          <ac:chgData name="#NG CHI HUI#" userId="a8074964-3c0e-453e-bf61-1d9101821b9c" providerId="ADAL" clId="{6F6D8026-9D7B-E249-B11F-152A018EB705}" dt="2021-04-04T04:30:20.021" v="11363"/>
          <ac:spMkLst>
            <pc:docMk/>
            <pc:sldMk cId="2242633259" sldId="367"/>
            <ac:spMk id="1990" creationId="{A64E4CD3-D979-1245-85F1-60B123B3193B}"/>
          </ac:spMkLst>
        </pc:spChg>
        <pc:spChg chg="mod">
          <ac:chgData name="#NG CHI HUI#" userId="a8074964-3c0e-453e-bf61-1d9101821b9c" providerId="ADAL" clId="{6F6D8026-9D7B-E249-B11F-152A018EB705}" dt="2021-04-04T04:30:20.021" v="11363"/>
          <ac:spMkLst>
            <pc:docMk/>
            <pc:sldMk cId="2242633259" sldId="367"/>
            <ac:spMk id="1991" creationId="{1346C973-C24E-1B45-BAC3-B4AD43398839}"/>
          </ac:spMkLst>
        </pc:spChg>
        <pc:spChg chg="mod">
          <ac:chgData name="#NG CHI HUI#" userId="a8074964-3c0e-453e-bf61-1d9101821b9c" providerId="ADAL" clId="{6F6D8026-9D7B-E249-B11F-152A018EB705}" dt="2021-04-04T04:30:20.021" v="11363"/>
          <ac:spMkLst>
            <pc:docMk/>
            <pc:sldMk cId="2242633259" sldId="367"/>
            <ac:spMk id="1992" creationId="{5CF962CD-9B32-554B-950C-7591E7D852B1}"/>
          </ac:spMkLst>
        </pc:spChg>
        <pc:spChg chg="mod">
          <ac:chgData name="#NG CHI HUI#" userId="a8074964-3c0e-453e-bf61-1d9101821b9c" providerId="ADAL" clId="{6F6D8026-9D7B-E249-B11F-152A018EB705}" dt="2021-04-04T04:30:20.021" v="11363"/>
          <ac:spMkLst>
            <pc:docMk/>
            <pc:sldMk cId="2242633259" sldId="367"/>
            <ac:spMk id="1993" creationId="{85678B06-2EBE-134B-BC70-345C92E03E73}"/>
          </ac:spMkLst>
        </pc:spChg>
        <pc:spChg chg="mod">
          <ac:chgData name="#NG CHI HUI#" userId="a8074964-3c0e-453e-bf61-1d9101821b9c" providerId="ADAL" clId="{6F6D8026-9D7B-E249-B11F-152A018EB705}" dt="2021-04-04T04:30:20.021" v="11363"/>
          <ac:spMkLst>
            <pc:docMk/>
            <pc:sldMk cId="2242633259" sldId="367"/>
            <ac:spMk id="1994" creationId="{AFA7548E-61C6-5641-BD08-37FA20438626}"/>
          </ac:spMkLst>
        </pc:spChg>
        <pc:spChg chg="mod">
          <ac:chgData name="#NG CHI HUI#" userId="a8074964-3c0e-453e-bf61-1d9101821b9c" providerId="ADAL" clId="{6F6D8026-9D7B-E249-B11F-152A018EB705}" dt="2021-04-04T04:30:20.021" v="11363"/>
          <ac:spMkLst>
            <pc:docMk/>
            <pc:sldMk cId="2242633259" sldId="367"/>
            <ac:spMk id="1995" creationId="{115EF49A-10EB-A444-AFD2-B2EB49000EB9}"/>
          </ac:spMkLst>
        </pc:spChg>
        <pc:spChg chg="mod">
          <ac:chgData name="#NG CHI HUI#" userId="a8074964-3c0e-453e-bf61-1d9101821b9c" providerId="ADAL" clId="{6F6D8026-9D7B-E249-B11F-152A018EB705}" dt="2021-04-04T04:30:20.021" v="11363"/>
          <ac:spMkLst>
            <pc:docMk/>
            <pc:sldMk cId="2242633259" sldId="367"/>
            <ac:spMk id="1996" creationId="{3AC17FBA-4717-5945-B58D-935E192EE80D}"/>
          </ac:spMkLst>
        </pc:spChg>
        <pc:spChg chg="mod">
          <ac:chgData name="#NG CHI HUI#" userId="a8074964-3c0e-453e-bf61-1d9101821b9c" providerId="ADAL" clId="{6F6D8026-9D7B-E249-B11F-152A018EB705}" dt="2021-04-04T04:30:20.021" v="11363"/>
          <ac:spMkLst>
            <pc:docMk/>
            <pc:sldMk cId="2242633259" sldId="367"/>
            <ac:spMk id="1997" creationId="{73974EED-6CD6-A44C-94C1-9B7B48EDD0A9}"/>
          </ac:spMkLst>
        </pc:spChg>
        <pc:spChg chg="mod">
          <ac:chgData name="#NG CHI HUI#" userId="a8074964-3c0e-453e-bf61-1d9101821b9c" providerId="ADAL" clId="{6F6D8026-9D7B-E249-B11F-152A018EB705}" dt="2021-04-04T04:30:20.021" v="11363"/>
          <ac:spMkLst>
            <pc:docMk/>
            <pc:sldMk cId="2242633259" sldId="367"/>
            <ac:spMk id="1998" creationId="{49CF8321-2314-0E4C-911D-A848F0474321}"/>
          </ac:spMkLst>
        </pc:spChg>
        <pc:spChg chg="mod">
          <ac:chgData name="#NG CHI HUI#" userId="a8074964-3c0e-453e-bf61-1d9101821b9c" providerId="ADAL" clId="{6F6D8026-9D7B-E249-B11F-152A018EB705}" dt="2021-04-04T04:30:20.021" v="11363"/>
          <ac:spMkLst>
            <pc:docMk/>
            <pc:sldMk cId="2242633259" sldId="367"/>
            <ac:spMk id="1999" creationId="{D5D8436E-8E03-5E4E-A6D4-4502147988EC}"/>
          </ac:spMkLst>
        </pc:spChg>
        <pc:spChg chg="mod">
          <ac:chgData name="#NG CHI HUI#" userId="a8074964-3c0e-453e-bf61-1d9101821b9c" providerId="ADAL" clId="{6F6D8026-9D7B-E249-B11F-152A018EB705}" dt="2021-04-04T04:30:20.021" v="11363"/>
          <ac:spMkLst>
            <pc:docMk/>
            <pc:sldMk cId="2242633259" sldId="367"/>
            <ac:spMk id="2000" creationId="{8C15751E-860F-E84D-AA24-441E687BEA8A}"/>
          </ac:spMkLst>
        </pc:spChg>
        <pc:spChg chg="mod">
          <ac:chgData name="#NG CHI HUI#" userId="a8074964-3c0e-453e-bf61-1d9101821b9c" providerId="ADAL" clId="{6F6D8026-9D7B-E249-B11F-152A018EB705}" dt="2021-04-04T04:30:20.021" v="11363"/>
          <ac:spMkLst>
            <pc:docMk/>
            <pc:sldMk cId="2242633259" sldId="367"/>
            <ac:spMk id="2001" creationId="{8BCD91FE-588B-0E47-A9EF-8342FE5F8B1A}"/>
          </ac:spMkLst>
        </pc:spChg>
        <pc:spChg chg="mod">
          <ac:chgData name="#NG CHI HUI#" userId="a8074964-3c0e-453e-bf61-1d9101821b9c" providerId="ADAL" clId="{6F6D8026-9D7B-E249-B11F-152A018EB705}" dt="2021-04-04T04:30:20.021" v="11363"/>
          <ac:spMkLst>
            <pc:docMk/>
            <pc:sldMk cId="2242633259" sldId="367"/>
            <ac:spMk id="2002" creationId="{A7A05449-3399-5245-8930-5D27B8D6ACE1}"/>
          </ac:spMkLst>
        </pc:spChg>
        <pc:spChg chg="mod">
          <ac:chgData name="#NG CHI HUI#" userId="a8074964-3c0e-453e-bf61-1d9101821b9c" providerId="ADAL" clId="{6F6D8026-9D7B-E249-B11F-152A018EB705}" dt="2021-04-04T04:30:20.021" v="11363"/>
          <ac:spMkLst>
            <pc:docMk/>
            <pc:sldMk cId="2242633259" sldId="367"/>
            <ac:spMk id="2003" creationId="{BA84D7DF-0B6B-EE4E-BD80-4B455BC5E827}"/>
          </ac:spMkLst>
        </pc:spChg>
        <pc:spChg chg="mod">
          <ac:chgData name="#NG CHI HUI#" userId="a8074964-3c0e-453e-bf61-1d9101821b9c" providerId="ADAL" clId="{6F6D8026-9D7B-E249-B11F-152A018EB705}" dt="2021-04-04T04:30:20.021" v="11363"/>
          <ac:spMkLst>
            <pc:docMk/>
            <pc:sldMk cId="2242633259" sldId="367"/>
            <ac:spMk id="2004" creationId="{8AB71ABA-D1ED-AF4A-9FE7-0AE2C876289C}"/>
          </ac:spMkLst>
        </pc:spChg>
        <pc:spChg chg="mod">
          <ac:chgData name="#NG CHI HUI#" userId="a8074964-3c0e-453e-bf61-1d9101821b9c" providerId="ADAL" clId="{6F6D8026-9D7B-E249-B11F-152A018EB705}" dt="2021-04-04T04:30:20.021" v="11363"/>
          <ac:spMkLst>
            <pc:docMk/>
            <pc:sldMk cId="2242633259" sldId="367"/>
            <ac:spMk id="2005" creationId="{CED599D6-8514-5847-A4BA-694D27D6472F}"/>
          </ac:spMkLst>
        </pc:spChg>
        <pc:spChg chg="mod">
          <ac:chgData name="#NG CHI HUI#" userId="a8074964-3c0e-453e-bf61-1d9101821b9c" providerId="ADAL" clId="{6F6D8026-9D7B-E249-B11F-152A018EB705}" dt="2021-04-04T04:30:20.021" v="11363"/>
          <ac:spMkLst>
            <pc:docMk/>
            <pc:sldMk cId="2242633259" sldId="367"/>
            <ac:spMk id="2006" creationId="{5B1C6785-2B95-AE4F-8743-6D8E45C35493}"/>
          </ac:spMkLst>
        </pc:spChg>
        <pc:spChg chg="mod">
          <ac:chgData name="#NG CHI HUI#" userId="a8074964-3c0e-453e-bf61-1d9101821b9c" providerId="ADAL" clId="{6F6D8026-9D7B-E249-B11F-152A018EB705}" dt="2021-04-04T04:30:20.021" v="11363"/>
          <ac:spMkLst>
            <pc:docMk/>
            <pc:sldMk cId="2242633259" sldId="367"/>
            <ac:spMk id="2007" creationId="{16A55298-B323-1C40-BBC3-54530B573791}"/>
          </ac:spMkLst>
        </pc:spChg>
        <pc:spChg chg="mod">
          <ac:chgData name="#NG CHI HUI#" userId="a8074964-3c0e-453e-bf61-1d9101821b9c" providerId="ADAL" clId="{6F6D8026-9D7B-E249-B11F-152A018EB705}" dt="2021-04-04T04:30:20.021" v="11363"/>
          <ac:spMkLst>
            <pc:docMk/>
            <pc:sldMk cId="2242633259" sldId="367"/>
            <ac:spMk id="2008" creationId="{3CE5578A-C962-EF41-B80F-25B6CD6114CA}"/>
          </ac:spMkLst>
        </pc:spChg>
        <pc:spChg chg="mod">
          <ac:chgData name="#NG CHI HUI#" userId="a8074964-3c0e-453e-bf61-1d9101821b9c" providerId="ADAL" clId="{6F6D8026-9D7B-E249-B11F-152A018EB705}" dt="2021-04-04T04:30:20.021" v="11363"/>
          <ac:spMkLst>
            <pc:docMk/>
            <pc:sldMk cId="2242633259" sldId="367"/>
            <ac:spMk id="2009" creationId="{19784723-2401-0E4B-8EDB-DC7D83A19E44}"/>
          </ac:spMkLst>
        </pc:spChg>
        <pc:spChg chg="mod">
          <ac:chgData name="#NG CHI HUI#" userId="a8074964-3c0e-453e-bf61-1d9101821b9c" providerId="ADAL" clId="{6F6D8026-9D7B-E249-B11F-152A018EB705}" dt="2021-04-04T04:30:20.021" v="11363"/>
          <ac:spMkLst>
            <pc:docMk/>
            <pc:sldMk cId="2242633259" sldId="367"/>
            <ac:spMk id="2010" creationId="{D56C5954-6724-D343-968D-D6E394BD1964}"/>
          </ac:spMkLst>
        </pc:spChg>
        <pc:spChg chg="mod">
          <ac:chgData name="#NG CHI HUI#" userId="a8074964-3c0e-453e-bf61-1d9101821b9c" providerId="ADAL" clId="{6F6D8026-9D7B-E249-B11F-152A018EB705}" dt="2021-04-04T04:30:20.021" v="11363"/>
          <ac:spMkLst>
            <pc:docMk/>
            <pc:sldMk cId="2242633259" sldId="367"/>
            <ac:spMk id="2011" creationId="{0E7C3AB4-B243-0044-9F6C-F93F19A264F1}"/>
          </ac:spMkLst>
        </pc:spChg>
        <pc:spChg chg="mod">
          <ac:chgData name="#NG CHI HUI#" userId="a8074964-3c0e-453e-bf61-1d9101821b9c" providerId="ADAL" clId="{6F6D8026-9D7B-E249-B11F-152A018EB705}" dt="2021-04-04T04:30:20.021" v="11363"/>
          <ac:spMkLst>
            <pc:docMk/>
            <pc:sldMk cId="2242633259" sldId="367"/>
            <ac:spMk id="2012" creationId="{E5D8C930-8C3C-7440-BA5E-1A9D9708480B}"/>
          </ac:spMkLst>
        </pc:spChg>
        <pc:spChg chg="mod">
          <ac:chgData name="#NG CHI HUI#" userId="a8074964-3c0e-453e-bf61-1d9101821b9c" providerId="ADAL" clId="{6F6D8026-9D7B-E249-B11F-152A018EB705}" dt="2021-04-04T04:30:20.021" v="11363"/>
          <ac:spMkLst>
            <pc:docMk/>
            <pc:sldMk cId="2242633259" sldId="367"/>
            <ac:spMk id="2013" creationId="{D653DD59-F93E-C941-AC58-3C609194DC43}"/>
          </ac:spMkLst>
        </pc:spChg>
        <pc:spChg chg="mod">
          <ac:chgData name="#NG CHI HUI#" userId="a8074964-3c0e-453e-bf61-1d9101821b9c" providerId="ADAL" clId="{6F6D8026-9D7B-E249-B11F-152A018EB705}" dt="2021-04-04T04:30:20.021" v="11363"/>
          <ac:spMkLst>
            <pc:docMk/>
            <pc:sldMk cId="2242633259" sldId="367"/>
            <ac:spMk id="2014" creationId="{994148C3-9232-9640-80E8-26FCCAD718AA}"/>
          </ac:spMkLst>
        </pc:spChg>
        <pc:spChg chg="mod">
          <ac:chgData name="#NG CHI HUI#" userId="a8074964-3c0e-453e-bf61-1d9101821b9c" providerId="ADAL" clId="{6F6D8026-9D7B-E249-B11F-152A018EB705}" dt="2021-04-04T04:30:20.021" v="11363"/>
          <ac:spMkLst>
            <pc:docMk/>
            <pc:sldMk cId="2242633259" sldId="367"/>
            <ac:spMk id="2015" creationId="{889AF1F0-996F-B445-8BD4-6E2CEEAE451B}"/>
          </ac:spMkLst>
        </pc:spChg>
        <pc:spChg chg="mod">
          <ac:chgData name="#NG CHI HUI#" userId="a8074964-3c0e-453e-bf61-1d9101821b9c" providerId="ADAL" clId="{6F6D8026-9D7B-E249-B11F-152A018EB705}" dt="2021-04-04T04:30:20.021" v="11363"/>
          <ac:spMkLst>
            <pc:docMk/>
            <pc:sldMk cId="2242633259" sldId="367"/>
            <ac:spMk id="2016" creationId="{15FA1EE3-F535-B041-8858-8FE6404B3E20}"/>
          </ac:spMkLst>
        </pc:spChg>
        <pc:spChg chg="mod">
          <ac:chgData name="#NG CHI HUI#" userId="a8074964-3c0e-453e-bf61-1d9101821b9c" providerId="ADAL" clId="{6F6D8026-9D7B-E249-B11F-152A018EB705}" dt="2021-04-04T04:30:20.021" v="11363"/>
          <ac:spMkLst>
            <pc:docMk/>
            <pc:sldMk cId="2242633259" sldId="367"/>
            <ac:spMk id="2017" creationId="{A27E9500-2060-3F4C-8744-CFAD71FD18B2}"/>
          </ac:spMkLst>
        </pc:spChg>
        <pc:spChg chg="mod">
          <ac:chgData name="#NG CHI HUI#" userId="a8074964-3c0e-453e-bf61-1d9101821b9c" providerId="ADAL" clId="{6F6D8026-9D7B-E249-B11F-152A018EB705}" dt="2021-04-04T04:30:20.021" v="11363"/>
          <ac:spMkLst>
            <pc:docMk/>
            <pc:sldMk cId="2242633259" sldId="367"/>
            <ac:spMk id="2018" creationId="{63E48F93-B194-8544-AAFC-71FCEBB5D818}"/>
          </ac:spMkLst>
        </pc:spChg>
        <pc:spChg chg="mod">
          <ac:chgData name="#NG CHI HUI#" userId="a8074964-3c0e-453e-bf61-1d9101821b9c" providerId="ADAL" clId="{6F6D8026-9D7B-E249-B11F-152A018EB705}" dt="2021-04-04T04:30:20.021" v="11363"/>
          <ac:spMkLst>
            <pc:docMk/>
            <pc:sldMk cId="2242633259" sldId="367"/>
            <ac:spMk id="2019" creationId="{1BE0132B-9765-6847-A1B3-699212E86184}"/>
          </ac:spMkLst>
        </pc:spChg>
        <pc:spChg chg="mod">
          <ac:chgData name="#NG CHI HUI#" userId="a8074964-3c0e-453e-bf61-1d9101821b9c" providerId="ADAL" clId="{6F6D8026-9D7B-E249-B11F-152A018EB705}" dt="2021-04-04T04:30:20.021" v="11363"/>
          <ac:spMkLst>
            <pc:docMk/>
            <pc:sldMk cId="2242633259" sldId="367"/>
            <ac:spMk id="2020" creationId="{46A26242-2338-C344-A869-3EBDDD7A9BC1}"/>
          </ac:spMkLst>
        </pc:spChg>
        <pc:spChg chg="mod">
          <ac:chgData name="#NG CHI HUI#" userId="a8074964-3c0e-453e-bf61-1d9101821b9c" providerId="ADAL" clId="{6F6D8026-9D7B-E249-B11F-152A018EB705}" dt="2021-04-04T04:30:20.021" v="11363"/>
          <ac:spMkLst>
            <pc:docMk/>
            <pc:sldMk cId="2242633259" sldId="367"/>
            <ac:spMk id="2021" creationId="{82B9670C-D8F8-E042-98F0-ECD9D3049E79}"/>
          </ac:spMkLst>
        </pc:spChg>
        <pc:spChg chg="mod">
          <ac:chgData name="#NG CHI HUI#" userId="a8074964-3c0e-453e-bf61-1d9101821b9c" providerId="ADAL" clId="{6F6D8026-9D7B-E249-B11F-152A018EB705}" dt="2021-04-04T04:30:20.021" v="11363"/>
          <ac:spMkLst>
            <pc:docMk/>
            <pc:sldMk cId="2242633259" sldId="367"/>
            <ac:spMk id="2022" creationId="{748A0430-C3BD-6944-9947-3A5DF81C2E39}"/>
          </ac:spMkLst>
        </pc:spChg>
        <pc:spChg chg="mod">
          <ac:chgData name="#NG CHI HUI#" userId="a8074964-3c0e-453e-bf61-1d9101821b9c" providerId="ADAL" clId="{6F6D8026-9D7B-E249-B11F-152A018EB705}" dt="2021-04-04T04:30:20.021" v="11363"/>
          <ac:spMkLst>
            <pc:docMk/>
            <pc:sldMk cId="2242633259" sldId="367"/>
            <ac:spMk id="2023" creationId="{CE371441-1DDF-B14A-A1E3-EC6215E982A4}"/>
          </ac:spMkLst>
        </pc:spChg>
        <pc:spChg chg="mod">
          <ac:chgData name="#NG CHI HUI#" userId="a8074964-3c0e-453e-bf61-1d9101821b9c" providerId="ADAL" clId="{6F6D8026-9D7B-E249-B11F-152A018EB705}" dt="2021-04-04T04:30:20.021" v="11363"/>
          <ac:spMkLst>
            <pc:docMk/>
            <pc:sldMk cId="2242633259" sldId="367"/>
            <ac:spMk id="2024" creationId="{D880BF92-BB79-0F4D-9BDF-0C407EA19DF1}"/>
          </ac:spMkLst>
        </pc:spChg>
        <pc:spChg chg="mod">
          <ac:chgData name="#NG CHI HUI#" userId="a8074964-3c0e-453e-bf61-1d9101821b9c" providerId="ADAL" clId="{6F6D8026-9D7B-E249-B11F-152A018EB705}" dt="2021-04-04T04:30:20.021" v="11363"/>
          <ac:spMkLst>
            <pc:docMk/>
            <pc:sldMk cId="2242633259" sldId="367"/>
            <ac:spMk id="2025" creationId="{8025318A-4873-C546-8550-3DBF6828DA38}"/>
          </ac:spMkLst>
        </pc:spChg>
        <pc:spChg chg="mod">
          <ac:chgData name="#NG CHI HUI#" userId="a8074964-3c0e-453e-bf61-1d9101821b9c" providerId="ADAL" clId="{6F6D8026-9D7B-E249-B11F-152A018EB705}" dt="2021-04-04T04:30:20.021" v="11363"/>
          <ac:spMkLst>
            <pc:docMk/>
            <pc:sldMk cId="2242633259" sldId="367"/>
            <ac:spMk id="2026" creationId="{EC5ED2DD-AC20-D548-B3A0-C9374D55C9D1}"/>
          </ac:spMkLst>
        </pc:spChg>
        <pc:spChg chg="mod">
          <ac:chgData name="#NG CHI HUI#" userId="a8074964-3c0e-453e-bf61-1d9101821b9c" providerId="ADAL" clId="{6F6D8026-9D7B-E249-B11F-152A018EB705}" dt="2021-04-04T04:30:20.021" v="11363"/>
          <ac:spMkLst>
            <pc:docMk/>
            <pc:sldMk cId="2242633259" sldId="367"/>
            <ac:spMk id="2027" creationId="{94BF2B13-EE6D-4849-8CF6-5530620890C2}"/>
          </ac:spMkLst>
        </pc:spChg>
        <pc:spChg chg="mod">
          <ac:chgData name="#NG CHI HUI#" userId="a8074964-3c0e-453e-bf61-1d9101821b9c" providerId="ADAL" clId="{6F6D8026-9D7B-E249-B11F-152A018EB705}" dt="2021-04-04T04:30:20.021" v="11363"/>
          <ac:spMkLst>
            <pc:docMk/>
            <pc:sldMk cId="2242633259" sldId="367"/>
            <ac:spMk id="2028" creationId="{E5D750D1-EBCA-004F-99DA-C7378FF6BC04}"/>
          </ac:spMkLst>
        </pc:spChg>
        <pc:spChg chg="mod">
          <ac:chgData name="#NG CHI HUI#" userId="a8074964-3c0e-453e-bf61-1d9101821b9c" providerId="ADAL" clId="{6F6D8026-9D7B-E249-B11F-152A018EB705}" dt="2021-04-04T04:30:20.021" v="11363"/>
          <ac:spMkLst>
            <pc:docMk/>
            <pc:sldMk cId="2242633259" sldId="367"/>
            <ac:spMk id="2029" creationId="{A97B2B78-BB35-7A4F-A5D9-EC07CDAE7A96}"/>
          </ac:spMkLst>
        </pc:spChg>
        <pc:spChg chg="mod">
          <ac:chgData name="#NG CHI HUI#" userId="a8074964-3c0e-453e-bf61-1d9101821b9c" providerId="ADAL" clId="{6F6D8026-9D7B-E249-B11F-152A018EB705}" dt="2021-04-04T04:30:20.021" v="11363"/>
          <ac:spMkLst>
            <pc:docMk/>
            <pc:sldMk cId="2242633259" sldId="367"/>
            <ac:spMk id="2030" creationId="{E79433B4-A309-D14F-8A71-23838F197496}"/>
          </ac:spMkLst>
        </pc:spChg>
        <pc:spChg chg="mod">
          <ac:chgData name="#NG CHI HUI#" userId="a8074964-3c0e-453e-bf61-1d9101821b9c" providerId="ADAL" clId="{6F6D8026-9D7B-E249-B11F-152A018EB705}" dt="2021-04-04T04:30:20.021" v="11363"/>
          <ac:spMkLst>
            <pc:docMk/>
            <pc:sldMk cId="2242633259" sldId="367"/>
            <ac:spMk id="2031" creationId="{6F6EE75D-0529-9A47-B266-2B9ED0072C60}"/>
          </ac:spMkLst>
        </pc:spChg>
        <pc:spChg chg="mod">
          <ac:chgData name="#NG CHI HUI#" userId="a8074964-3c0e-453e-bf61-1d9101821b9c" providerId="ADAL" clId="{6F6D8026-9D7B-E249-B11F-152A018EB705}" dt="2021-04-04T04:30:20.021" v="11363"/>
          <ac:spMkLst>
            <pc:docMk/>
            <pc:sldMk cId="2242633259" sldId="367"/>
            <ac:spMk id="2032" creationId="{0182A12D-3ADF-6240-AB21-4C7D7E92660D}"/>
          </ac:spMkLst>
        </pc:spChg>
        <pc:spChg chg="mod">
          <ac:chgData name="#NG CHI HUI#" userId="a8074964-3c0e-453e-bf61-1d9101821b9c" providerId="ADAL" clId="{6F6D8026-9D7B-E249-B11F-152A018EB705}" dt="2021-04-04T04:30:20.021" v="11363"/>
          <ac:spMkLst>
            <pc:docMk/>
            <pc:sldMk cId="2242633259" sldId="367"/>
            <ac:spMk id="2033" creationId="{D8921FC1-8AFD-B04A-96F3-9B617E760FF6}"/>
          </ac:spMkLst>
        </pc:spChg>
        <pc:spChg chg="mod">
          <ac:chgData name="#NG CHI HUI#" userId="a8074964-3c0e-453e-bf61-1d9101821b9c" providerId="ADAL" clId="{6F6D8026-9D7B-E249-B11F-152A018EB705}" dt="2021-04-04T04:30:20.021" v="11363"/>
          <ac:spMkLst>
            <pc:docMk/>
            <pc:sldMk cId="2242633259" sldId="367"/>
            <ac:spMk id="2034" creationId="{0381091A-BFEB-EB4F-81C3-B7F2F095FE48}"/>
          </ac:spMkLst>
        </pc:spChg>
        <pc:spChg chg="mod">
          <ac:chgData name="#NG CHI HUI#" userId="a8074964-3c0e-453e-bf61-1d9101821b9c" providerId="ADAL" clId="{6F6D8026-9D7B-E249-B11F-152A018EB705}" dt="2021-04-04T04:30:20.021" v="11363"/>
          <ac:spMkLst>
            <pc:docMk/>
            <pc:sldMk cId="2242633259" sldId="367"/>
            <ac:spMk id="2035" creationId="{4226CB16-BBD3-0749-96A2-27FA17F57E43}"/>
          </ac:spMkLst>
        </pc:spChg>
        <pc:spChg chg="mod">
          <ac:chgData name="#NG CHI HUI#" userId="a8074964-3c0e-453e-bf61-1d9101821b9c" providerId="ADAL" clId="{6F6D8026-9D7B-E249-B11F-152A018EB705}" dt="2021-04-04T04:30:20.021" v="11363"/>
          <ac:spMkLst>
            <pc:docMk/>
            <pc:sldMk cId="2242633259" sldId="367"/>
            <ac:spMk id="2036" creationId="{4D5B3F64-A3AD-D64C-8DC3-B2D756F4CD1E}"/>
          </ac:spMkLst>
        </pc:spChg>
        <pc:spChg chg="mod">
          <ac:chgData name="#NG CHI HUI#" userId="a8074964-3c0e-453e-bf61-1d9101821b9c" providerId="ADAL" clId="{6F6D8026-9D7B-E249-B11F-152A018EB705}" dt="2021-04-04T04:30:20.021" v="11363"/>
          <ac:spMkLst>
            <pc:docMk/>
            <pc:sldMk cId="2242633259" sldId="367"/>
            <ac:spMk id="2037" creationId="{2405C3E0-688C-BA42-82A4-67E5D1386E91}"/>
          </ac:spMkLst>
        </pc:spChg>
        <pc:spChg chg="mod">
          <ac:chgData name="#NG CHI HUI#" userId="a8074964-3c0e-453e-bf61-1d9101821b9c" providerId="ADAL" clId="{6F6D8026-9D7B-E249-B11F-152A018EB705}" dt="2021-04-04T04:30:20.021" v="11363"/>
          <ac:spMkLst>
            <pc:docMk/>
            <pc:sldMk cId="2242633259" sldId="367"/>
            <ac:spMk id="2038" creationId="{9CFB2C38-5947-D943-8A68-3B53672C6E1A}"/>
          </ac:spMkLst>
        </pc:spChg>
        <pc:spChg chg="mod">
          <ac:chgData name="#NG CHI HUI#" userId="a8074964-3c0e-453e-bf61-1d9101821b9c" providerId="ADAL" clId="{6F6D8026-9D7B-E249-B11F-152A018EB705}" dt="2021-04-04T04:30:20.021" v="11363"/>
          <ac:spMkLst>
            <pc:docMk/>
            <pc:sldMk cId="2242633259" sldId="367"/>
            <ac:spMk id="2039" creationId="{D90B658C-5AFD-274C-826C-2CE3B112C03B}"/>
          </ac:spMkLst>
        </pc:spChg>
        <pc:spChg chg="mod">
          <ac:chgData name="#NG CHI HUI#" userId="a8074964-3c0e-453e-bf61-1d9101821b9c" providerId="ADAL" clId="{6F6D8026-9D7B-E249-B11F-152A018EB705}" dt="2021-04-04T04:30:20.021" v="11363"/>
          <ac:spMkLst>
            <pc:docMk/>
            <pc:sldMk cId="2242633259" sldId="367"/>
            <ac:spMk id="2040" creationId="{8233C22B-6E51-2A44-ACFB-91A972418EEA}"/>
          </ac:spMkLst>
        </pc:spChg>
        <pc:spChg chg="mod">
          <ac:chgData name="#NG CHI HUI#" userId="a8074964-3c0e-453e-bf61-1d9101821b9c" providerId="ADAL" clId="{6F6D8026-9D7B-E249-B11F-152A018EB705}" dt="2021-04-04T04:30:20.021" v="11363"/>
          <ac:spMkLst>
            <pc:docMk/>
            <pc:sldMk cId="2242633259" sldId="367"/>
            <ac:spMk id="2041" creationId="{69561EDE-C5C7-2842-AA91-37AECCB47AEC}"/>
          </ac:spMkLst>
        </pc:spChg>
        <pc:spChg chg="mod">
          <ac:chgData name="#NG CHI HUI#" userId="a8074964-3c0e-453e-bf61-1d9101821b9c" providerId="ADAL" clId="{6F6D8026-9D7B-E249-B11F-152A018EB705}" dt="2021-04-04T04:30:20.021" v="11363"/>
          <ac:spMkLst>
            <pc:docMk/>
            <pc:sldMk cId="2242633259" sldId="367"/>
            <ac:spMk id="2042" creationId="{CC37D34D-E135-924E-93FA-575712037C93}"/>
          </ac:spMkLst>
        </pc:spChg>
        <pc:spChg chg="mod">
          <ac:chgData name="#NG CHI HUI#" userId="a8074964-3c0e-453e-bf61-1d9101821b9c" providerId="ADAL" clId="{6F6D8026-9D7B-E249-B11F-152A018EB705}" dt="2021-04-04T04:30:20.021" v="11363"/>
          <ac:spMkLst>
            <pc:docMk/>
            <pc:sldMk cId="2242633259" sldId="367"/>
            <ac:spMk id="2043" creationId="{A876ACF2-F931-994A-AB7E-CE007CE4DB9F}"/>
          </ac:spMkLst>
        </pc:spChg>
        <pc:spChg chg="mod">
          <ac:chgData name="#NG CHI HUI#" userId="a8074964-3c0e-453e-bf61-1d9101821b9c" providerId="ADAL" clId="{6F6D8026-9D7B-E249-B11F-152A018EB705}" dt="2021-04-04T04:30:20.021" v="11363"/>
          <ac:spMkLst>
            <pc:docMk/>
            <pc:sldMk cId="2242633259" sldId="367"/>
            <ac:spMk id="2044" creationId="{7F29D756-9B33-4D4A-93ED-EF678D2F5866}"/>
          </ac:spMkLst>
        </pc:spChg>
        <pc:spChg chg="mod">
          <ac:chgData name="#NG CHI HUI#" userId="a8074964-3c0e-453e-bf61-1d9101821b9c" providerId="ADAL" clId="{6F6D8026-9D7B-E249-B11F-152A018EB705}" dt="2021-04-04T04:30:20.021" v="11363"/>
          <ac:spMkLst>
            <pc:docMk/>
            <pc:sldMk cId="2242633259" sldId="367"/>
            <ac:spMk id="2045" creationId="{82F6CF13-6F5A-4848-9CFF-FD5B81250C01}"/>
          </ac:spMkLst>
        </pc:spChg>
        <pc:spChg chg="mod">
          <ac:chgData name="#NG CHI HUI#" userId="a8074964-3c0e-453e-bf61-1d9101821b9c" providerId="ADAL" clId="{6F6D8026-9D7B-E249-B11F-152A018EB705}" dt="2021-04-04T04:30:20.021" v="11363"/>
          <ac:spMkLst>
            <pc:docMk/>
            <pc:sldMk cId="2242633259" sldId="367"/>
            <ac:spMk id="2046" creationId="{BE81829B-095B-0148-97D8-C7F3E24DCF53}"/>
          </ac:spMkLst>
        </pc:spChg>
        <pc:spChg chg="mod">
          <ac:chgData name="#NG CHI HUI#" userId="a8074964-3c0e-453e-bf61-1d9101821b9c" providerId="ADAL" clId="{6F6D8026-9D7B-E249-B11F-152A018EB705}" dt="2021-04-04T04:30:20.021" v="11363"/>
          <ac:spMkLst>
            <pc:docMk/>
            <pc:sldMk cId="2242633259" sldId="367"/>
            <ac:spMk id="2047" creationId="{9DBD5FF5-720C-9D4C-A2D2-4770238301D2}"/>
          </ac:spMkLst>
        </pc:spChg>
        <pc:spChg chg="mod">
          <ac:chgData name="#NG CHI HUI#" userId="a8074964-3c0e-453e-bf61-1d9101821b9c" providerId="ADAL" clId="{6F6D8026-9D7B-E249-B11F-152A018EB705}" dt="2021-04-04T04:30:20.021" v="11363"/>
          <ac:spMkLst>
            <pc:docMk/>
            <pc:sldMk cId="2242633259" sldId="367"/>
            <ac:spMk id="2048" creationId="{CEC413D2-1A28-B24D-8169-D273C2A3488B}"/>
          </ac:spMkLst>
        </pc:spChg>
        <pc:spChg chg="mod">
          <ac:chgData name="#NG CHI HUI#" userId="a8074964-3c0e-453e-bf61-1d9101821b9c" providerId="ADAL" clId="{6F6D8026-9D7B-E249-B11F-152A018EB705}" dt="2021-04-04T04:30:20.021" v="11363"/>
          <ac:spMkLst>
            <pc:docMk/>
            <pc:sldMk cId="2242633259" sldId="367"/>
            <ac:spMk id="2049" creationId="{D4E8EE00-18EF-F04F-AF53-4ECFDC4068BB}"/>
          </ac:spMkLst>
        </pc:spChg>
        <pc:spChg chg="mod">
          <ac:chgData name="#NG CHI HUI#" userId="a8074964-3c0e-453e-bf61-1d9101821b9c" providerId="ADAL" clId="{6F6D8026-9D7B-E249-B11F-152A018EB705}" dt="2021-04-04T04:30:20.021" v="11363"/>
          <ac:spMkLst>
            <pc:docMk/>
            <pc:sldMk cId="2242633259" sldId="367"/>
            <ac:spMk id="2050" creationId="{E5A7B17C-05A4-254D-90E3-27A5C10EFB60}"/>
          </ac:spMkLst>
        </pc:spChg>
        <pc:spChg chg="mod">
          <ac:chgData name="#NG CHI HUI#" userId="a8074964-3c0e-453e-bf61-1d9101821b9c" providerId="ADAL" clId="{6F6D8026-9D7B-E249-B11F-152A018EB705}" dt="2021-04-04T04:30:20.021" v="11363"/>
          <ac:spMkLst>
            <pc:docMk/>
            <pc:sldMk cId="2242633259" sldId="367"/>
            <ac:spMk id="2051" creationId="{0B24080F-FE49-5F41-9E37-D69CB1594C1D}"/>
          </ac:spMkLst>
        </pc:spChg>
        <pc:spChg chg="mod">
          <ac:chgData name="#NG CHI HUI#" userId="a8074964-3c0e-453e-bf61-1d9101821b9c" providerId="ADAL" clId="{6F6D8026-9D7B-E249-B11F-152A018EB705}" dt="2021-04-04T04:30:20.021" v="11363"/>
          <ac:spMkLst>
            <pc:docMk/>
            <pc:sldMk cId="2242633259" sldId="367"/>
            <ac:spMk id="2052" creationId="{F5930B82-8029-BB45-A8B1-063E800F3A8A}"/>
          </ac:spMkLst>
        </pc:spChg>
        <pc:spChg chg="mod">
          <ac:chgData name="#NG CHI HUI#" userId="a8074964-3c0e-453e-bf61-1d9101821b9c" providerId="ADAL" clId="{6F6D8026-9D7B-E249-B11F-152A018EB705}" dt="2021-04-04T04:30:20.021" v="11363"/>
          <ac:spMkLst>
            <pc:docMk/>
            <pc:sldMk cId="2242633259" sldId="367"/>
            <ac:spMk id="2053" creationId="{71DE2F8E-8061-C049-B485-889F88275B8B}"/>
          </ac:spMkLst>
        </pc:spChg>
        <pc:spChg chg="mod">
          <ac:chgData name="#NG CHI HUI#" userId="a8074964-3c0e-453e-bf61-1d9101821b9c" providerId="ADAL" clId="{6F6D8026-9D7B-E249-B11F-152A018EB705}" dt="2021-04-04T04:30:20.021" v="11363"/>
          <ac:spMkLst>
            <pc:docMk/>
            <pc:sldMk cId="2242633259" sldId="367"/>
            <ac:spMk id="2054" creationId="{FF6F75CE-0024-084E-9B71-52FB573BDBEF}"/>
          </ac:spMkLst>
        </pc:spChg>
        <pc:spChg chg="mod">
          <ac:chgData name="#NG CHI HUI#" userId="a8074964-3c0e-453e-bf61-1d9101821b9c" providerId="ADAL" clId="{6F6D8026-9D7B-E249-B11F-152A018EB705}" dt="2021-04-04T04:30:20.021" v="11363"/>
          <ac:spMkLst>
            <pc:docMk/>
            <pc:sldMk cId="2242633259" sldId="367"/>
            <ac:spMk id="2055" creationId="{24A807E4-8FBA-9245-9831-FE4796AC82EE}"/>
          </ac:spMkLst>
        </pc:spChg>
        <pc:spChg chg="mod">
          <ac:chgData name="#NG CHI HUI#" userId="a8074964-3c0e-453e-bf61-1d9101821b9c" providerId="ADAL" clId="{6F6D8026-9D7B-E249-B11F-152A018EB705}" dt="2021-04-04T04:30:20.021" v="11363"/>
          <ac:spMkLst>
            <pc:docMk/>
            <pc:sldMk cId="2242633259" sldId="367"/>
            <ac:spMk id="2056" creationId="{26346E9E-0AFF-CF4D-845A-E9856EC00C2E}"/>
          </ac:spMkLst>
        </pc:spChg>
        <pc:spChg chg="mod">
          <ac:chgData name="#NG CHI HUI#" userId="a8074964-3c0e-453e-bf61-1d9101821b9c" providerId="ADAL" clId="{6F6D8026-9D7B-E249-B11F-152A018EB705}" dt="2021-04-04T04:30:20.021" v="11363"/>
          <ac:spMkLst>
            <pc:docMk/>
            <pc:sldMk cId="2242633259" sldId="367"/>
            <ac:spMk id="2057" creationId="{DC668748-C1C8-754A-82EA-D0A3DE872371}"/>
          </ac:spMkLst>
        </pc:spChg>
        <pc:spChg chg="mod">
          <ac:chgData name="#NG CHI HUI#" userId="a8074964-3c0e-453e-bf61-1d9101821b9c" providerId="ADAL" clId="{6F6D8026-9D7B-E249-B11F-152A018EB705}" dt="2021-04-04T04:30:20.021" v="11363"/>
          <ac:spMkLst>
            <pc:docMk/>
            <pc:sldMk cId="2242633259" sldId="367"/>
            <ac:spMk id="2058" creationId="{D9FFAC63-8015-F94F-8A7C-1C315496AA12}"/>
          </ac:spMkLst>
        </pc:spChg>
        <pc:spChg chg="mod">
          <ac:chgData name="#NG CHI HUI#" userId="a8074964-3c0e-453e-bf61-1d9101821b9c" providerId="ADAL" clId="{6F6D8026-9D7B-E249-B11F-152A018EB705}" dt="2021-04-04T04:30:20.021" v="11363"/>
          <ac:spMkLst>
            <pc:docMk/>
            <pc:sldMk cId="2242633259" sldId="367"/>
            <ac:spMk id="2059" creationId="{9C0899C0-4D23-384B-BDDC-D9A37ADAA7A7}"/>
          </ac:spMkLst>
        </pc:spChg>
        <pc:spChg chg="mod">
          <ac:chgData name="#NG CHI HUI#" userId="a8074964-3c0e-453e-bf61-1d9101821b9c" providerId="ADAL" clId="{6F6D8026-9D7B-E249-B11F-152A018EB705}" dt="2021-04-04T04:30:20.021" v="11363"/>
          <ac:spMkLst>
            <pc:docMk/>
            <pc:sldMk cId="2242633259" sldId="367"/>
            <ac:spMk id="2060" creationId="{6E6C2B86-D008-8144-8A81-8E0042516845}"/>
          </ac:spMkLst>
        </pc:spChg>
        <pc:spChg chg="mod">
          <ac:chgData name="#NG CHI HUI#" userId="a8074964-3c0e-453e-bf61-1d9101821b9c" providerId="ADAL" clId="{6F6D8026-9D7B-E249-B11F-152A018EB705}" dt="2021-04-04T04:30:20.021" v="11363"/>
          <ac:spMkLst>
            <pc:docMk/>
            <pc:sldMk cId="2242633259" sldId="367"/>
            <ac:spMk id="2061" creationId="{8AABC96E-6E00-E546-9621-B0A876039D1D}"/>
          </ac:spMkLst>
        </pc:spChg>
        <pc:spChg chg="mod">
          <ac:chgData name="#NG CHI HUI#" userId="a8074964-3c0e-453e-bf61-1d9101821b9c" providerId="ADAL" clId="{6F6D8026-9D7B-E249-B11F-152A018EB705}" dt="2021-04-04T04:30:20.021" v="11363"/>
          <ac:spMkLst>
            <pc:docMk/>
            <pc:sldMk cId="2242633259" sldId="367"/>
            <ac:spMk id="2062" creationId="{1E001BB5-5F8F-E148-9D89-BB578BFA1D0D}"/>
          </ac:spMkLst>
        </pc:spChg>
        <pc:spChg chg="mod">
          <ac:chgData name="#NG CHI HUI#" userId="a8074964-3c0e-453e-bf61-1d9101821b9c" providerId="ADAL" clId="{6F6D8026-9D7B-E249-B11F-152A018EB705}" dt="2021-04-04T04:30:20.021" v="11363"/>
          <ac:spMkLst>
            <pc:docMk/>
            <pc:sldMk cId="2242633259" sldId="367"/>
            <ac:spMk id="2063" creationId="{92F717DC-6964-384A-9712-9CC6C4C9BA0E}"/>
          </ac:spMkLst>
        </pc:spChg>
        <pc:spChg chg="mod">
          <ac:chgData name="#NG CHI HUI#" userId="a8074964-3c0e-453e-bf61-1d9101821b9c" providerId="ADAL" clId="{6F6D8026-9D7B-E249-B11F-152A018EB705}" dt="2021-04-04T04:30:20.021" v="11363"/>
          <ac:spMkLst>
            <pc:docMk/>
            <pc:sldMk cId="2242633259" sldId="367"/>
            <ac:spMk id="2064" creationId="{067B9BA4-5F22-034C-8A4A-B8F910610698}"/>
          </ac:spMkLst>
        </pc:spChg>
        <pc:spChg chg="mod">
          <ac:chgData name="#NG CHI HUI#" userId="a8074964-3c0e-453e-bf61-1d9101821b9c" providerId="ADAL" clId="{6F6D8026-9D7B-E249-B11F-152A018EB705}" dt="2021-04-04T04:30:20.021" v="11363"/>
          <ac:spMkLst>
            <pc:docMk/>
            <pc:sldMk cId="2242633259" sldId="367"/>
            <ac:spMk id="2065" creationId="{F500CEF1-278F-7249-8DA7-4325F482DE0A}"/>
          </ac:spMkLst>
        </pc:spChg>
        <pc:spChg chg="mod">
          <ac:chgData name="#NG CHI HUI#" userId="a8074964-3c0e-453e-bf61-1d9101821b9c" providerId="ADAL" clId="{6F6D8026-9D7B-E249-B11F-152A018EB705}" dt="2021-04-04T04:30:20.021" v="11363"/>
          <ac:spMkLst>
            <pc:docMk/>
            <pc:sldMk cId="2242633259" sldId="367"/>
            <ac:spMk id="2066" creationId="{646F4299-D617-3C48-914C-891CDCB61F1B}"/>
          </ac:spMkLst>
        </pc:spChg>
        <pc:spChg chg="mod">
          <ac:chgData name="#NG CHI HUI#" userId="a8074964-3c0e-453e-bf61-1d9101821b9c" providerId="ADAL" clId="{6F6D8026-9D7B-E249-B11F-152A018EB705}" dt="2021-04-04T04:30:20.021" v="11363"/>
          <ac:spMkLst>
            <pc:docMk/>
            <pc:sldMk cId="2242633259" sldId="367"/>
            <ac:spMk id="2067" creationId="{311372DC-7C8F-BD4D-9C25-9FC41FFBBB48}"/>
          </ac:spMkLst>
        </pc:spChg>
        <pc:spChg chg="mod">
          <ac:chgData name="#NG CHI HUI#" userId="a8074964-3c0e-453e-bf61-1d9101821b9c" providerId="ADAL" clId="{6F6D8026-9D7B-E249-B11F-152A018EB705}" dt="2021-04-04T04:30:20.021" v="11363"/>
          <ac:spMkLst>
            <pc:docMk/>
            <pc:sldMk cId="2242633259" sldId="367"/>
            <ac:spMk id="2068" creationId="{8D346107-39C4-5D49-8E97-74C6CF789B39}"/>
          </ac:spMkLst>
        </pc:spChg>
        <pc:spChg chg="mod">
          <ac:chgData name="#NG CHI HUI#" userId="a8074964-3c0e-453e-bf61-1d9101821b9c" providerId="ADAL" clId="{6F6D8026-9D7B-E249-B11F-152A018EB705}" dt="2021-04-04T04:30:20.021" v="11363"/>
          <ac:spMkLst>
            <pc:docMk/>
            <pc:sldMk cId="2242633259" sldId="367"/>
            <ac:spMk id="2069" creationId="{E54DB47E-3089-C644-BBCD-0A8E43B21CD2}"/>
          </ac:spMkLst>
        </pc:spChg>
        <pc:spChg chg="mod">
          <ac:chgData name="#NG CHI HUI#" userId="a8074964-3c0e-453e-bf61-1d9101821b9c" providerId="ADAL" clId="{6F6D8026-9D7B-E249-B11F-152A018EB705}" dt="2021-04-04T04:30:20.021" v="11363"/>
          <ac:spMkLst>
            <pc:docMk/>
            <pc:sldMk cId="2242633259" sldId="367"/>
            <ac:spMk id="2070" creationId="{2C53C981-8A7F-C648-8F6F-7B87F1C297C4}"/>
          </ac:spMkLst>
        </pc:spChg>
        <pc:spChg chg="mod">
          <ac:chgData name="#NG CHI HUI#" userId="a8074964-3c0e-453e-bf61-1d9101821b9c" providerId="ADAL" clId="{6F6D8026-9D7B-E249-B11F-152A018EB705}" dt="2021-04-04T04:30:20.021" v="11363"/>
          <ac:spMkLst>
            <pc:docMk/>
            <pc:sldMk cId="2242633259" sldId="367"/>
            <ac:spMk id="2071" creationId="{27CB9AFD-8157-984A-ADFE-AFE8C637358F}"/>
          </ac:spMkLst>
        </pc:spChg>
        <pc:spChg chg="mod">
          <ac:chgData name="#NG CHI HUI#" userId="a8074964-3c0e-453e-bf61-1d9101821b9c" providerId="ADAL" clId="{6F6D8026-9D7B-E249-B11F-152A018EB705}" dt="2021-04-04T04:30:20.021" v="11363"/>
          <ac:spMkLst>
            <pc:docMk/>
            <pc:sldMk cId="2242633259" sldId="367"/>
            <ac:spMk id="2072" creationId="{083E7F70-B7B4-D947-BCAF-4DB2AC26915F}"/>
          </ac:spMkLst>
        </pc:spChg>
        <pc:spChg chg="mod">
          <ac:chgData name="#NG CHI HUI#" userId="a8074964-3c0e-453e-bf61-1d9101821b9c" providerId="ADAL" clId="{6F6D8026-9D7B-E249-B11F-152A018EB705}" dt="2021-04-04T04:30:20.021" v="11363"/>
          <ac:spMkLst>
            <pc:docMk/>
            <pc:sldMk cId="2242633259" sldId="367"/>
            <ac:spMk id="2073" creationId="{4C6228CD-9A93-6540-96BF-DB7BEBB5BE8A}"/>
          </ac:spMkLst>
        </pc:spChg>
        <pc:spChg chg="mod">
          <ac:chgData name="#NG CHI HUI#" userId="a8074964-3c0e-453e-bf61-1d9101821b9c" providerId="ADAL" clId="{6F6D8026-9D7B-E249-B11F-152A018EB705}" dt="2021-04-04T04:30:20.021" v="11363"/>
          <ac:spMkLst>
            <pc:docMk/>
            <pc:sldMk cId="2242633259" sldId="367"/>
            <ac:spMk id="2074" creationId="{22A4152B-1E18-D544-872F-DDCF858A18A8}"/>
          </ac:spMkLst>
        </pc:spChg>
        <pc:spChg chg="mod">
          <ac:chgData name="#NG CHI HUI#" userId="a8074964-3c0e-453e-bf61-1d9101821b9c" providerId="ADAL" clId="{6F6D8026-9D7B-E249-B11F-152A018EB705}" dt="2021-04-04T04:30:20.021" v="11363"/>
          <ac:spMkLst>
            <pc:docMk/>
            <pc:sldMk cId="2242633259" sldId="367"/>
            <ac:spMk id="2075" creationId="{DCBF9CF0-D3F0-7F48-A93F-966E1FF9593F}"/>
          </ac:spMkLst>
        </pc:spChg>
        <pc:spChg chg="mod">
          <ac:chgData name="#NG CHI HUI#" userId="a8074964-3c0e-453e-bf61-1d9101821b9c" providerId="ADAL" clId="{6F6D8026-9D7B-E249-B11F-152A018EB705}" dt="2021-04-04T04:30:20.021" v="11363"/>
          <ac:spMkLst>
            <pc:docMk/>
            <pc:sldMk cId="2242633259" sldId="367"/>
            <ac:spMk id="2076" creationId="{6C3F3E31-BB2B-594D-9F8B-6F05C179F358}"/>
          </ac:spMkLst>
        </pc:spChg>
        <pc:spChg chg="mod">
          <ac:chgData name="#NG CHI HUI#" userId="a8074964-3c0e-453e-bf61-1d9101821b9c" providerId="ADAL" clId="{6F6D8026-9D7B-E249-B11F-152A018EB705}" dt="2021-04-04T04:30:20.021" v="11363"/>
          <ac:spMkLst>
            <pc:docMk/>
            <pc:sldMk cId="2242633259" sldId="367"/>
            <ac:spMk id="2077" creationId="{F969958A-82AA-1C46-A768-6AAA12D4DF61}"/>
          </ac:spMkLst>
        </pc:spChg>
        <pc:spChg chg="mod">
          <ac:chgData name="#NG CHI HUI#" userId="a8074964-3c0e-453e-bf61-1d9101821b9c" providerId="ADAL" clId="{6F6D8026-9D7B-E249-B11F-152A018EB705}" dt="2021-04-04T04:30:20.021" v="11363"/>
          <ac:spMkLst>
            <pc:docMk/>
            <pc:sldMk cId="2242633259" sldId="367"/>
            <ac:spMk id="2078" creationId="{CF254888-D1FC-6848-B2F9-9924FAC2731A}"/>
          </ac:spMkLst>
        </pc:spChg>
        <pc:spChg chg="mod">
          <ac:chgData name="#NG CHI HUI#" userId="a8074964-3c0e-453e-bf61-1d9101821b9c" providerId="ADAL" clId="{6F6D8026-9D7B-E249-B11F-152A018EB705}" dt="2021-04-04T04:30:20.021" v="11363"/>
          <ac:spMkLst>
            <pc:docMk/>
            <pc:sldMk cId="2242633259" sldId="367"/>
            <ac:spMk id="2079" creationId="{C03CC3B7-62C4-4C4B-AFA4-BD0AFF1D072B}"/>
          </ac:spMkLst>
        </pc:spChg>
        <pc:spChg chg="mod">
          <ac:chgData name="#NG CHI HUI#" userId="a8074964-3c0e-453e-bf61-1d9101821b9c" providerId="ADAL" clId="{6F6D8026-9D7B-E249-B11F-152A018EB705}" dt="2021-04-04T04:30:20.021" v="11363"/>
          <ac:spMkLst>
            <pc:docMk/>
            <pc:sldMk cId="2242633259" sldId="367"/>
            <ac:spMk id="2080" creationId="{0ACE69F5-0800-EA49-9592-B5E7C3B9356F}"/>
          </ac:spMkLst>
        </pc:spChg>
        <pc:spChg chg="mod">
          <ac:chgData name="#NG CHI HUI#" userId="a8074964-3c0e-453e-bf61-1d9101821b9c" providerId="ADAL" clId="{6F6D8026-9D7B-E249-B11F-152A018EB705}" dt="2021-04-04T04:30:20.021" v="11363"/>
          <ac:spMkLst>
            <pc:docMk/>
            <pc:sldMk cId="2242633259" sldId="367"/>
            <ac:spMk id="2081" creationId="{6C9EF709-C2EE-C647-8BD9-753B079BA9FA}"/>
          </ac:spMkLst>
        </pc:spChg>
        <pc:spChg chg="mod">
          <ac:chgData name="#NG CHI HUI#" userId="a8074964-3c0e-453e-bf61-1d9101821b9c" providerId="ADAL" clId="{6F6D8026-9D7B-E249-B11F-152A018EB705}" dt="2021-04-04T04:30:20.021" v="11363"/>
          <ac:spMkLst>
            <pc:docMk/>
            <pc:sldMk cId="2242633259" sldId="367"/>
            <ac:spMk id="2082" creationId="{B918D8CC-D6AD-354F-81AB-6A9563EF51B6}"/>
          </ac:spMkLst>
        </pc:spChg>
        <pc:spChg chg="mod">
          <ac:chgData name="#NG CHI HUI#" userId="a8074964-3c0e-453e-bf61-1d9101821b9c" providerId="ADAL" clId="{6F6D8026-9D7B-E249-B11F-152A018EB705}" dt="2021-04-04T04:30:20.021" v="11363"/>
          <ac:spMkLst>
            <pc:docMk/>
            <pc:sldMk cId="2242633259" sldId="367"/>
            <ac:spMk id="2083" creationId="{411CA4E8-36C4-004A-8DF0-D51B236848D1}"/>
          </ac:spMkLst>
        </pc:spChg>
        <pc:spChg chg="mod">
          <ac:chgData name="#NG CHI HUI#" userId="a8074964-3c0e-453e-bf61-1d9101821b9c" providerId="ADAL" clId="{6F6D8026-9D7B-E249-B11F-152A018EB705}" dt="2021-04-04T04:30:20.021" v="11363"/>
          <ac:spMkLst>
            <pc:docMk/>
            <pc:sldMk cId="2242633259" sldId="367"/>
            <ac:spMk id="2084" creationId="{6B957E4C-4D37-2948-A2EF-0F2194DE2FFB}"/>
          </ac:spMkLst>
        </pc:spChg>
        <pc:spChg chg="mod">
          <ac:chgData name="#NG CHI HUI#" userId="a8074964-3c0e-453e-bf61-1d9101821b9c" providerId="ADAL" clId="{6F6D8026-9D7B-E249-B11F-152A018EB705}" dt="2021-04-04T04:30:20.021" v="11363"/>
          <ac:spMkLst>
            <pc:docMk/>
            <pc:sldMk cId="2242633259" sldId="367"/>
            <ac:spMk id="2085" creationId="{A07C078F-CAAF-A142-9C62-E123AAA23D26}"/>
          </ac:spMkLst>
        </pc:spChg>
        <pc:spChg chg="mod">
          <ac:chgData name="#NG CHI HUI#" userId="a8074964-3c0e-453e-bf61-1d9101821b9c" providerId="ADAL" clId="{6F6D8026-9D7B-E249-B11F-152A018EB705}" dt="2021-04-04T04:30:20.021" v="11363"/>
          <ac:spMkLst>
            <pc:docMk/>
            <pc:sldMk cId="2242633259" sldId="367"/>
            <ac:spMk id="2086" creationId="{CA92AAC3-8305-8E4A-BCC8-BD99801174C5}"/>
          </ac:spMkLst>
        </pc:spChg>
        <pc:spChg chg="mod">
          <ac:chgData name="#NG CHI HUI#" userId="a8074964-3c0e-453e-bf61-1d9101821b9c" providerId="ADAL" clId="{6F6D8026-9D7B-E249-B11F-152A018EB705}" dt="2021-04-04T04:30:20.021" v="11363"/>
          <ac:spMkLst>
            <pc:docMk/>
            <pc:sldMk cId="2242633259" sldId="367"/>
            <ac:spMk id="2087" creationId="{17673AB7-6FED-494B-B6D9-C38A1BC4793E}"/>
          </ac:spMkLst>
        </pc:spChg>
        <pc:spChg chg="mod">
          <ac:chgData name="#NG CHI HUI#" userId="a8074964-3c0e-453e-bf61-1d9101821b9c" providerId="ADAL" clId="{6F6D8026-9D7B-E249-B11F-152A018EB705}" dt="2021-04-04T04:30:20.021" v="11363"/>
          <ac:spMkLst>
            <pc:docMk/>
            <pc:sldMk cId="2242633259" sldId="367"/>
            <ac:spMk id="2088" creationId="{8425AA25-CBFA-C043-A167-BFBC0B8CEED9}"/>
          </ac:spMkLst>
        </pc:spChg>
        <pc:spChg chg="mod">
          <ac:chgData name="#NG CHI HUI#" userId="a8074964-3c0e-453e-bf61-1d9101821b9c" providerId="ADAL" clId="{6F6D8026-9D7B-E249-B11F-152A018EB705}" dt="2021-04-04T04:30:20.021" v="11363"/>
          <ac:spMkLst>
            <pc:docMk/>
            <pc:sldMk cId="2242633259" sldId="367"/>
            <ac:spMk id="2089" creationId="{881997DF-6ECA-0948-8DC3-B98AD6327B1F}"/>
          </ac:spMkLst>
        </pc:spChg>
        <pc:spChg chg="mod">
          <ac:chgData name="#NG CHI HUI#" userId="a8074964-3c0e-453e-bf61-1d9101821b9c" providerId="ADAL" clId="{6F6D8026-9D7B-E249-B11F-152A018EB705}" dt="2021-04-04T04:30:20.021" v="11363"/>
          <ac:spMkLst>
            <pc:docMk/>
            <pc:sldMk cId="2242633259" sldId="367"/>
            <ac:spMk id="2090" creationId="{26A5DCA6-7799-6E4A-8232-B20A46283CE4}"/>
          </ac:spMkLst>
        </pc:spChg>
        <pc:spChg chg="mod">
          <ac:chgData name="#NG CHI HUI#" userId="a8074964-3c0e-453e-bf61-1d9101821b9c" providerId="ADAL" clId="{6F6D8026-9D7B-E249-B11F-152A018EB705}" dt="2021-04-04T04:30:20.021" v="11363"/>
          <ac:spMkLst>
            <pc:docMk/>
            <pc:sldMk cId="2242633259" sldId="367"/>
            <ac:spMk id="2091" creationId="{E3B835FC-BA17-E640-B44F-C9A51925BDCD}"/>
          </ac:spMkLst>
        </pc:spChg>
        <pc:spChg chg="mod">
          <ac:chgData name="#NG CHI HUI#" userId="a8074964-3c0e-453e-bf61-1d9101821b9c" providerId="ADAL" clId="{6F6D8026-9D7B-E249-B11F-152A018EB705}" dt="2021-04-04T04:30:20.021" v="11363"/>
          <ac:spMkLst>
            <pc:docMk/>
            <pc:sldMk cId="2242633259" sldId="367"/>
            <ac:spMk id="2092" creationId="{BDF3E39C-ACDC-9C48-9D07-0C8AC0109BE4}"/>
          </ac:spMkLst>
        </pc:spChg>
        <pc:spChg chg="mod">
          <ac:chgData name="#NG CHI HUI#" userId="a8074964-3c0e-453e-bf61-1d9101821b9c" providerId="ADAL" clId="{6F6D8026-9D7B-E249-B11F-152A018EB705}" dt="2021-04-04T04:30:20.021" v="11363"/>
          <ac:spMkLst>
            <pc:docMk/>
            <pc:sldMk cId="2242633259" sldId="367"/>
            <ac:spMk id="2093" creationId="{6988A57A-AF71-D140-9CE4-739A241D65E4}"/>
          </ac:spMkLst>
        </pc:spChg>
        <pc:spChg chg="mod">
          <ac:chgData name="#NG CHI HUI#" userId="a8074964-3c0e-453e-bf61-1d9101821b9c" providerId="ADAL" clId="{6F6D8026-9D7B-E249-B11F-152A018EB705}" dt="2021-04-04T04:30:20.021" v="11363"/>
          <ac:spMkLst>
            <pc:docMk/>
            <pc:sldMk cId="2242633259" sldId="367"/>
            <ac:spMk id="2094" creationId="{8DE9B6F3-7D27-3144-B1EF-EBCF1E40D894}"/>
          </ac:spMkLst>
        </pc:spChg>
        <pc:spChg chg="mod">
          <ac:chgData name="#NG CHI HUI#" userId="a8074964-3c0e-453e-bf61-1d9101821b9c" providerId="ADAL" clId="{6F6D8026-9D7B-E249-B11F-152A018EB705}" dt="2021-04-04T04:30:20.021" v="11363"/>
          <ac:spMkLst>
            <pc:docMk/>
            <pc:sldMk cId="2242633259" sldId="367"/>
            <ac:spMk id="2095" creationId="{5CBF4DAC-D9D0-2B42-9E65-D64B1131AAE7}"/>
          </ac:spMkLst>
        </pc:spChg>
        <pc:spChg chg="mod">
          <ac:chgData name="#NG CHI HUI#" userId="a8074964-3c0e-453e-bf61-1d9101821b9c" providerId="ADAL" clId="{6F6D8026-9D7B-E249-B11F-152A018EB705}" dt="2021-04-04T04:30:20.021" v="11363"/>
          <ac:spMkLst>
            <pc:docMk/>
            <pc:sldMk cId="2242633259" sldId="367"/>
            <ac:spMk id="2096" creationId="{2DEEB1B0-5F68-E34F-9AF8-E1ADB245FF20}"/>
          </ac:spMkLst>
        </pc:spChg>
        <pc:spChg chg="mod">
          <ac:chgData name="#NG CHI HUI#" userId="a8074964-3c0e-453e-bf61-1d9101821b9c" providerId="ADAL" clId="{6F6D8026-9D7B-E249-B11F-152A018EB705}" dt="2021-04-04T04:30:20.021" v="11363"/>
          <ac:spMkLst>
            <pc:docMk/>
            <pc:sldMk cId="2242633259" sldId="367"/>
            <ac:spMk id="2097" creationId="{1EC23146-162F-A842-B79E-FDFFD4598AD2}"/>
          </ac:spMkLst>
        </pc:spChg>
        <pc:spChg chg="mod">
          <ac:chgData name="#NG CHI HUI#" userId="a8074964-3c0e-453e-bf61-1d9101821b9c" providerId="ADAL" clId="{6F6D8026-9D7B-E249-B11F-152A018EB705}" dt="2021-04-04T04:30:20.021" v="11363"/>
          <ac:spMkLst>
            <pc:docMk/>
            <pc:sldMk cId="2242633259" sldId="367"/>
            <ac:spMk id="2098" creationId="{1E48EAFA-4260-364B-BB01-3DF3D5BDA76B}"/>
          </ac:spMkLst>
        </pc:spChg>
        <pc:spChg chg="mod">
          <ac:chgData name="#NG CHI HUI#" userId="a8074964-3c0e-453e-bf61-1d9101821b9c" providerId="ADAL" clId="{6F6D8026-9D7B-E249-B11F-152A018EB705}" dt="2021-04-04T04:30:20.021" v="11363"/>
          <ac:spMkLst>
            <pc:docMk/>
            <pc:sldMk cId="2242633259" sldId="367"/>
            <ac:spMk id="2099" creationId="{ACAA083F-59FB-B844-BC56-68E6CB32A6A7}"/>
          </ac:spMkLst>
        </pc:spChg>
        <pc:spChg chg="mod">
          <ac:chgData name="#NG CHI HUI#" userId="a8074964-3c0e-453e-bf61-1d9101821b9c" providerId="ADAL" clId="{6F6D8026-9D7B-E249-B11F-152A018EB705}" dt="2021-04-04T04:30:20.021" v="11363"/>
          <ac:spMkLst>
            <pc:docMk/>
            <pc:sldMk cId="2242633259" sldId="367"/>
            <ac:spMk id="2100" creationId="{15FCF9BF-75D1-8D47-ACE9-FDE5233A3AE5}"/>
          </ac:spMkLst>
        </pc:spChg>
        <pc:spChg chg="mod">
          <ac:chgData name="#NG CHI HUI#" userId="a8074964-3c0e-453e-bf61-1d9101821b9c" providerId="ADAL" clId="{6F6D8026-9D7B-E249-B11F-152A018EB705}" dt="2021-04-04T04:30:20.021" v="11363"/>
          <ac:spMkLst>
            <pc:docMk/>
            <pc:sldMk cId="2242633259" sldId="367"/>
            <ac:spMk id="2101" creationId="{697AF0AF-D081-6949-AB27-869A76818387}"/>
          </ac:spMkLst>
        </pc:spChg>
        <pc:spChg chg="mod">
          <ac:chgData name="#NG CHI HUI#" userId="a8074964-3c0e-453e-bf61-1d9101821b9c" providerId="ADAL" clId="{6F6D8026-9D7B-E249-B11F-152A018EB705}" dt="2021-04-04T04:30:20.021" v="11363"/>
          <ac:spMkLst>
            <pc:docMk/>
            <pc:sldMk cId="2242633259" sldId="367"/>
            <ac:spMk id="2102" creationId="{188370CF-1E14-C240-BF61-7AE6560D40DE}"/>
          </ac:spMkLst>
        </pc:spChg>
        <pc:spChg chg="mod">
          <ac:chgData name="#NG CHI HUI#" userId="a8074964-3c0e-453e-bf61-1d9101821b9c" providerId="ADAL" clId="{6F6D8026-9D7B-E249-B11F-152A018EB705}" dt="2021-04-04T04:30:20.021" v="11363"/>
          <ac:spMkLst>
            <pc:docMk/>
            <pc:sldMk cId="2242633259" sldId="367"/>
            <ac:spMk id="2103" creationId="{B35A4480-8200-094D-ABEA-6D3FA8B1D9B8}"/>
          </ac:spMkLst>
        </pc:spChg>
        <pc:spChg chg="mod">
          <ac:chgData name="#NG CHI HUI#" userId="a8074964-3c0e-453e-bf61-1d9101821b9c" providerId="ADAL" clId="{6F6D8026-9D7B-E249-B11F-152A018EB705}" dt="2021-04-04T04:30:20.021" v="11363"/>
          <ac:spMkLst>
            <pc:docMk/>
            <pc:sldMk cId="2242633259" sldId="367"/>
            <ac:spMk id="2104" creationId="{61DD6E69-359A-214B-8B43-CD328626A56C}"/>
          </ac:spMkLst>
        </pc:spChg>
        <pc:spChg chg="mod">
          <ac:chgData name="#NG CHI HUI#" userId="a8074964-3c0e-453e-bf61-1d9101821b9c" providerId="ADAL" clId="{6F6D8026-9D7B-E249-B11F-152A018EB705}" dt="2021-04-04T04:30:20.021" v="11363"/>
          <ac:spMkLst>
            <pc:docMk/>
            <pc:sldMk cId="2242633259" sldId="367"/>
            <ac:spMk id="2105" creationId="{60020FB2-7E79-094D-A9C7-B37DF946AB47}"/>
          </ac:spMkLst>
        </pc:spChg>
        <pc:spChg chg="mod">
          <ac:chgData name="#NG CHI HUI#" userId="a8074964-3c0e-453e-bf61-1d9101821b9c" providerId="ADAL" clId="{6F6D8026-9D7B-E249-B11F-152A018EB705}" dt="2021-04-04T04:30:20.021" v="11363"/>
          <ac:spMkLst>
            <pc:docMk/>
            <pc:sldMk cId="2242633259" sldId="367"/>
            <ac:spMk id="2106" creationId="{B27178BE-0A69-5E46-8D46-2A51BAA575F7}"/>
          </ac:spMkLst>
        </pc:spChg>
        <pc:spChg chg="mod">
          <ac:chgData name="#NG CHI HUI#" userId="a8074964-3c0e-453e-bf61-1d9101821b9c" providerId="ADAL" clId="{6F6D8026-9D7B-E249-B11F-152A018EB705}" dt="2021-04-04T04:30:20.021" v="11363"/>
          <ac:spMkLst>
            <pc:docMk/>
            <pc:sldMk cId="2242633259" sldId="367"/>
            <ac:spMk id="2107" creationId="{251A09A8-75DC-D145-9302-2293C4E032A2}"/>
          </ac:spMkLst>
        </pc:spChg>
        <pc:spChg chg="mod">
          <ac:chgData name="#NG CHI HUI#" userId="a8074964-3c0e-453e-bf61-1d9101821b9c" providerId="ADAL" clId="{6F6D8026-9D7B-E249-B11F-152A018EB705}" dt="2021-04-04T04:30:20.021" v="11363"/>
          <ac:spMkLst>
            <pc:docMk/>
            <pc:sldMk cId="2242633259" sldId="367"/>
            <ac:spMk id="2108" creationId="{87478CEB-1AF1-4C4A-819A-92B11CC2A462}"/>
          </ac:spMkLst>
        </pc:spChg>
        <pc:spChg chg="mod">
          <ac:chgData name="#NG CHI HUI#" userId="a8074964-3c0e-453e-bf61-1d9101821b9c" providerId="ADAL" clId="{6F6D8026-9D7B-E249-B11F-152A018EB705}" dt="2021-04-04T04:30:20.021" v="11363"/>
          <ac:spMkLst>
            <pc:docMk/>
            <pc:sldMk cId="2242633259" sldId="367"/>
            <ac:spMk id="2109" creationId="{319E495E-E6A4-0945-8485-670DF07168F7}"/>
          </ac:spMkLst>
        </pc:spChg>
        <pc:spChg chg="mod">
          <ac:chgData name="#NG CHI HUI#" userId="a8074964-3c0e-453e-bf61-1d9101821b9c" providerId="ADAL" clId="{6F6D8026-9D7B-E249-B11F-152A018EB705}" dt="2021-04-04T04:30:20.021" v="11363"/>
          <ac:spMkLst>
            <pc:docMk/>
            <pc:sldMk cId="2242633259" sldId="367"/>
            <ac:spMk id="2110" creationId="{9A4525CE-260E-7D4E-8D62-481590A81DE7}"/>
          </ac:spMkLst>
        </pc:spChg>
        <pc:spChg chg="mod">
          <ac:chgData name="#NG CHI HUI#" userId="a8074964-3c0e-453e-bf61-1d9101821b9c" providerId="ADAL" clId="{6F6D8026-9D7B-E249-B11F-152A018EB705}" dt="2021-04-04T04:30:20.021" v="11363"/>
          <ac:spMkLst>
            <pc:docMk/>
            <pc:sldMk cId="2242633259" sldId="367"/>
            <ac:spMk id="2111" creationId="{6703B609-ACF1-C84D-B234-10BC0DFBD428}"/>
          </ac:spMkLst>
        </pc:spChg>
        <pc:spChg chg="mod">
          <ac:chgData name="#NG CHI HUI#" userId="a8074964-3c0e-453e-bf61-1d9101821b9c" providerId="ADAL" clId="{6F6D8026-9D7B-E249-B11F-152A018EB705}" dt="2021-04-04T04:30:20.021" v="11363"/>
          <ac:spMkLst>
            <pc:docMk/>
            <pc:sldMk cId="2242633259" sldId="367"/>
            <ac:spMk id="2112" creationId="{8B25A501-A31A-574D-A917-8F8691C1888A}"/>
          </ac:spMkLst>
        </pc:spChg>
        <pc:spChg chg="mod">
          <ac:chgData name="#NG CHI HUI#" userId="a8074964-3c0e-453e-bf61-1d9101821b9c" providerId="ADAL" clId="{6F6D8026-9D7B-E249-B11F-152A018EB705}" dt="2021-04-04T04:30:20.021" v="11363"/>
          <ac:spMkLst>
            <pc:docMk/>
            <pc:sldMk cId="2242633259" sldId="367"/>
            <ac:spMk id="2113" creationId="{CAE1899C-576A-4D49-86D2-D726DAAC9A98}"/>
          </ac:spMkLst>
        </pc:spChg>
        <pc:spChg chg="mod">
          <ac:chgData name="#NG CHI HUI#" userId="a8074964-3c0e-453e-bf61-1d9101821b9c" providerId="ADAL" clId="{6F6D8026-9D7B-E249-B11F-152A018EB705}" dt="2021-04-04T04:30:20.021" v="11363"/>
          <ac:spMkLst>
            <pc:docMk/>
            <pc:sldMk cId="2242633259" sldId="367"/>
            <ac:spMk id="2114" creationId="{396ABF72-9C96-FB4D-A259-56924F9272F3}"/>
          </ac:spMkLst>
        </pc:spChg>
        <pc:spChg chg="mod">
          <ac:chgData name="#NG CHI HUI#" userId="a8074964-3c0e-453e-bf61-1d9101821b9c" providerId="ADAL" clId="{6F6D8026-9D7B-E249-B11F-152A018EB705}" dt="2021-04-04T04:30:20.021" v="11363"/>
          <ac:spMkLst>
            <pc:docMk/>
            <pc:sldMk cId="2242633259" sldId="367"/>
            <ac:spMk id="2115" creationId="{A41FC1FD-40CE-204C-81FC-9CC38AF54509}"/>
          </ac:spMkLst>
        </pc:spChg>
        <pc:spChg chg="mod">
          <ac:chgData name="#NG CHI HUI#" userId="a8074964-3c0e-453e-bf61-1d9101821b9c" providerId="ADAL" clId="{6F6D8026-9D7B-E249-B11F-152A018EB705}" dt="2021-04-04T04:30:20.021" v="11363"/>
          <ac:spMkLst>
            <pc:docMk/>
            <pc:sldMk cId="2242633259" sldId="367"/>
            <ac:spMk id="2116" creationId="{286EA162-0537-6C42-89AD-BD9DC60EF282}"/>
          </ac:spMkLst>
        </pc:spChg>
        <pc:spChg chg="mod">
          <ac:chgData name="#NG CHI HUI#" userId="a8074964-3c0e-453e-bf61-1d9101821b9c" providerId="ADAL" clId="{6F6D8026-9D7B-E249-B11F-152A018EB705}" dt="2021-04-04T04:30:20.021" v="11363"/>
          <ac:spMkLst>
            <pc:docMk/>
            <pc:sldMk cId="2242633259" sldId="367"/>
            <ac:spMk id="2117" creationId="{39B3983B-0EBC-AF48-8338-3AE1E4414774}"/>
          </ac:spMkLst>
        </pc:spChg>
        <pc:spChg chg="mod">
          <ac:chgData name="#NG CHI HUI#" userId="a8074964-3c0e-453e-bf61-1d9101821b9c" providerId="ADAL" clId="{6F6D8026-9D7B-E249-B11F-152A018EB705}" dt="2021-04-04T04:30:20.021" v="11363"/>
          <ac:spMkLst>
            <pc:docMk/>
            <pc:sldMk cId="2242633259" sldId="367"/>
            <ac:spMk id="2118" creationId="{A79966A7-4B3D-A94B-89E1-4657F73DDB4B}"/>
          </ac:spMkLst>
        </pc:spChg>
        <pc:spChg chg="mod">
          <ac:chgData name="#NG CHI HUI#" userId="a8074964-3c0e-453e-bf61-1d9101821b9c" providerId="ADAL" clId="{6F6D8026-9D7B-E249-B11F-152A018EB705}" dt="2021-04-04T04:30:20.021" v="11363"/>
          <ac:spMkLst>
            <pc:docMk/>
            <pc:sldMk cId="2242633259" sldId="367"/>
            <ac:spMk id="2119" creationId="{5ABDB560-4533-C148-8A38-FFEE0A7EE12E}"/>
          </ac:spMkLst>
        </pc:spChg>
        <pc:spChg chg="mod">
          <ac:chgData name="#NG CHI HUI#" userId="a8074964-3c0e-453e-bf61-1d9101821b9c" providerId="ADAL" clId="{6F6D8026-9D7B-E249-B11F-152A018EB705}" dt="2021-04-04T04:30:20.021" v="11363"/>
          <ac:spMkLst>
            <pc:docMk/>
            <pc:sldMk cId="2242633259" sldId="367"/>
            <ac:spMk id="2120" creationId="{80DCFA0A-DFB6-EA4B-BBF1-22DB9EE186B7}"/>
          </ac:spMkLst>
        </pc:spChg>
        <pc:spChg chg="mod">
          <ac:chgData name="#NG CHI HUI#" userId="a8074964-3c0e-453e-bf61-1d9101821b9c" providerId="ADAL" clId="{6F6D8026-9D7B-E249-B11F-152A018EB705}" dt="2021-04-04T04:30:20.021" v="11363"/>
          <ac:spMkLst>
            <pc:docMk/>
            <pc:sldMk cId="2242633259" sldId="367"/>
            <ac:spMk id="2121" creationId="{7CC3CA18-EBA9-BE4E-819D-AC77E1CDACB9}"/>
          </ac:spMkLst>
        </pc:spChg>
        <pc:spChg chg="mod">
          <ac:chgData name="#NG CHI HUI#" userId="a8074964-3c0e-453e-bf61-1d9101821b9c" providerId="ADAL" clId="{6F6D8026-9D7B-E249-B11F-152A018EB705}" dt="2021-04-04T04:30:20.021" v="11363"/>
          <ac:spMkLst>
            <pc:docMk/>
            <pc:sldMk cId="2242633259" sldId="367"/>
            <ac:spMk id="2122" creationId="{349E36C5-C1C3-784F-B664-35F2D78835B0}"/>
          </ac:spMkLst>
        </pc:spChg>
        <pc:spChg chg="mod">
          <ac:chgData name="#NG CHI HUI#" userId="a8074964-3c0e-453e-bf61-1d9101821b9c" providerId="ADAL" clId="{6F6D8026-9D7B-E249-B11F-152A018EB705}" dt="2021-04-04T04:30:20.021" v="11363"/>
          <ac:spMkLst>
            <pc:docMk/>
            <pc:sldMk cId="2242633259" sldId="367"/>
            <ac:spMk id="2123" creationId="{91377D89-E0F8-214B-8E3D-4EF6DBB54BD4}"/>
          </ac:spMkLst>
        </pc:spChg>
        <pc:spChg chg="mod">
          <ac:chgData name="#NG CHI HUI#" userId="a8074964-3c0e-453e-bf61-1d9101821b9c" providerId="ADAL" clId="{6F6D8026-9D7B-E249-B11F-152A018EB705}" dt="2021-04-04T04:30:20.021" v="11363"/>
          <ac:spMkLst>
            <pc:docMk/>
            <pc:sldMk cId="2242633259" sldId="367"/>
            <ac:spMk id="2124" creationId="{7F13081D-73DE-744E-9993-66ABC78EFA3D}"/>
          </ac:spMkLst>
        </pc:spChg>
        <pc:spChg chg="mod">
          <ac:chgData name="#NG CHI HUI#" userId="a8074964-3c0e-453e-bf61-1d9101821b9c" providerId="ADAL" clId="{6F6D8026-9D7B-E249-B11F-152A018EB705}" dt="2021-04-04T04:30:20.021" v="11363"/>
          <ac:spMkLst>
            <pc:docMk/>
            <pc:sldMk cId="2242633259" sldId="367"/>
            <ac:spMk id="2125" creationId="{632632D2-9BBB-DE4D-AB8A-AA2E87820910}"/>
          </ac:spMkLst>
        </pc:spChg>
        <pc:spChg chg="mod">
          <ac:chgData name="#NG CHI HUI#" userId="a8074964-3c0e-453e-bf61-1d9101821b9c" providerId="ADAL" clId="{6F6D8026-9D7B-E249-B11F-152A018EB705}" dt="2021-04-04T04:30:20.021" v="11363"/>
          <ac:spMkLst>
            <pc:docMk/>
            <pc:sldMk cId="2242633259" sldId="367"/>
            <ac:spMk id="2126" creationId="{57979541-13D2-C941-8C1B-DE582E13C969}"/>
          </ac:spMkLst>
        </pc:spChg>
        <pc:spChg chg="mod">
          <ac:chgData name="#NG CHI HUI#" userId="a8074964-3c0e-453e-bf61-1d9101821b9c" providerId="ADAL" clId="{6F6D8026-9D7B-E249-B11F-152A018EB705}" dt="2021-04-04T04:30:20.021" v="11363"/>
          <ac:spMkLst>
            <pc:docMk/>
            <pc:sldMk cId="2242633259" sldId="367"/>
            <ac:spMk id="2127" creationId="{1BEA0F5E-07E5-D248-98E3-5D2BD0EC90C5}"/>
          </ac:spMkLst>
        </pc:spChg>
        <pc:spChg chg="mod">
          <ac:chgData name="#NG CHI HUI#" userId="a8074964-3c0e-453e-bf61-1d9101821b9c" providerId="ADAL" clId="{6F6D8026-9D7B-E249-B11F-152A018EB705}" dt="2021-04-04T04:30:20.021" v="11363"/>
          <ac:spMkLst>
            <pc:docMk/>
            <pc:sldMk cId="2242633259" sldId="367"/>
            <ac:spMk id="2128" creationId="{5678A1F1-6F68-CF4D-922A-E9D859E00705}"/>
          </ac:spMkLst>
        </pc:spChg>
        <pc:spChg chg="mod">
          <ac:chgData name="#NG CHI HUI#" userId="a8074964-3c0e-453e-bf61-1d9101821b9c" providerId="ADAL" clId="{6F6D8026-9D7B-E249-B11F-152A018EB705}" dt="2021-04-04T04:30:20.021" v="11363"/>
          <ac:spMkLst>
            <pc:docMk/>
            <pc:sldMk cId="2242633259" sldId="367"/>
            <ac:spMk id="2129" creationId="{FE57798B-C1DE-0349-9C71-249E301EC22B}"/>
          </ac:spMkLst>
        </pc:spChg>
        <pc:spChg chg="mod">
          <ac:chgData name="#NG CHI HUI#" userId="a8074964-3c0e-453e-bf61-1d9101821b9c" providerId="ADAL" clId="{6F6D8026-9D7B-E249-B11F-152A018EB705}" dt="2021-04-04T04:30:20.021" v="11363"/>
          <ac:spMkLst>
            <pc:docMk/>
            <pc:sldMk cId="2242633259" sldId="367"/>
            <ac:spMk id="2130" creationId="{69C6C849-BE81-9F4C-8F37-D8B1BDD0CB2B}"/>
          </ac:spMkLst>
        </pc:spChg>
        <pc:spChg chg="mod">
          <ac:chgData name="#NG CHI HUI#" userId="a8074964-3c0e-453e-bf61-1d9101821b9c" providerId="ADAL" clId="{6F6D8026-9D7B-E249-B11F-152A018EB705}" dt="2021-04-04T04:30:20.021" v="11363"/>
          <ac:spMkLst>
            <pc:docMk/>
            <pc:sldMk cId="2242633259" sldId="367"/>
            <ac:spMk id="2131" creationId="{B9B9EAEB-D917-384F-83C1-34FCC7FC726C}"/>
          </ac:spMkLst>
        </pc:spChg>
        <pc:spChg chg="mod">
          <ac:chgData name="#NG CHI HUI#" userId="a8074964-3c0e-453e-bf61-1d9101821b9c" providerId="ADAL" clId="{6F6D8026-9D7B-E249-B11F-152A018EB705}" dt="2021-04-04T04:30:20.021" v="11363"/>
          <ac:spMkLst>
            <pc:docMk/>
            <pc:sldMk cId="2242633259" sldId="367"/>
            <ac:spMk id="2132" creationId="{F6E69D95-23E8-9245-9AE5-B051AC4EC3E1}"/>
          </ac:spMkLst>
        </pc:spChg>
        <pc:spChg chg="mod">
          <ac:chgData name="#NG CHI HUI#" userId="a8074964-3c0e-453e-bf61-1d9101821b9c" providerId="ADAL" clId="{6F6D8026-9D7B-E249-B11F-152A018EB705}" dt="2021-04-04T04:30:20.021" v="11363"/>
          <ac:spMkLst>
            <pc:docMk/>
            <pc:sldMk cId="2242633259" sldId="367"/>
            <ac:spMk id="2133" creationId="{A3DE3BD5-A506-6143-B7CF-999B36396A92}"/>
          </ac:spMkLst>
        </pc:spChg>
        <pc:spChg chg="mod">
          <ac:chgData name="#NG CHI HUI#" userId="a8074964-3c0e-453e-bf61-1d9101821b9c" providerId="ADAL" clId="{6F6D8026-9D7B-E249-B11F-152A018EB705}" dt="2021-04-04T04:30:20.021" v="11363"/>
          <ac:spMkLst>
            <pc:docMk/>
            <pc:sldMk cId="2242633259" sldId="367"/>
            <ac:spMk id="2134" creationId="{7C07769C-FDFA-1A40-B23D-47E8DB395094}"/>
          </ac:spMkLst>
        </pc:spChg>
        <pc:spChg chg="mod">
          <ac:chgData name="#NG CHI HUI#" userId="a8074964-3c0e-453e-bf61-1d9101821b9c" providerId="ADAL" clId="{6F6D8026-9D7B-E249-B11F-152A018EB705}" dt="2021-04-04T04:30:20.021" v="11363"/>
          <ac:spMkLst>
            <pc:docMk/>
            <pc:sldMk cId="2242633259" sldId="367"/>
            <ac:spMk id="2135" creationId="{21A36A66-393F-1244-B4B2-071D35807FA1}"/>
          </ac:spMkLst>
        </pc:spChg>
        <pc:spChg chg="mod">
          <ac:chgData name="#NG CHI HUI#" userId="a8074964-3c0e-453e-bf61-1d9101821b9c" providerId="ADAL" clId="{6F6D8026-9D7B-E249-B11F-152A018EB705}" dt="2021-04-04T04:30:20.021" v="11363"/>
          <ac:spMkLst>
            <pc:docMk/>
            <pc:sldMk cId="2242633259" sldId="367"/>
            <ac:spMk id="2136" creationId="{FC45AFF9-16CD-6247-A9D5-EE7CA9473770}"/>
          </ac:spMkLst>
        </pc:spChg>
        <pc:spChg chg="mod">
          <ac:chgData name="#NG CHI HUI#" userId="a8074964-3c0e-453e-bf61-1d9101821b9c" providerId="ADAL" clId="{6F6D8026-9D7B-E249-B11F-152A018EB705}" dt="2021-04-04T04:30:20.021" v="11363"/>
          <ac:spMkLst>
            <pc:docMk/>
            <pc:sldMk cId="2242633259" sldId="367"/>
            <ac:spMk id="2137" creationId="{4067E33C-7FF9-8F46-B09F-5646BBED3323}"/>
          </ac:spMkLst>
        </pc:spChg>
        <pc:spChg chg="mod">
          <ac:chgData name="#NG CHI HUI#" userId="a8074964-3c0e-453e-bf61-1d9101821b9c" providerId="ADAL" clId="{6F6D8026-9D7B-E249-B11F-152A018EB705}" dt="2021-04-04T04:30:20.021" v="11363"/>
          <ac:spMkLst>
            <pc:docMk/>
            <pc:sldMk cId="2242633259" sldId="367"/>
            <ac:spMk id="2138" creationId="{F88DC582-A6B6-564B-8EAD-BEF5034A2ADD}"/>
          </ac:spMkLst>
        </pc:spChg>
        <pc:spChg chg="mod">
          <ac:chgData name="#NG CHI HUI#" userId="a8074964-3c0e-453e-bf61-1d9101821b9c" providerId="ADAL" clId="{6F6D8026-9D7B-E249-B11F-152A018EB705}" dt="2021-04-04T04:30:20.021" v="11363"/>
          <ac:spMkLst>
            <pc:docMk/>
            <pc:sldMk cId="2242633259" sldId="367"/>
            <ac:spMk id="2139" creationId="{9DACB6B1-33D1-2944-B85D-AA8023DBCE18}"/>
          </ac:spMkLst>
        </pc:spChg>
        <pc:spChg chg="mod">
          <ac:chgData name="#NG CHI HUI#" userId="a8074964-3c0e-453e-bf61-1d9101821b9c" providerId="ADAL" clId="{6F6D8026-9D7B-E249-B11F-152A018EB705}" dt="2021-04-04T04:30:20.021" v="11363"/>
          <ac:spMkLst>
            <pc:docMk/>
            <pc:sldMk cId="2242633259" sldId="367"/>
            <ac:spMk id="2140" creationId="{C6B784E8-9897-394D-B71B-FD04D19A9D59}"/>
          </ac:spMkLst>
        </pc:spChg>
        <pc:spChg chg="mod">
          <ac:chgData name="#NG CHI HUI#" userId="a8074964-3c0e-453e-bf61-1d9101821b9c" providerId="ADAL" clId="{6F6D8026-9D7B-E249-B11F-152A018EB705}" dt="2021-04-04T04:30:20.021" v="11363"/>
          <ac:spMkLst>
            <pc:docMk/>
            <pc:sldMk cId="2242633259" sldId="367"/>
            <ac:spMk id="2141" creationId="{8ECFA894-A33A-4F4F-8178-0D5CC8F06ABC}"/>
          </ac:spMkLst>
        </pc:spChg>
        <pc:spChg chg="mod">
          <ac:chgData name="#NG CHI HUI#" userId="a8074964-3c0e-453e-bf61-1d9101821b9c" providerId="ADAL" clId="{6F6D8026-9D7B-E249-B11F-152A018EB705}" dt="2021-04-04T04:30:20.021" v="11363"/>
          <ac:spMkLst>
            <pc:docMk/>
            <pc:sldMk cId="2242633259" sldId="367"/>
            <ac:spMk id="2142" creationId="{ECD8EF83-C269-9F42-A699-EA479ECEEA3A}"/>
          </ac:spMkLst>
        </pc:spChg>
        <pc:spChg chg="mod">
          <ac:chgData name="#NG CHI HUI#" userId="a8074964-3c0e-453e-bf61-1d9101821b9c" providerId="ADAL" clId="{6F6D8026-9D7B-E249-B11F-152A018EB705}" dt="2021-04-04T04:30:20.021" v="11363"/>
          <ac:spMkLst>
            <pc:docMk/>
            <pc:sldMk cId="2242633259" sldId="367"/>
            <ac:spMk id="2143" creationId="{1AEA7496-C057-6841-95B0-9ACB8C7885E7}"/>
          </ac:spMkLst>
        </pc:spChg>
        <pc:spChg chg="mod">
          <ac:chgData name="#NG CHI HUI#" userId="a8074964-3c0e-453e-bf61-1d9101821b9c" providerId="ADAL" clId="{6F6D8026-9D7B-E249-B11F-152A018EB705}" dt="2021-04-04T04:30:20.021" v="11363"/>
          <ac:spMkLst>
            <pc:docMk/>
            <pc:sldMk cId="2242633259" sldId="367"/>
            <ac:spMk id="2144" creationId="{3716555A-0FCD-A648-8E79-197C76D47EE6}"/>
          </ac:spMkLst>
        </pc:spChg>
        <pc:spChg chg="mod">
          <ac:chgData name="#NG CHI HUI#" userId="a8074964-3c0e-453e-bf61-1d9101821b9c" providerId="ADAL" clId="{6F6D8026-9D7B-E249-B11F-152A018EB705}" dt="2021-04-04T04:30:20.021" v="11363"/>
          <ac:spMkLst>
            <pc:docMk/>
            <pc:sldMk cId="2242633259" sldId="367"/>
            <ac:spMk id="2145" creationId="{032E57C3-7BF5-2044-9C75-B40CA34C8CD9}"/>
          </ac:spMkLst>
        </pc:spChg>
        <pc:spChg chg="mod">
          <ac:chgData name="#NG CHI HUI#" userId="a8074964-3c0e-453e-bf61-1d9101821b9c" providerId="ADAL" clId="{6F6D8026-9D7B-E249-B11F-152A018EB705}" dt="2021-04-04T04:30:20.021" v="11363"/>
          <ac:spMkLst>
            <pc:docMk/>
            <pc:sldMk cId="2242633259" sldId="367"/>
            <ac:spMk id="2146" creationId="{58D5B12C-5DE0-7A48-BD2C-A5B06539EEAC}"/>
          </ac:spMkLst>
        </pc:spChg>
        <pc:spChg chg="mod">
          <ac:chgData name="#NG CHI HUI#" userId="a8074964-3c0e-453e-bf61-1d9101821b9c" providerId="ADAL" clId="{6F6D8026-9D7B-E249-B11F-152A018EB705}" dt="2021-04-04T04:30:20.021" v="11363"/>
          <ac:spMkLst>
            <pc:docMk/>
            <pc:sldMk cId="2242633259" sldId="367"/>
            <ac:spMk id="2147" creationId="{7F0F960A-8766-144D-AC34-5C84566D5EDB}"/>
          </ac:spMkLst>
        </pc:spChg>
        <pc:spChg chg="mod">
          <ac:chgData name="#NG CHI HUI#" userId="a8074964-3c0e-453e-bf61-1d9101821b9c" providerId="ADAL" clId="{6F6D8026-9D7B-E249-B11F-152A018EB705}" dt="2021-04-04T04:30:20.021" v="11363"/>
          <ac:spMkLst>
            <pc:docMk/>
            <pc:sldMk cId="2242633259" sldId="367"/>
            <ac:spMk id="2148" creationId="{9247630B-181D-0641-BE0D-FA221FA376F7}"/>
          </ac:spMkLst>
        </pc:spChg>
        <pc:spChg chg="mod">
          <ac:chgData name="#NG CHI HUI#" userId="a8074964-3c0e-453e-bf61-1d9101821b9c" providerId="ADAL" clId="{6F6D8026-9D7B-E249-B11F-152A018EB705}" dt="2021-04-04T04:30:20.021" v="11363"/>
          <ac:spMkLst>
            <pc:docMk/>
            <pc:sldMk cId="2242633259" sldId="367"/>
            <ac:spMk id="2149" creationId="{0A20C65C-E695-6A4D-9C7D-C5F1B92CCB50}"/>
          </ac:spMkLst>
        </pc:spChg>
        <pc:spChg chg="mod">
          <ac:chgData name="#NG CHI HUI#" userId="a8074964-3c0e-453e-bf61-1d9101821b9c" providerId="ADAL" clId="{6F6D8026-9D7B-E249-B11F-152A018EB705}" dt="2021-04-04T04:30:20.021" v="11363"/>
          <ac:spMkLst>
            <pc:docMk/>
            <pc:sldMk cId="2242633259" sldId="367"/>
            <ac:spMk id="2150" creationId="{DBF67454-8CBA-B447-A1AF-1817CF867810}"/>
          </ac:spMkLst>
        </pc:spChg>
        <pc:spChg chg="mod">
          <ac:chgData name="#NG CHI HUI#" userId="a8074964-3c0e-453e-bf61-1d9101821b9c" providerId="ADAL" clId="{6F6D8026-9D7B-E249-B11F-152A018EB705}" dt="2021-04-04T04:30:20.021" v="11363"/>
          <ac:spMkLst>
            <pc:docMk/>
            <pc:sldMk cId="2242633259" sldId="367"/>
            <ac:spMk id="2151" creationId="{B48F1A8F-3EE7-554E-942A-5A986C1B1115}"/>
          </ac:spMkLst>
        </pc:spChg>
        <pc:spChg chg="mod">
          <ac:chgData name="#NG CHI HUI#" userId="a8074964-3c0e-453e-bf61-1d9101821b9c" providerId="ADAL" clId="{6F6D8026-9D7B-E249-B11F-152A018EB705}" dt="2021-04-04T04:30:20.021" v="11363"/>
          <ac:spMkLst>
            <pc:docMk/>
            <pc:sldMk cId="2242633259" sldId="367"/>
            <ac:spMk id="2152" creationId="{1C726FA1-DD0F-764F-BC94-8DE1B62CF655}"/>
          </ac:spMkLst>
        </pc:spChg>
        <pc:spChg chg="mod">
          <ac:chgData name="#NG CHI HUI#" userId="a8074964-3c0e-453e-bf61-1d9101821b9c" providerId="ADAL" clId="{6F6D8026-9D7B-E249-B11F-152A018EB705}" dt="2021-04-04T04:30:20.021" v="11363"/>
          <ac:spMkLst>
            <pc:docMk/>
            <pc:sldMk cId="2242633259" sldId="367"/>
            <ac:spMk id="2153" creationId="{5C018BBC-BE65-DD46-847F-224FAAC5C773}"/>
          </ac:spMkLst>
        </pc:spChg>
        <pc:spChg chg="mod">
          <ac:chgData name="#NG CHI HUI#" userId="a8074964-3c0e-453e-bf61-1d9101821b9c" providerId="ADAL" clId="{6F6D8026-9D7B-E249-B11F-152A018EB705}" dt="2021-04-04T04:30:20.021" v="11363"/>
          <ac:spMkLst>
            <pc:docMk/>
            <pc:sldMk cId="2242633259" sldId="367"/>
            <ac:spMk id="2154" creationId="{38C1F520-A30A-C64C-8BB2-E2A90C402F41}"/>
          </ac:spMkLst>
        </pc:spChg>
        <pc:spChg chg="mod">
          <ac:chgData name="#NG CHI HUI#" userId="a8074964-3c0e-453e-bf61-1d9101821b9c" providerId="ADAL" clId="{6F6D8026-9D7B-E249-B11F-152A018EB705}" dt="2021-04-04T04:30:20.021" v="11363"/>
          <ac:spMkLst>
            <pc:docMk/>
            <pc:sldMk cId="2242633259" sldId="367"/>
            <ac:spMk id="2155" creationId="{176DFF1E-0466-7041-8A1A-80C5093263EC}"/>
          </ac:spMkLst>
        </pc:spChg>
        <pc:spChg chg="mod">
          <ac:chgData name="#NG CHI HUI#" userId="a8074964-3c0e-453e-bf61-1d9101821b9c" providerId="ADAL" clId="{6F6D8026-9D7B-E249-B11F-152A018EB705}" dt="2021-04-04T04:30:20.021" v="11363"/>
          <ac:spMkLst>
            <pc:docMk/>
            <pc:sldMk cId="2242633259" sldId="367"/>
            <ac:spMk id="2156" creationId="{15211404-3C19-A14B-AE2B-75DD971A8AB8}"/>
          </ac:spMkLst>
        </pc:spChg>
        <pc:spChg chg="mod">
          <ac:chgData name="#NG CHI HUI#" userId="a8074964-3c0e-453e-bf61-1d9101821b9c" providerId="ADAL" clId="{6F6D8026-9D7B-E249-B11F-152A018EB705}" dt="2021-04-04T04:30:20.021" v="11363"/>
          <ac:spMkLst>
            <pc:docMk/>
            <pc:sldMk cId="2242633259" sldId="367"/>
            <ac:spMk id="2157" creationId="{1EABD3C7-867C-BE4E-B0ED-D96FC210D208}"/>
          </ac:spMkLst>
        </pc:spChg>
        <pc:spChg chg="mod">
          <ac:chgData name="#NG CHI HUI#" userId="a8074964-3c0e-453e-bf61-1d9101821b9c" providerId="ADAL" clId="{6F6D8026-9D7B-E249-B11F-152A018EB705}" dt="2021-04-04T04:30:20.021" v="11363"/>
          <ac:spMkLst>
            <pc:docMk/>
            <pc:sldMk cId="2242633259" sldId="367"/>
            <ac:spMk id="2158" creationId="{9ACD7044-B58D-6E45-95EC-0ADE24D2EB2C}"/>
          </ac:spMkLst>
        </pc:spChg>
        <pc:spChg chg="mod">
          <ac:chgData name="#NG CHI HUI#" userId="a8074964-3c0e-453e-bf61-1d9101821b9c" providerId="ADAL" clId="{6F6D8026-9D7B-E249-B11F-152A018EB705}" dt="2021-04-04T04:30:20.021" v="11363"/>
          <ac:spMkLst>
            <pc:docMk/>
            <pc:sldMk cId="2242633259" sldId="367"/>
            <ac:spMk id="2159" creationId="{C01305DD-B36B-A644-B97A-DFFB6C6A7739}"/>
          </ac:spMkLst>
        </pc:spChg>
        <pc:spChg chg="mod">
          <ac:chgData name="#NG CHI HUI#" userId="a8074964-3c0e-453e-bf61-1d9101821b9c" providerId="ADAL" clId="{6F6D8026-9D7B-E249-B11F-152A018EB705}" dt="2021-04-04T04:30:20.021" v="11363"/>
          <ac:spMkLst>
            <pc:docMk/>
            <pc:sldMk cId="2242633259" sldId="367"/>
            <ac:spMk id="2160" creationId="{4614D0FA-67B2-CE4D-B93D-7EDAAAAE4EE1}"/>
          </ac:spMkLst>
        </pc:spChg>
        <pc:spChg chg="mod">
          <ac:chgData name="#NG CHI HUI#" userId="a8074964-3c0e-453e-bf61-1d9101821b9c" providerId="ADAL" clId="{6F6D8026-9D7B-E249-B11F-152A018EB705}" dt="2021-04-04T04:30:20.021" v="11363"/>
          <ac:spMkLst>
            <pc:docMk/>
            <pc:sldMk cId="2242633259" sldId="367"/>
            <ac:spMk id="2161" creationId="{AFCB875F-7B64-3648-AD60-15EB6925CFD9}"/>
          </ac:spMkLst>
        </pc:spChg>
        <pc:spChg chg="mod">
          <ac:chgData name="#NG CHI HUI#" userId="a8074964-3c0e-453e-bf61-1d9101821b9c" providerId="ADAL" clId="{6F6D8026-9D7B-E249-B11F-152A018EB705}" dt="2021-04-04T04:30:20.021" v="11363"/>
          <ac:spMkLst>
            <pc:docMk/>
            <pc:sldMk cId="2242633259" sldId="367"/>
            <ac:spMk id="2162" creationId="{A85A6DAB-88AF-D54A-B2E4-A88BD02C1487}"/>
          </ac:spMkLst>
        </pc:spChg>
        <pc:spChg chg="mod">
          <ac:chgData name="#NG CHI HUI#" userId="a8074964-3c0e-453e-bf61-1d9101821b9c" providerId="ADAL" clId="{6F6D8026-9D7B-E249-B11F-152A018EB705}" dt="2021-04-04T04:30:20.021" v="11363"/>
          <ac:spMkLst>
            <pc:docMk/>
            <pc:sldMk cId="2242633259" sldId="367"/>
            <ac:spMk id="2163" creationId="{A5853755-9E3F-614D-9710-3EA156131F83}"/>
          </ac:spMkLst>
        </pc:spChg>
        <pc:spChg chg="mod">
          <ac:chgData name="#NG CHI HUI#" userId="a8074964-3c0e-453e-bf61-1d9101821b9c" providerId="ADAL" clId="{6F6D8026-9D7B-E249-B11F-152A018EB705}" dt="2021-04-04T04:30:20.021" v="11363"/>
          <ac:spMkLst>
            <pc:docMk/>
            <pc:sldMk cId="2242633259" sldId="367"/>
            <ac:spMk id="2164" creationId="{44C1E437-4B93-BC4C-B670-CD5076059ED6}"/>
          </ac:spMkLst>
        </pc:spChg>
        <pc:spChg chg="mod">
          <ac:chgData name="#NG CHI HUI#" userId="a8074964-3c0e-453e-bf61-1d9101821b9c" providerId="ADAL" clId="{6F6D8026-9D7B-E249-B11F-152A018EB705}" dt="2021-04-04T04:30:20.021" v="11363"/>
          <ac:spMkLst>
            <pc:docMk/>
            <pc:sldMk cId="2242633259" sldId="367"/>
            <ac:spMk id="2165" creationId="{D124B804-4EE6-B64B-9300-D0121B333BC9}"/>
          </ac:spMkLst>
        </pc:spChg>
        <pc:spChg chg="mod">
          <ac:chgData name="#NG CHI HUI#" userId="a8074964-3c0e-453e-bf61-1d9101821b9c" providerId="ADAL" clId="{6F6D8026-9D7B-E249-B11F-152A018EB705}" dt="2021-04-04T04:30:20.021" v="11363"/>
          <ac:spMkLst>
            <pc:docMk/>
            <pc:sldMk cId="2242633259" sldId="367"/>
            <ac:spMk id="2166" creationId="{5CE4CDF9-0377-6644-9152-02EAD649B591}"/>
          </ac:spMkLst>
        </pc:spChg>
        <pc:spChg chg="mod">
          <ac:chgData name="#NG CHI HUI#" userId="a8074964-3c0e-453e-bf61-1d9101821b9c" providerId="ADAL" clId="{6F6D8026-9D7B-E249-B11F-152A018EB705}" dt="2021-04-04T04:30:20.021" v="11363"/>
          <ac:spMkLst>
            <pc:docMk/>
            <pc:sldMk cId="2242633259" sldId="367"/>
            <ac:spMk id="2167" creationId="{3D81CA64-EAC0-1941-A7E0-0C27DFCC7423}"/>
          </ac:spMkLst>
        </pc:spChg>
        <pc:spChg chg="mod">
          <ac:chgData name="#NG CHI HUI#" userId="a8074964-3c0e-453e-bf61-1d9101821b9c" providerId="ADAL" clId="{6F6D8026-9D7B-E249-B11F-152A018EB705}" dt="2021-04-04T04:30:20.021" v="11363"/>
          <ac:spMkLst>
            <pc:docMk/>
            <pc:sldMk cId="2242633259" sldId="367"/>
            <ac:spMk id="2168" creationId="{86B5F7DC-6939-8647-A6BF-F2428023EAA0}"/>
          </ac:spMkLst>
        </pc:spChg>
        <pc:spChg chg="mod">
          <ac:chgData name="#NG CHI HUI#" userId="a8074964-3c0e-453e-bf61-1d9101821b9c" providerId="ADAL" clId="{6F6D8026-9D7B-E249-B11F-152A018EB705}" dt="2021-04-04T04:30:20.021" v="11363"/>
          <ac:spMkLst>
            <pc:docMk/>
            <pc:sldMk cId="2242633259" sldId="367"/>
            <ac:spMk id="2169" creationId="{366FF1BD-9AA8-A84B-9533-CEE4544B9CE2}"/>
          </ac:spMkLst>
        </pc:spChg>
        <pc:spChg chg="mod">
          <ac:chgData name="#NG CHI HUI#" userId="a8074964-3c0e-453e-bf61-1d9101821b9c" providerId="ADAL" clId="{6F6D8026-9D7B-E249-B11F-152A018EB705}" dt="2021-04-04T04:30:20.021" v="11363"/>
          <ac:spMkLst>
            <pc:docMk/>
            <pc:sldMk cId="2242633259" sldId="367"/>
            <ac:spMk id="2170" creationId="{AE846B74-86B4-0D49-8523-4F062729DE16}"/>
          </ac:spMkLst>
        </pc:spChg>
        <pc:spChg chg="mod">
          <ac:chgData name="#NG CHI HUI#" userId="a8074964-3c0e-453e-bf61-1d9101821b9c" providerId="ADAL" clId="{6F6D8026-9D7B-E249-B11F-152A018EB705}" dt="2021-04-04T04:30:20.021" v="11363"/>
          <ac:spMkLst>
            <pc:docMk/>
            <pc:sldMk cId="2242633259" sldId="367"/>
            <ac:spMk id="2171" creationId="{342BB246-774E-E74A-B695-0F39E73EF50A}"/>
          </ac:spMkLst>
        </pc:spChg>
        <pc:spChg chg="mod">
          <ac:chgData name="#NG CHI HUI#" userId="a8074964-3c0e-453e-bf61-1d9101821b9c" providerId="ADAL" clId="{6F6D8026-9D7B-E249-B11F-152A018EB705}" dt="2021-04-04T04:30:20.021" v="11363"/>
          <ac:spMkLst>
            <pc:docMk/>
            <pc:sldMk cId="2242633259" sldId="367"/>
            <ac:spMk id="2172" creationId="{88679346-3C6A-4B4A-8B84-17D62B3F3D0F}"/>
          </ac:spMkLst>
        </pc:spChg>
        <pc:spChg chg="mod">
          <ac:chgData name="#NG CHI HUI#" userId="a8074964-3c0e-453e-bf61-1d9101821b9c" providerId="ADAL" clId="{6F6D8026-9D7B-E249-B11F-152A018EB705}" dt="2021-04-04T04:30:20.021" v="11363"/>
          <ac:spMkLst>
            <pc:docMk/>
            <pc:sldMk cId="2242633259" sldId="367"/>
            <ac:spMk id="2173" creationId="{24DDB7AC-26A6-E546-AA85-9A2A6F83FBC1}"/>
          </ac:spMkLst>
        </pc:spChg>
        <pc:spChg chg="mod">
          <ac:chgData name="#NG CHI HUI#" userId="a8074964-3c0e-453e-bf61-1d9101821b9c" providerId="ADAL" clId="{6F6D8026-9D7B-E249-B11F-152A018EB705}" dt="2021-04-04T04:30:20.021" v="11363"/>
          <ac:spMkLst>
            <pc:docMk/>
            <pc:sldMk cId="2242633259" sldId="367"/>
            <ac:spMk id="2174" creationId="{D679363D-49CB-9E4F-A589-1C95119E8AC9}"/>
          </ac:spMkLst>
        </pc:spChg>
        <pc:spChg chg="mod">
          <ac:chgData name="#NG CHI HUI#" userId="a8074964-3c0e-453e-bf61-1d9101821b9c" providerId="ADAL" clId="{6F6D8026-9D7B-E249-B11F-152A018EB705}" dt="2021-04-04T04:30:20.021" v="11363"/>
          <ac:spMkLst>
            <pc:docMk/>
            <pc:sldMk cId="2242633259" sldId="367"/>
            <ac:spMk id="2175" creationId="{FC5C44EE-E281-644B-A79C-0B3C7F8B5294}"/>
          </ac:spMkLst>
        </pc:spChg>
        <pc:spChg chg="mod">
          <ac:chgData name="#NG CHI HUI#" userId="a8074964-3c0e-453e-bf61-1d9101821b9c" providerId="ADAL" clId="{6F6D8026-9D7B-E249-B11F-152A018EB705}" dt="2021-04-04T04:30:20.021" v="11363"/>
          <ac:spMkLst>
            <pc:docMk/>
            <pc:sldMk cId="2242633259" sldId="367"/>
            <ac:spMk id="2176" creationId="{AA2E6040-1E62-5042-9975-DA3AAD2A4737}"/>
          </ac:spMkLst>
        </pc:spChg>
        <pc:spChg chg="mod">
          <ac:chgData name="#NG CHI HUI#" userId="a8074964-3c0e-453e-bf61-1d9101821b9c" providerId="ADAL" clId="{6F6D8026-9D7B-E249-B11F-152A018EB705}" dt="2021-04-04T04:30:20.021" v="11363"/>
          <ac:spMkLst>
            <pc:docMk/>
            <pc:sldMk cId="2242633259" sldId="367"/>
            <ac:spMk id="2177" creationId="{51CD038A-5C8C-AD48-8C26-B37BE9AD49E7}"/>
          </ac:spMkLst>
        </pc:spChg>
        <pc:spChg chg="mod">
          <ac:chgData name="#NG CHI HUI#" userId="a8074964-3c0e-453e-bf61-1d9101821b9c" providerId="ADAL" clId="{6F6D8026-9D7B-E249-B11F-152A018EB705}" dt="2021-04-04T04:30:20.021" v="11363"/>
          <ac:spMkLst>
            <pc:docMk/>
            <pc:sldMk cId="2242633259" sldId="367"/>
            <ac:spMk id="2178" creationId="{3FC36969-E7C3-5143-815E-E20A01BB5871}"/>
          </ac:spMkLst>
        </pc:spChg>
        <pc:spChg chg="mod">
          <ac:chgData name="#NG CHI HUI#" userId="a8074964-3c0e-453e-bf61-1d9101821b9c" providerId="ADAL" clId="{6F6D8026-9D7B-E249-B11F-152A018EB705}" dt="2021-04-04T04:30:20.021" v="11363"/>
          <ac:spMkLst>
            <pc:docMk/>
            <pc:sldMk cId="2242633259" sldId="367"/>
            <ac:spMk id="2179" creationId="{FE7A8913-39CF-C142-BD1E-2BF943DF4C4A}"/>
          </ac:spMkLst>
        </pc:spChg>
        <pc:spChg chg="mod">
          <ac:chgData name="#NG CHI HUI#" userId="a8074964-3c0e-453e-bf61-1d9101821b9c" providerId="ADAL" clId="{6F6D8026-9D7B-E249-B11F-152A018EB705}" dt="2021-04-04T04:30:20.021" v="11363"/>
          <ac:spMkLst>
            <pc:docMk/>
            <pc:sldMk cId="2242633259" sldId="367"/>
            <ac:spMk id="2180" creationId="{9F47EA99-0FB0-E245-9BCA-4B5E26AFCFA6}"/>
          </ac:spMkLst>
        </pc:spChg>
        <pc:spChg chg="mod">
          <ac:chgData name="#NG CHI HUI#" userId="a8074964-3c0e-453e-bf61-1d9101821b9c" providerId="ADAL" clId="{6F6D8026-9D7B-E249-B11F-152A018EB705}" dt="2021-04-04T04:30:20.021" v="11363"/>
          <ac:spMkLst>
            <pc:docMk/>
            <pc:sldMk cId="2242633259" sldId="367"/>
            <ac:spMk id="2181" creationId="{E8E3A1A5-08DD-8847-82DE-90764A6F138F}"/>
          </ac:spMkLst>
        </pc:spChg>
        <pc:spChg chg="mod">
          <ac:chgData name="#NG CHI HUI#" userId="a8074964-3c0e-453e-bf61-1d9101821b9c" providerId="ADAL" clId="{6F6D8026-9D7B-E249-B11F-152A018EB705}" dt="2021-04-04T04:30:20.021" v="11363"/>
          <ac:spMkLst>
            <pc:docMk/>
            <pc:sldMk cId="2242633259" sldId="367"/>
            <ac:spMk id="2182" creationId="{EBB9B9EF-1538-2340-923F-6DBD78EB59D4}"/>
          </ac:spMkLst>
        </pc:spChg>
        <pc:spChg chg="mod">
          <ac:chgData name="#NG CHI HUI#" userId="a8074964-3c0e-453e-bf61-1d9101821b9c" providerId="ADAL" clId="{6F6D8026-9D7B-E249-B11F-152A018EB705}" dt="2021-04-04T04:30:20.021" v="11363"/>
          <ac:spMkLst>
            <pc:docMk/>
            <pc:sldMk cId="2242633259" sldId="367"/>
            <ac:spMk id="2183" creationId="{29A62A06-0DB8-594B-ABEA-011FC0D674C4}"/>
          </ac:spMkLst>
        </pc:spChg>
        <pc:spChg chg="mod">
          <ac:chgData name="#NG CHI HUI#" userId="a8074964-3c0e-453e-bf61-1d9101821b9c" providerId="ADAL" clId="{6F6D8026-9D7B-E249-B11F-152A018EB705}" dt="2021-04-04T04:30:20.021" v="11363"/>
          <ac:spMkLst>
            <pc:docMk/>
            <pc:sldMk cId="2242633259" sldId="367"/>
            <ac:spMk id="2184" creationId="{F6080161-FBDC-2B40-866C-821F495DFFDB}"/>
          </ac:spMkLst>
        </pc:spChg>
        <pc:spChg chg="mod">
          <ac:chgData name="#NG CHI HUI#" userId="a8074964-3c0e-453e-bf61-1d9101821b9c" providerId="ADAL" clId="{6F6D8026-9D7B-E249-B11F-152A018EB705}" dt="2021-04-04T04:30:20.021" v="11363"/>
          <ac:spMkLst>
            <pc:docMk/>
            <pc:sldMk cId="2242633259" sldId="367"/>
            <ac:spMk id="2185" creationId="{7082DF91-35C1-F747-A3C5-DD376BA7DB89}"/>
          </ac:spMkLst>
        </pc:spChg>
        <pc:spChg chg="mod">
          <ac:chgData name="#NG CHI HUI#" userId="a8074964-3c0e-453e-bf61-1d9101821b9c" providerId="ADAL" clId="{6F6D8026-9D7B-E249-B11F-152A018EB705}" dt="2021-04-04T04:30:20.021" v="11363"/>
          <ac:spMkLst>
            <pc:docMk/>
            <pc:sldMk cId="2242633259" sldId="367"/>
            <ac:spMk id="2186" creationId="{A6922AC3-6B47-ED46-BA53-5A775C6389C2}"/>
          </ac:spMkLst>
        </pc:spChg>
        <pc:spChg chg="mod">
          <ac:chgData name="#NG CHI HUI#" userId="a8074964-3c0e-453e-bf61-1d9101821b9c" providerId="ADAL" clId="{6F6D8026-9D7B-E249-B11F-152A018EB705}" dt="2021-04-04T04:30:20.021" v="11363"/>
          <ac:spMkLst>
            <pc:docMk/>
            <pc:sldMk cId="2242633259" sldId="367"/>
            <ac:spMk id="2187" creationId="{B6554255-07E3-634A-9334-957A0BD9B0F3}"/>
          </ac:spMkLst>
        </pc:spChg>
        <pc:spChg chg="mod">
          <ac:chgData name="#NG CHI HUI#" userId="a8074964-3c0e-453e-bf61-1d9101821b9c" providerId="ADAL" clId="{6F6D8026-9D7B-E249-B11F-152A018EB705}" dt="2021-04-04T04:30:20.021" v="11363"/>
          <ac:spMkLst>
            <pc:docMk/>
            <pc:sldMk cId="2242633259" sldId="367"/>
            <ac:spMk id="2188" creationId="{A4741DD3-9807-294E-B391-A6D0FE2AE8A9}"/>
          </ac:spMkLst>
        </pc:spChg>
        <pc:spChg chg="mod">
          <ac:chgData name="#NG CHI HUI#" userId="a8074964-3c0e-453e-bf61-1d9101821b9c" providerId="ADAL" clId="{6F6D8026-9D7B-E249-B11F-152A018EB705}" dt="2021-04-04T04:30:20.021" v="11363"/>
          <ac:spMkLst>
            <pc:docMk/>
            <pc:sldMk cId="2242633259" sldId="367"/>
            <ac:spMk id="2189" creationId="{A5F53AAF-2922-A04F-814B-CBEB5C6F0FC8}"/>
          </ac:spMkLst>
        </pc:spChg>
        <pc:spChg chg="mod">
          <ac:chgData name="#NG CHI HUI#" userId="a8074964-3c0e-453e-bf61-1d9101821b9c" providerId="ADAL" clId="{6F6D8026-9D7B-E249-B11F-152A018EB705}" dt="2021-04-04T04:30:20.021" v="11363"/>
          <ac:spMkLst>
            <pc:docMk/>
            <pc:sldMk cId="2242633259" sldId="367"/>
            <ac:spMk id="2190" creationId="{39BDB93B-2A63-CC42-B805-1CE6E288A4F5}"/>
          </ac:spMkLst>
        </pc:spChg>
        <pc:spChg chg="mod">
          <ac:chgData name="#NG CHI HUI#" userId="a8074964-3c0e-453e-bf61-1d9101821b9c" providerId="ADAL" clId="{6F6D8026-9D7B-E249-B11F-152A018EB705}" dt="2021-04-04T04:30:20.021" v="11363"/>
          <ac:spMkLst>
            <pc:docMk/>
            <pc:sldMk cId="2242633259" sldId="367"/>
            <ac:spMk id="2191" creationId="{9F202061-6DC1-6F46-84C6-F80B34E40AE7}"/>
          </ac:spMkLst>
        </pc:spChg>
        <pc:spChg chg="mod">
          <ac:chgData name="#NG CHI HUI#" userId="a8074964-3c0e-453e-bf61-1d9101821b9c" providerId="ADAL" clId="{6F6D8026-9D7B-E249-B11F-152A018EB705}" dt="2021-04-04T04:30:20.021" v="11363"/>
          <ac:spMkLst>
            <pc:docMk/>
            <pc:sldMk cId="2242633259" sldId="367"/>
            <ac:spMk id="2192" creationId="{E8D7A4AD-E46E-B540-BD46-9F26E80EA9BD}"/>
          </ac:spMkLst>
        </pc:spChg>
        <pc:spChg chg="mod">
          <ac:chgData name="#NG CHI HUI#" userId="a8074964-3c0e-453e-bf61-1d9101821b9c" providerId="ADAL" clId="{6F6D8026-9D7B-E249-B11F-152A018EB705}" dt="2021-04-04T04:30:20.021" v="11363"/>
          <ac:spMkLst>
            <pc:docMk/>
            <pc:sldMk cId="2242633259" sldId="367"/>
            <ac:spMk id="2193" creationId="{8AEC4D5C-60F3-2F47-B3BA-B63228339138}"/>
          </ac:spMkLst>
        </pc:spChg>
        <pc:spChg chg="mod">
          <ac:chgData name="#NG CHI HUI#" userId="a8074964-3c0e-453e-bf61-1d9101821b9c" providerId="ADAL" clId="{6F6D8026-9D7B-E249-B11F-152A018EB705}" dt="2021-04-04T04:30:20.021" v="11363"/>
          <ac:spMkLst>
            <pc:docMk/>
            <pc:sldMk cId="2242633259" sldId="367"/>
            <ac:spMk id="2194" creationId="{3AA9DA62-BFC1-E94C-845A-F9936C8A910B}"/>
          </ac:spMkLst>
        </pc:spChg>
        <pc:spChg chg="mod">
          <ac:chgData name="#NG CHI HUI#" userId="a8074964-3c0e-453e-bf61-1d9101821b9c" providerId="ADAL" clId="{6F6D8026-9D7B-E249-B11F-152A018EB705}" dt="2021-04-04T04:30:20.021" v="11363"/>
          <ac:spMkLst>
            <pc:docMk/>
            <pc:sldMk cId="2242633259" sldId="367"/>
            <ac:spMk id="2195" creationId="{8A8450F8-E965-3443-AED7-050118803368}"/>
          </ac:spMkLst>
        </pc:spChg>
        <pc:spChg chg="mod">
          <ac:chgData name="#NG CHI HUI#" userId="a8074964-3c0e-453e-bf61-1d9101821b9c" providerId="ADAL" clId="{6F6D8026-9D7B-E249-B11F-152A018EB705}" dt="2021-04-04T04:30:20.021" v="11363"/>
          <ac:spMkLst>
            <pc:docMk/>
            <pc:sldMk cId="2242633259" sldId="367"/>
            <ac:spMk id="2196" creationId="{B96400D7-A478-954F-B258-FE96528C5C31}"/>
          </ac:spMkLst>
        </pc:spChg>
        <pc:spChg chg="mod">
          <ac:chgData name="#NG CHI HUI#" userId="a8074964-3c0e-453e-bf61-1d9101821b9c" providerId="ADAL" clId="{6F6D8026-9D7B-E249-B11F-152A018EB705}" dt="2021-04-04T04:30:20.021" v="11363"/>
          <ac:spMkLst>
            <pc:docMk/>
            <pc:sldMk cId="2242633259" sldId="367"/>
            <ac:spMk id="2197" creationId="{B33B6507-1D26-6347-B96A-39C8FCCEB9B6}"/>
          </ac:spMkLst>
        </pc:spChg>
        <pc:spChg chg="mod">
          <ac:chgData name="#NG CHI HUI#" userId="a8074964-3c0e-453e-bf61-1d9101821b9c" providerId="ADAL" clId="{6F6D8026-9D7B-E249-B11F-152A018EB705}" dt="2021-04-04T04:30:20.021" v="11363"/>
          <ac:spMkLst>
            <pc:docMk/>
            <pc:sldMk cId="2242633259" sldId="367"/>
            <ac:spMk id="2198" creationId="{2066BCC9-BFC1-EF4D-A7F6-828F8F333D38}"/>
          </ac:spMkLst>
        </pc:spChg>
        <pc:spChg chg="mod">
          <ac:chgData name="#NG CHI HUI#" userId="a8074964-3c0e-453e-bf61-1d9101821b9c" providerId="ADAL" clId="{6F6D8026-9D7B-E249-B11F-152A018EB705}" dt="2021-04-04T04:30:20.021" v="11363"/>
          <ac:spMkLst>
            <pc:docMk/>
            <pc:sldMk cId="2242633259" sldId="367"/>
            <ac:spMk id="2199" creationId="{6224721E-88E6-3F48-B1D9-7CD167D1D3C9}"/>
          </ac:spMkLst>
        </pc:spChg>
        <pc:spChg chg="mod">
          <ac:chgData name="#NG CHI HUI#" userId="a8074964-3c0e-453e-bf61-1d9101821b9c" providerId="ADAL" clId="{6F6D8026-9D7B-E249-B11F-152A018EB705}" dt="2021-04-04T04:30:20.021" v="11363"/>
          <ac:spMkLst>
            <pc:docMk/>
            <pc:sldMk cId="2242633259" sldId="367"/>
            <ac:spMk id="2200" creationId="{76C93943-F397-494B-BD26-119AB0A7AA14}"/>
          </ac:spMkLst>
        </pc:spChg>
        <pc:spChg chg="mod">
          <ac:chgData name="#NG CHI HUI#" userId="a8074964-3c0e-453e-bf61-1d9101821b9c" providerId="ADAL" clId="{6F6D8026-9D7B-E249-B11F-152A018EB705}" dt="2021-04-04T04:30:20.021" v="11363"/>
          <ac:spMkLst>
            <pc:docMk/>
            <pc:sldMk cId="2242633259" sldId="367"/>
            <ac:spMk id="2201" creationId="{428ACAE6-E862-F744-A88C-BFD43CD29A1E}"/>
          </ac:spMkLst>
        </pc:spChg>
        <pc:spChg chg="mod">
          <ac:chgData name="#NG CHI HUI#" userId="a8074964-3c0e-453e-bf61-1d9101821b9c" providerId="ADAL" clId="{6F6D8026-9D7B-E249-B11F-152A018EB705}" dt="2021-04-04T04:30:20.021" v="11363"/>
          <ac:spMkLst>
            <pc:docMk/>
            <pc:sldMk cId="2242633259" sldId="367"/>
            <ac:spMk id="2202" creationId="{C1F6A910-4FB2-1D4F-8083-813573CDDE67}"/>
          </ac:spMkLst>
        </pc:spChg>
        <pc:spChg chg="mod">
          <ac:chgData name="#NG CHI HUI#" userId="a8074964-3c0e-453e-bf61-1d9101821b9c" providerId="ADAL" clId="{6F6D8026-9D7B-E249-B11F-152A018EB705}" dt="2021-04-04T04:30:20.021" v="11363"/>
          <ac:spMkLst>
            <pc:docMk/>
            <pc:sldMk cId="2242633259" sldId="367"/>
            <ac:spMk id="2203" creationId="{DB28781C-40E0-A144-8EBD-C49E05C4B591}"/>
          </ac:spMkLst>
        </pc:spChg>
        <pc:spChg chg="mod">
          <ac:chgData name="#NG CHI HUI#" userId="a8074964-3c0e-453e-bf61-1d9101821b9c" providerId="ADAL" clId="{6F6D8026-9D7B-E249-B11F-152A018EB705}" dt="2021-04-04T04:30:20.021" v="11363"/>
          <ac:spMkLst>
            <pc:docMk/>
            <pc:sldMk cId="2242633259" sldId="367"/>
            <ac:spMk id="2204" creationId="{7D7C0928-DBAF-7247-8AD9-B25753B56ECB}"/>
          </ac:spMkLst>
        </pc:spChg>
        <pc:spChg chg="mod">
          <ac:chgData name="#NG CHI HUI#" userId="a8074964-3c0e-453e-bf61-1d9101821b9c" providerId="ADAL" clId="{6F6D8026-9D7B-E249-B11F-152A018EB705}" dt="2021-04-04T04:30:20.021" v="11363"/>
          <ac:spMkLst>
            <pc:docMk/>
            <pc:sldMk cId="2242633259" sldId="367"/>
            <ac:spMk id="2205" creationId="{09FB7F05-3C0A-1240-862D-9EEA09C0C502}"/>
          </ac:spMkLst>
        </pc:spChg>
        <pc:spChg chg="mod">
          <ac:chgData name="#NG CHI HUI#" userId="a8074964-3c0e-453e-bf61-1d9101821b9c" providerId="ADAL" clId="{6F6D8026-9D7B-E249-B11F-152A018EB705}" dt="2021-04-04T04:30:20.021" v="11363"/>
          <ac:spMkLst>
            <pc:docMk/>
            <pc:sldMk cId="2242633259" sldId="367"/>
            <ac:spMk id="2206" creationId="{8F1F93AF-1B40-E846-80CC-E64FB23EF8A0}"/>
          </ac:spMkLst>
        </pc:spChg>
        <pc:spChg chg="mod">
          <ac:chgData name="#NG CHI HUI#" userId="a8074964-3c0e-453e-bf61-1d9101821b9c" providerId="ADAL" clId="{6F6D8026-9D7B-E249-B11F-152A018EB705}" dt="2021-04-04T04:30:20.021" v="11363"/>
          <ac:spMkLst>
            <pc:docMk/>
            <pc:sldMk cId="2242633259" sldId="367"/>
            <ac:spMk id="2207" creationId="{1DF73992-3945-5146-B0D6-3187E3C30F51}"/>
          </ac:spMkLst>
        </pc:spChg>
        <pc:spChg chg="mod">
          <ac:chgData name="#NG CHI HUI#" userId="a8074964-3c0e-453e-bf61-1d9101821b9c" providerId="ADAL" clId="{6F6D8026-9D7B-E249-B11F-152A018EB705}" dt="2021-04-04T04:30:20.021" v="11363"/>
          <ac:spMkLst>
            <pc:docMk/>
            <pc:sldMk cId="2242633259" sldId="367"/>
            <ac:spMk id="2208" creationId="{08530FDB-7AAE-394F-90BE-477105A23743}"/>
          </ac:spMkLst>
        </pc:spChg>
        <pc:spChg chg="mod">
          <ac:chgData name="#NG CHI HUI#" userId="a8074964-3c0e-453e-bf61-1d9101821b9c" providerId="ADAL" clId="{6F6D8026-9D7B-E249-B11F-152A018EB705}" dt="2021-04-04T04:30:20.021" v="11363"/>
          <ac:spMkLst>
            <pc:docMk/>
            <pc:sldMk cId="2242633259" sldId="367"/>
            <ac:spMk id="2209" creationId="{B7F84BF0-F6AE-734D-9E66-0F37908277F1}"/>
          </ac:spMkLst>
        </pc:spChg>
        <pc:spChg chg="mod">
          <ac:chgData name="#NG CHI HUI#" userId="a8074964-3c0e-453e-bf61-1d9101821b9c" providerId="ADAL" clId="{6F6D8026-9D7B-E249-B11F-152A018EB705}" dt="2021-04-04T04:30:20.021" v="11363"/>
          <ac:spMkLst>
            <pc:docMk/>
            <pc:sldMk cId="2242633259" sldId="367"/>
            <ac:spMk id="2210" creationId="{1A7B9FC7-663D-9949-9BC9-27F50E382193}"/>
          </ac:spMkLst>
        </pc:spChg>
        <pc:spChg chg="mod">
          <ac:chgData name="#NG CHI HUI#" userId="a8074964-3c0e-453e-bf61-1d9101821b9c" providerId="ADAL" clId="{6F6D8026-9D7B-E249-B11F-152A018EB705}" dt="2021-04-04T04:30:20.021" v="11363"/>
          <ac:spMkLst>
            <pc:docMk/>
            <pc:sldMk cId="2242633259" sldId="367"/>
            <ac:spMk id="2211" creationId="{B442D9D6-9216-664E-8D2B-B567E39EC8D7}"/>
          </ac:spMkLst>
        </pc:spChg>
        <pc:spChg chg="mod">
          <ac:chgData name="#NG CHI HUI#" userId="a8074964-3c0e-453e-bf61-1d9101821b9c" providerId="ADAL" clId="{6F6D8026-9D7B-E249-B11F-152A018EB705}" dt="2021-04-04T04:30:20.021" v="11363"/>
          <ac:spMkLst>
            <pc:docMk/>
            <pc:sldMk cId="2242633259" sldId="367"/>
            <ac:spMk id="2212" creationId="{17346972-B64E-654E-9D97-35CF10178C42}"/>
          </ac:spMkLst>
        </pc:spChg>
        <pc:spChg chg="mod">
          <ac:chgData name="#NG CHI HUI#" userId="a8074964-3c0e-453e-bf61-1d9101821b9c" providerId="ADAL" clId="{6F6D8026-9D7B-E249-B11F-152A018EB705}" dt="2021-04-04T04:30:20.021" v="11363"/>
          <ac:spMkLst>
            <pc:docMk/>
            <pc:sldMk cId="2242633259" sldId="367"/>
            <ac:spMk id="2213" creationId="{060C7D90-6A87-3546-97F2-C4FEFF3C3088}"/>
          </ac:spMkLst>
        </pc:spChg>
        <pc:spChg chg="mod">
          <ac:chgData name="#NG CHI HUI#" userId="a8074964-3c0e-453e-bf61-1d9101821b9c" providerId="ADAL" clId="{6F6D8026-9D7B-E249-B11F-152A018EB705}" dt="2021-04-04T04:30:20.021" v="11363"/>
          <ac:spMkLst>
            <pc:docMk/>
            <pc:sldMk cId="2242633259" sldId="367"/>
            <ac:spMk id="2214" creationId="{693711CF-CC23-9541-A718-5C38B074BF12}"/>
          </ac:spMkLst>
        </pc:spChg>
        <pc:spChg chg="mod">
          <ac:chgData name="#NG CHI HUI#" userId="a8074964-3c0e-453e-bf61-1d9101821b9c" providerId="ADAL" clId="{6F6D8026-9D7B-E249-B11F-152A018EB705}" dt="2021-04-04T04:30:20.021" v="11363"/>
          <ac:spMkLst>
            <pc:docMk/>
            <pc:sldMk cId="2242633259" sldId="367"/>
            <ac:spMk id="2215" creationId="{E93D5DA1-B3EF-3A49-BACA-B6960CD417A8}"/>
          </ac:spMkLst>
        </pc:spChg>
        <pc:spChg chg="mod">
          <ac:chgData name="#NG CHI HUI#" userId="a8074964-3c0e-453e-bf61-1d9101821b9c" providerId="ADAL" clId="{6F6D8026-9D7B-E249-B11F-152A018EB705}" dt="2021-04-04T04:30:20.021" v="11363"/>
          <ac:spMkLst>
            <pc:docMk/>
            <pc:sldMk cId="2242633259" sldId="367"/>
            <ac:spMk id="2216" creationId="{12E33016-7969-6543-94EF-523C87B40E13}"/>
          </ac:spMkLst>
        </pc:spChg>
        <pc:spChg chg="mod">
          <ac:chgData name="#NG CHI HUI#" userId="a8074964-3c0e-453e-bf61-1d9101821b9c" providerId="ADAL" clId="{6F6D8026-9D7B-E249-B11F-152A018EB705}" dt="2021-04-04T04:30:20.021" v="11363"/>
          <ac:spMkLst>
            <pc:docMk/>
            <pc:sldMk cId="2242633259" sldId="367"/>
            <ac:spMk id="2217" creationId="{A4D48CE9-11CD-B64D-8735-AB97C538BA6A}"/>
          </ac:spMkLst>
        </pc:spChg>
        <pc:spChg chg="mod">
          <ac:chgData name="#NG CHI HUI#" userId="a8074964-3c0e-453e-bf61-1d9101821b9c" providerId="ADAL" clId="{6F6D8026-9D7B-E249-B11F-152A018EB705}" dt="2021-04-04T04:30:20.021" v="11363"/>
          <ac:spMkLst>
            <pc:docMk/>
            <pc:sldMk cId="2242633259" sldId="367"/>
            <ac:spMk id="2218" creationId="{565C1527-92E4-DF4E-A254-2C2E2C52D90B}"/>
          </ac:spMkLst>
        </pc:spChg>
        <pc:spChg chg="mod">
          <ac:chgData name="#NG CHI HUI#" userId="a8074964-3c0e-453e-bf61-1d9101821b9c" providerId="ADAL" clId="{6F6D8026-9D7B-E249-B11F-152A018EB705}" dt="2021-04-04T04:30:20.021" v="11363"/>
          <ac:spMkLst>
            <pc:docMk/>
            <pc:sldMk cId="2242633259" sldId="367"/>
            <ac:spMk id="2219" creationId="{ED147DD7-903C-0842-9E2E-85E7486C8594}"/>
          </ac:spMkLst>
        </pc:spChg>
        <pc:spChg chg="mod">
          <ac:chgData name="#NG CHI HUI#" userId="a8074964-3c0e-453e-bf61-1d9101821b9c" providerId="ADAL" clId="{6F6D8026-9D7B-E249-B11F-152A018EB705}" dt="2021-04-04T04:30:20.021" v="11363"/>
          <ac:spMkLst>
            <pc:docMk/>
            <pc:sldMk cId="2242633259" sldId="367"/>
            <ac:spMk id="2220" creationId="{1DBA90A9-0F20-F643-BD78-D0AF72CBBE69}"/>
          </ac:spMkLst>
        </pc:spChg>
        <pc:spChg chg="mod">
          <ac:chgData name="#NG CHI HUI#" userId="a8074964-3c0e-453e-bf61-1d9101821b9c" providerId="ADAL" clId="{6F6D8026-9D7B-E249-B11F-152A018EB705}" dt="2021-04-04T04:30:20.021" v="11363"/>
          <ac:spMkLst>
            <pc:docMk/>
            <pc:sldMk cId="2242633259" sldId="367"/>
            <ac:spMk id="2221" creationId="{FE5C18C8-A578-D74C-91DA-D574A5215899}"/>
          </ac:spMkLst>
        </pc:spChg>
        <pc:spChg chg="mod">
          <ac:chgData name="#NG CHI HUI#" userId="a8074964-3c0e-453e-bf61-1d9101821b9c" providerId="ADAL" clId="{6F6D8026-9D7B-E249-B11F-152A018EB705}" dt="2021-04-04T04:30:20.021" v="11363"/>
          <ac:spMkLst>
            <pc:docMk/>
            <pc:sldMk cId="2242633259" sldId="367"/>
            <ac:spMk id="2222" creationId="{954B3FB6-55AD-9D4A-BB3B-73E137CC0A84}"/>
          </ac:spMkLst>
        </pc:spChg>
        <pc:spChg chg="mod">
          <ac:chgData name="#NG CHI HUI#" userId="a8074964-3c0e-453e-bf61-1d9101821b9c" providerId="ADAL" clId="{6F6D8026-9D7B-E249-B11F-152A018EB705}" dt="2021-04-04T04:30:20.021" v="11363"/>
          <ac:spMkLst>
            <pc:docMk/>
            <pc:sldMk cId="2242633259" sldId="367"/>
            <ac:spMk id="2223" creationId="{54578F17-7F38-4E4D-95E0-E644DAB8C82A}"/>
          </ac:spMkLst>
        </pc:spChg>
        <pc:spChg chg="mod">
          <ac:chgData name="#NG CHI HUI#" userId="a8074964-3c0e-453e-bf61-1d9101821b9c" providerId="ADAL" clId="{6F6D8026-9D7B-E249-B11F-152A018EB705}" dt="2021-04-04T04:30:20.021" v="11363"/>
          <ac:spMkLst>
            <pc:docMk/>
            <pc:sldMk cId="2242633259" sldId="367"/>
            <ac:spMk id="2224" creationId="{357FA15D-07AF-2D4C-BEB7-197007CC31BC}"/>
          </ac:spMkLst>
        </pc:spChg>
        <pc:spChg chg="mod">
          <ac:chgData name="#NG CHI HUI#" userId="a8074964-3c0e-453e-bf61-1d9101821b9c" providerId="ADAL" clId="{6F6D8026-9D7B-E249-B11F-152A018EB705}" dt="2021-04-04T04:30:20.021" v="11363"/>
          <ac:spMkLst>
            <pc:docMk/>
            <pc:sldMk cId="2242633259" sldId="367"/>
            <ac:spMk id="2225" creationId="{3E132D50-35B1-084A-9E12-69B6C58BAD89}"/>
          </ac:spMkLst>
        </pc:spChg>
        <pc:spChg chg="mod">
          <ac:chgData name="#NG CHI HUI#" userId="a8074964-3c0e-453e-bf61-1d9101821b9c" providerId="ADAL" clId="{6F6D8026-9D7B-E249-B11F-152A018EB705}" dt="2021-04-04T04:30:20.021" v="11363"/>
          <ac:spMkLst>
            <pc:docMk/>
            <pc:sldMk cId="2242633259" sldId="367"/>
            <ac:spMk id="2226" creationId="{7A51B3AC-FB9E-644F-AD1B-95C2722BD486}"/>
          </ac:spMkLst>
        </pc:spChg>
        <pc:spChg chg="mod">
          <ac:chgData name="#NG CHI HUI#" userId="a8074964-3c0e-453e-bf61-1d9101821b9c" providerId="ADAL" clId="{6F6D8026-9D7B-E249-B11F-152A018EB705}" dt="2021-04-04T04:30:20.021" v="11363"/>
          <ac:spMkLst>
            <pc:docMk/>
            <pc:sldMk cId="2242633259" sldId="367"/>
            <ac:spMk id="2227" creationId="{EB5ACA0F-F2A8-F543-8CBB-0B2F4AA047D1}"/>
          </ac:spMkLst>
        </pc:spChg>
        <pc:spChg chg="mod">
          <ac:chgData name="#NG CHI HUI#" userId="a8074964-3c0e-453e-bf61-1d9101821b9c" providerId="ADAL" clId="{6F6D8026-9D7B-E249-B11F-152A018EB705}" dt="2021-04-04T04:30:20.021" v="11363"/>
          <ac:spMkLst>
            <pc:docMk/>
            <pc:sldMk cId="2242633259" sldId="367"/>
            <ac:spMk id="2228" creationId="{F08B3714-3AC0-FD43-B0A4-985CE9F02970}"/>
          </ac:spMkLst>
        </pc:spChg>
        <pc:spChg chg="mod">
          <ac:chgData name="#NG CHI HUI#" userId="a8074964-3c0e-453e-bf61-1d9101821b9c" providerId="ADAL" clId="{6F6D8026-9D7B-E249-B11F-152A018EB705}" dt="2021-04-04T04:30:20.021" v="11363"/>
          <ac:spMkLst>
            <pc:docMk/>
            <pc:sldMk cId="2242633259" sldId="367"/>
            <ac:spMk id="2229" creationId="{8B25F50A-CCC2-F74F-B911-5CDD97F6425B}"/>
          </ac:spMkLst>
        </pc:spChg>
        <pc:spChg chg="mod">
          <ac:chgData name="#NG CHI HUI#" userId="a8074964-3c0e-453e-bf61-1d9101821b9c" providerId="ADAL" clId="{6F6D8026-9D7B-E249-B11F-152A018EB705}" dt="2021-04-04T04:30:20.021" v="11363"/>
          <ac:spMkLst>
            <pc:docMk/>
            <pc:sldMk cId="2242633259" sldId="367"/>
            <ac:spMk id="2230" creationId="{2BDF4E9C-7C54-274B-B352-AB8CC6407844}"/>
          </ac:spMkLst>
        </pc:spChg>
        <pc:spChg chg="mod">
          <ac:chgData name="#NG CHI HUI#" userId="a8074964-3c0e-453e-bf61-1d9101821b9c" providerId="ADAL" clId="{6F6D8026-9D7B-E249-B11F-152A018EB705}" dt="2021-04-04T04:30:20.021" v="11363"/>
          <ac:spMkLst>
            <pc:docMk/>
            <pc:sldMk cId="2242633259" sldId="367"/>
            <ac:spMk id="2231" creationId="{824BE473-8D16-4041-B89D-5996677E97F3}"/>
          </ac:spMkLst>
        </pc:spChg>
        <pc:spChg chg="mod">
          <ac:chgData name="#NG CHI HUI#" userId="a8074964-3c0e-453e-bf61-1d9101821b9c" providerId="ADAL" clId="{6F6D8026-9D7B-E249-B11F-152A018EB705}" dt="2021-04-04T04:30:20.021" v="11363"/>
          <ac:spMkLst>
            <pc:docMk/>
            <pc:sldMk cId="2242633259" sldId="367"/>
            <ac:spMk id="2232" creationId="{DC5A4123-B1AB-E248-BDBF-77E7D8966A0F}"/>
          </ac:spMkLst>
        </pc:spChg>
        <pc:spChg chg="mod">
          <ac:chgData name="#NG CHI HUI#" userId="a8074964-3c0e-453e-bf61-1d9101821b9c" providerId="ADAL" clId="{6F6D8026-9D7B-E249-B11F-152A018EB705}" dt="2021-04-04T04:30:20.021" v="11363"/>
          <ac:spMkLst>
            <pc:docMk/>
            <pc:sldMk cId="2242633259" sldId="367"/>
            <ac:spMk id="2233" creationId="{B9D52BEB-C093-CA4A-A680-CA28AE3ABA1D}"/>
          </ac:spMkLst>
        </pc:spChg>
        <pc:spChg chg="mod">
          <ac:chgData name="#NG CHI HUI#" userId="a8074964-3c0e-453e-bf61-1d9101821b9c" providerId="ADAL" clId="{6F6D8026-9D7B-E249-B11F-152A018EB705}" dt="2021-04-04T04:30:20.021" v="11363"/>
          <ac:spMkLst>
            <pc:docMk/>
            <pc:sldMk cId="2242633259" sldId="367"/>
            <ac:spMk id="2234" creationId="{FCA5FD26-395E-B641-8F43-35784C9252F4}"/>
          </ac:spMkLst>
        </pc:spChg>
        <pc:spChg chg="mod">
          <ac:chgData name="#NG CHI HUI#" userId="a8074964-3c0e-453e-bf61-1d9101821b9c" providerId="ADAL" clId="{6F6D8026-9D7B-E249-B11F-152A018EB705}" dt="2021-04-04T04:30:20.021" v="11363"/>
          <ac:spMkLst>
            <pc:docMk/>
            <pc:sldMk cId="2242633259" sldId="367"/>
            <ac:spMk id="2235" creationId="{1BB11A3F-383E-A545-9040-B7517A943073}"/>
          </ac:spMkLst>
        </pc:spChg>
        <pc:spChg chg="mod">
          <ac:chgData name="#NG CHI HUI#" userId="a8074964-3c0e-453e-bf61-1d9101821b9c" providerId="ADAL" clId="{6F6D8026-9D7B-E249-B11F-152A018EB705}" dt="2021-04-04T04:30:20.021" v="11363"/>
          <ac:spMkLst>
            <pc:docMk/>
            <pc:sldMk cId="2242633259" sldId="367"/>
            <ac:spMk id="2236" creationId="{A48C3416-E3B7-5D45-A337-BFAE5FC8950B}"/>
          </ac:spMkLst>
        </pc:spChg>
        <pc:spChg chg="mod">
          <ac:chgData name="#NG CHI HUI#" userId="a8074964-3c0e-453e-bf61-1d9101821b9c" providerId="ADAL" clId="{6F6D8026-9D7B-E249-B11F-152A018EB705}" dt="2021-04-04T04:30:20.021" v="11363"/>
          <ac:spMkLst>
            <pc:docMk/>
            <pc:sldMk cId="2242633259" sldId="367"/>
            <ac:spMk id="2237" creationId="{6733A19A-5AB7-FE49-A9A3-DB89BEEC474C}"/>
          </ac:spMkLst>
        </pc:spChg>
        <pc:spChg chg="mod">
          <ac:chgData name="#NG CHI HUI#" userId="a8074964-3c0e-453e-bf61-1d9101821b9c" providerId="ADAL" clId="{6F6D8026-9D7B-E249-B11F-152A018EB705}" dt="2021-04-04T04:30:20.021" v="11363"/>
          <ac:spMkLst>
            <pc:docMk/>
            <pc:sldMk cId="2242633259" sldId="367"/>
            <ac:spMk id="2238" creationId="{FF8D5011-95C9-3544-B693-648D5D3805BB}"/>
          </ac:spMkLst>
        </pc:spChg>
        <pc:spChg chg="mod">
          <ac:chgData name="#NG CHI HUI#" userId="a8074964-3c0e-453e-bf61-1d9101821b9c" providerId="ADAL" clId="{6F6D8026-9D7B-E249-B11F-152A018EB705}" dt="2021-04-04T04:30:20.021" v="11363"/>
          <ac:spMkLst>
            <pc:docMk/>
            <pc:sldMk cId="2242633259" sldId="367"/>
            <ac:spMk id="2239" creationId="{4DD7A8CC-5BB1-C14E-9180-B1A4AC484629}"/>
          </ac:spMkLst>
        </pc:spChg>
        <pc:spChg chg="mod">
          <ac:chgData name="#NG CHI HUI#" userId="a8074964-3c0e-453e-bf61-1d9101821b9c" providerId="ADAL" clId="{6F6D8026-9D7B-E249-B11F-152A018EB705}" dt="2021-04-04T04:30:20.021" v="11363"/>
          <ac:spMkLst>
            <pc:docMk/>
            <pc:sldMk cId="2242633259" sldId="367"/>
            <ac:spMk id="2240" creationId="{BDD8B468-FDDB-4340-8966-88BE70E9F42C}"/>
          </ac:spMkLst>
        </pc:spChg>
        <pc:spChg chg="mod">
          <ac:chgData name="#NG CHI HUI#" userId="a8074964-3c0e-453e-bf61-1d9101821b9c" providerId="ADAL" clId="{6F6D8026-9D7B-E249-B11F-152A018EB705}" dt="2021-04-04T04:30:20.021" v="11363"/>
          <ac:spMkLst>
            <pc:docMk/>
            <pc:sldMk cId="2242633259" sldId="367"/>
            <ac:spMk id="2241" creationId="{307FC034-D8FE-D442-902A-06DEB925C2EB}"/>
          </ac:spMkLst>
        </pc:spChg>
        <pc:spChg chg="mod">
          <ac:chgData name="#NG CHI HUI#" userId="a8074964-3c0e-453e-bf61-1d9101821b9c" providerId="ADAL" clId="{6F6D8026-9D7B-E249-B11F-152A018EB705}" dt="2021-04-04T04:30:20.021" v="11363"/>
          <ac:spMkLst>
            <pc:docMk/>
            <pc:sldMk cId="2242633259" sldId="367"/>
            <ac:spMk id="2242" creationId="{21C2DDC7-1E0F-5F45-885F-63A4AE262D7D}"/>
          </ac:spMkLst>
        </pc:spChg>
        <pc:spChg chg="mod">
          <ac:chgData name="#NG CHI HUI#" userId="a8074964-3c0e-453e-bf61-1d9101821b9c" providerId="ADAL" clId="{6F6D8026-9D7B-E249-B11F-152A018EB705}" dt="2021-04-04T04:30:20.021" v="11363"/>
          <ac:spMkLst>
            <pc:docMk/>
            <pc:sldMk cId="2242633259" sldId="367"/>
            <ac:spMk id="2243" creationId="{E3E8D95C-21B0-D542-9FBE-A1D848412E60}"/>
          </ac:spMkLst>
        </pc:spChg>
        <pc:spChg chg="mod">
          <ac:chgData name="#NG CHI HUI#" userId="a8074964-3c0e-453e-bf61-1d9101821b9c" providerId="ADAL" clId="{6F6D8026-9D7B-E249-B11F-152A018EB705}" dt="2021-04-04T04:30:20.021" v="11363"/>
          <ac:spMkLst>
            <pc:docMk/>
            <pc:sldMk cId="2242633259" sldId="367"/>
            <ac:spMk id="2244" creationId="{7CFA141B-8897-D845-914D-82313978C257}"/>
          </ac:spMkLst>
        </pc:spChg>
        <pc:spChg chg="mod">
          <ac:chgData name="#NG CHI HUI#" userId="a8074964-3c0e-453e-bf61-1d9101821b9c" providerId="ADAL" clId="{6F6D8026-9D7B-E249-B11F-152A018EB705}" dt="2021-04-04T04:30:20.021" v="11363"/>
          <ac:spMkLst>
            <pc:docMk/>
            <pc:sldMk cId="2242633259" sldId="367"/>
            <ac:spMk id="2245" creationId="{D1F3550D-07A1-8942-9626-AC9400CD9CBD}"/>
          </ac:spMkLst>
        </pc:spChg>
        <pc:spChg chg="mod">
          <ac:chgData name="#NG CHI HUI#" userId="a8074964-3c0e-453e-bf61-1d9101821b9c" providerId="ADAL" clId="{6F6D8026-9D7B-E249-B11F-152A018EB705}" dt="2021-04-04T04:30:20.021" v="11363"/>
          <ac:spMkLst>
            <pc:docMk/>
            <pc:sldMk cId="2242633259" sldId="367"/>
            <ac:spMk id="2246" creationId="{BD86F1B4-3319-0845-BBEE-7DFC591E7F7E}"/>
          </ac:spMkLst>
        </pc:spChg>
        <pc:spChg chg="mod">
          <ac:chgData name="#NG CHI HUI#" userId="a8074964-3c0e-453e-bf61-1d9101821b9c" providerId="ADAL" clId="{6F6D8026-9D7B-E249-B11F-152A018EB705}" dt="2021-04-04T04:30:20.021" v="11363"/>
          <ac:spMkLst>
            <pc:docMk/>
            <pc:sldMk cId="2242633259" sldId="367"/>
            <ac:spMk id="2247" creationId="{C9D508D4-C9C0-A448-AC20-48C9EF2433AB}"/>
          </ac:spMkLst>
        </pc:spChg>
        <pc:spChg chg="mod">
          <ac:chgData name="#NG CHI HUI#" userId="a8074964-3c0e-453e-bf61-1d9101821b9c" providerId="ADAL" clId="{6F6D8026-9D7B-E249-B11F-152A018EB705}" dt="2021-04-04T04:30:20.021" v="11363"/>
          <ac:spMkLst>
            <pc:docMk/>
            <pc:sldMk cId="2242633259" sldId="367"/>
            <ac:spMk id="2248" creationId="{B9BBB691-4DC2-8946-A6CA-5C29E082ACD4}"/>
          </ac:spMkLst>
        </pc:spChg>
        <pc:spChg chg="mod">
          <ac:chgData name="#NG CHI HUI#" userId="a8074964-3c0e-453e-bf61-1d9101821b9c" providerId="ADAL" clId="{6F6D8026-9D7B-E249-B11F-152A018EB705}" dt="2021-04-04T04:30:20.021" v="11363"/>
          <ac:spMkLst>
            <pc:docMk/>
            <pc:sldMk cId="2242633259" sldId="367"/>
            <ac:spMk id="2249" creationId="{6B34A2B8-DF52-8C46-962F-CF7C568D8281}"/>
          </ac:spMkLst>
        </pc:spChg>
        <pc:spChg chg="mod">
          <ac:chgData name="#NG CHI HUI#" userId="a8074964-3c0e-453e-bf61-1d9101821b9c" providerId="ADAL" clId="{6F6D8026-9D7B-E249-B11F-152A018EB705}" dt="2021-04-04T04:30:20.021" v="11363"/>
          <ac:spMkLst>
            <pc:docMk/>
            <pc:sldMk cId="2242633259" sldId="367"/>
            <ac:spMk id="2250" creationId="{AF824C61-38E4-C549-817D-8FA06335AB92}"/>
          </ac:spMkLst>
        </pc:spChg>
        <pc:spChg chg="mod">
          <ac:chgData name="#NG CHI HUI#" userId="a8074964-3c0e-453e-bf61-1d9101821b9c" providerId="ADAL" clId="{6F6D8026-9D7B-E249-B11F-152A018EB705}" dt="2021-04-04T04:30:20.021" v="11363"/>
          <ac:spMkLst>
            <pc:docMk/>
            <pc:sldMk cId="2242633259" sldId="367"/>
            <ac:spMk id="2251" creationId="{84D00269-FF42-1743-A861-C171A715C26B}"/>
          </ac:spMkLst>
        </pc:spChg>
        <pc:spChg chg="mod">
          <ac:chgData name="#NG CHI HUI#" userId="a8074964-3c0e-453e-bf61-1d9101821b9c" providerId="ADAL" clId="{6F6D8026-9D7B-E249-B11F-152A018EB705}" dt="2021-04-04T04:30:20.021" v="11363"/>
          <ac:spMkLst>
            <pc:docMk/>
            <pc:sldMk cId="2242633259" sldId="367"/>
            <ac:spMk id="2252" creationId="{955DED45-0200-4D4C-BF16-B55E2678877F}"/>
          </ac:spMkLst>
        </pc:spChg>
        <pc:spChg chg="mod">
          <ac:chgData name="#NG CHI HUI#" userId="a8074964-3c0e-453e-bf61-1d9101821b9c" providerId="ADAL" clId="{6F6D8026-9D7B-E249-B11F-152A018EB705}" dt="2021-04-04T04:30:20.021" v="11363"/>
          <ac:spMkLst>
            <pc:docMk/>
            <pc:sldMk cId="2242633259" sldId="367"/>
            <ac:spMk id="2253" creationId="{0C434DAC-2F25-B84B-89C6-86F980C1649D}"/>
          </ac:spMkLst>
        </pc:spChg>
        <pc:spChg chg="mod">
          <ac:chgData name="#NG CHI HUI#" userId="a8074964-3c0e-453e-bf61-1d9101821b9c" providerId="ADAL" clId="{6F6D8026-9D7B-E249-B11F-152A018EB705}" dt="2021-04-04T04:30:20.021" v="11363"/>
          <ac:spMkLst>
            <pc:docMk/>
            <pc:sldMk cId="2242633259" sldId="367"/>
            <ac:spMk id="2254" creationId="{FC125BEA-6939-E249-892B-35D70165EAFF}"/>
          </ac:spMkLst>
        </pc:spChg>
        <pc:spChg chg="mod">
          <ac:chgData name="#NG CHI HUI#" userId="a8074964-3c0e-453e-bf61-1d9101821b9c" providerId="ADAL" clId="{6F6D8026-9D7B-E249-B11F-152A018EB705}" dt="2021-04-04T04:30:20.021" v="11363"/>
          <ac:spMkLst>
            <pc:docMk/>
            <pc:sldMk cId="2242633259" sldId="367"/>
            <ac:spMk id="2255" creationId="{DD6E0F44-B674-4547-AA9A-8CA1161DC79D}"/>
          </ac:spMkLst>
        </pc:spChg>
        <pc:spChg chg="mod">
          <ac:chgData name="#NG CHI HUI#" userId="a8074964-3c0e-453e-bf61-1d9101821b9c" providerId="ADAL" clId="{6F6D8026-9D7B-E249-B11F-152A018EB705}" dt="2021-04-04T04:30:20.021" v="11363"/>
          <ac:spMkLst>
            <pc:docMk/>
            <pc:sldMk cId="2242633259" sldId="367"/>
            <ac:spMk id="2256" creationId="{A69C94FA-9E68-D34F-96E5-1EB2E34D24C4}"/>
          </ac:spMkLst>
        </pc:spChg>
        <pc:spChg chg="mod">
          <ac:chgData name="#NG CHI HUI#" userId="a8074964-3c0e-453e-bf61-1d9101821b9c" providerId="ADAL" clId="{6F6D8026-9D7B-E249-B11F-152A018EB705}" dt="2021-04-04T04:30:20.021" v="11363"/>
          <ac:spMkLst>
            <pc:docMk/>
            <pc:sldMk cId="2242633259" sldId="367"/>
            <ac:spMk id="2257" creationId="{25C0C56D-BF4A-9147-BE09-0B72F27A9F6A}"/>
          </ac:spMkLst>
        </pc:spChg>
        <pc:spChg chg="mod">
          <ac:chgData name="#NG CHI HUI#" userId="a8074964-3c0e-453e-bf61-1d9101821b9c" providerId="ADAL" clId="{6F6D8026-9D7B-E249-B11F-152A018EB705}" dt="2021-04-04T04:30:20.021" v="11363"/>
          <ac:spMkLst>
            <pc:docMk/>
            <pc:sldMk cId="2242633259" sldId="367"/>
            <ac:spMk id="2258" creationId="{45D98F02-076E-644E-AE46-DC138928D3EC}"/>
          </ac:spMkLst>
        </pc:spChg>
        <pc:spChg chg="mod">
          <ac:chgData name="#NG CHI HUI#" userId="a8074964-3c0e-453e-bf61-1d9101821b9c" providerId="ADAL" clId="{6F6D8026-9D7B-E249-B11F-152A018EB705}" dt="2021-04-04T04:30:20.021" v="11363"/>
          <ac:spMkLst>
            <pc:docMk/>
            <pc:sldMk cId="2242633259" sldId="367"/>
            <ac:spMk id="2259" creationId="{84F788A8-9287-C243-AB20-198BA5412684}"/>
          </ac:spMkLst>
        </pc:spChg>
        <pc:spChg chg="mod">
          <ac:chgData name="#NG CHI HUI#" userId="a8074964-3c0e-453e-bf61-1d9101821b9c" providerId="ADAL" clId="{6F6D8026-9D7B-E249-B11F-152A018EB705}" dt="2021-04-04T04:30:20.021" v="11363"/>
          <ac:spMkLst>
            <pc:docMk/>
            <pc:sldMk cId="2242633259" sldId="367"/>
            <ac:spMk id="2260" creationId="{868AC25C-499E-424E-BAA7-5AB454FFBB98}"/>
          </ac:spMkLst>
        </pc:spChg>
        <pc:spChg chg="mod">
          <ac:chgData name="#NG CHI HUI#" userId="a8074964-3c0e-453e-bf61-1d9101821b9c" providerId="ADAL" clId="{6F6D8026-9D7B-E249-B11F-152A018EB705}" dt="2021-04-04T04:30:20.021" v="11363"/>
          <ac:spMkLst>
            <pc:docMk/>
            <pc:sldMk cId="2242633259" sldId="367"/>
            <ac:spMk id="2261" creationId="{2FCE02CB-2133-FF4F-B1F3-A84CAE1AD19D}"/>
          </ac:spMkLst>
        </pc:spChg>
        <pc:spChg chg="mod">
          <ac:chgData name="#NG CHI HUI#" userId="a8074964-3c0e-453e-bf61-1d9101821b9c" providerId="ADAL" clId="{6F6D8026-9D7B-E249-B11F-152A018EB705}" dt="2021-04-04T04:30:20.021" v="11363"/>
          <ac:spMkLst>
            <pc:docMk/>
            <pc:sldMk cId="2242633259" sldId="367"/>
            <ac:spMk id="2262" creationId="{AA0D1692-4A6A-B34B-8660-5B34DF0BEEB5}"/>
          </ac:spMkLst>
        </pc:spChg>
        <pc:spChg chg="mod">
          <ac:chgData name="#NG CHI HUI#" userId="a8074964-3c0e-453e-bf61-1d9101821b9c" providerId="ADAL" clId="{6F6D8026-9D7B-E249-B11F-152A018EB705}" dt="2021-04-04T04:30:20.021" v="11363"/>
          <ac:spMkLst>
            <pc:docMk/>
            <pc:sldMk cId="2242633259" sldId="367"/>
            <ac:spMk id="2263" creationId="{C62997CD-AAA4-764F-A4A1-59DFB355A558}"/>
          </ac:spMkLst>
        </pc:spChg>
        <pc:spChg chg="mod">
          <ac:chgData name="#NG CHI HUI#" userId="a8074964-3c0e-453e-bf61-1d9101821b9c" providerId="ADAL" clId="{6F6D8026-9D7B-E249-B11F-152A018EB705}" dt="2021-04-04T04:30:20.021" v="11363"/>
          <ac:spMkLst>
            <pc:docMk/>
            <pc:sldMk cId="2242633259" sldId="367"/>
            <ac:spMk id="2264" creationId="{E5003B13-3AD5-AC41-91C1-11E3C2A87074}"/>
          </ac:spMkLst>
        </pc:spChg>
        <pc:spChg chg="mod">
          <ac:chgData name="#NG CHI HUI#" userId="a8074964-3c0e-453e-bf61-1d9101821b9c" providerId="ADAL" clId="{6F6D8026-9D7B-E249-B11F-152A018EB705}" dt="2021-04-04T04:30:20.021" v="11363"/>
          <ac:spMkLst>
            <pc:docMk/>
            <pc:sldMk cId="2242633259" sldId="367"/>
            <ac:spMk id="2265" creationId="{2B903568-50CF-A348-B13C-88E6F81A111C}"/>
          </ac:spMkLst>
        </pc:spChg>
        <pc:spChg chg="mod">
          <ac:chgData name="#NG CHI HUI#" userId="a8074964-3c0e-453e-bf61-1d9101821b9c" providerId="ADAL" clId="{6F6D8026-9D7B-E249-B11F-152A018EB705}" dt="2021-04-04T04:30:20.021" v="11363"/>
          <ac:spMkLst>
            <pc:docMk/>
            <pc:sldMk cId="2242633259" sldId="367"/>
            <ac:spMk id="2266" creationId="{090E4F1C-4045-514A-A68D-3988935A7906}"/>
          </ac:spMkLst>
        </pc:spChg>
        <pc:spChg chg="mod">
          <ac:chgData name="#NG CHI HUI#" userId="a8074964-3c0e-453e-bf61-1d9101821b9c" providerId="ADAL" clId="{6F6D8026-9D7B-E249-B11F-152A018EB705}" dt="2021-04-04T04:30:20.021" v="11363"/>
          <ac:spMkLst>
            <pc:docMk/>
            <pc:sldMk cId="2242633259" sldId="367"/>
            <ac:spMk id="2267" creationId="{45173E17-C92C-FA42-9C9D-86A0390E6CA4}"/>
          </ac:spMkLst>
        </pc:spChg>
        <pc:spChg chg="mod">
          <ac:chgData name="#NG CHI HUI#" userId="a8074964-3c0e-453e-bf61-1d9101821b9c" providerId="ADAL" clId="{6F6D8026-9D7B-E249-B11F-152A018EB705}" dt="2021-04-04T04:30:20.021" v="11363"/>
          <ac:spMkLst>
            <pc:docMk/>
            <pc:sldMk cId="2242633259" sldId="367"/>
            <ac:spMk id="2268" creationId="{512D1C48-8AC7-EE4D-BF61-F6112A54E6DD}"/>
          </ac:spMkLst>
        </pc:spChg>
        <pc:spChg chg="mod">
          <ac:chgData name="#NG CHI HUI#" userId="a8074964-3c0e-453e-bf61-1d9101821b9c" providerId="ADAL" clId="{6F6D8026-9D7B-E249-B11F-152A018EB705}" dt="2021-04-04T04:30:20.021" v="11363"/>
          <ac:spMkLst>
            <pc:docMk/>
            <pc:sldMk cId="2242633259" sldId="367"/>
            <ac:spMk id="2269" creationId="{331AE690-540A-3949-8A7F-258203E88233}"/>
          </ac:spMkLst>
        </pc:spChg>
        <pc:spChg chg="mod">
          <ac:chgData name="#NG CHI HUI#" userId="a8074964-3c0e-453e-bf61-1d9101821b9c" providerId="ADAL" clId="{6F6D8026-9D7B-E249-B11F-152A018EB705}" dt="2021-04-04T04:30:20.021" v="11363"/>
          <ac:spMkLst>
            <pc:docMk/>
            <pc:sldMk cId="2242633259" sldId="367"/>
            <ac:spMk id="2270" creationId="{65C3ACB6-CA8F-3841-B3D3-FEC143CAEB32}"/>
          </ac:spMkLst>
        </pc:spChg>
        <pc:spChg chg="mod">
          <ac:chgData name="#NG CHI HUI#" userId="a8074964-3c0e-453e-bf61-1d9101821b9c" providerId="ADAL" clId="{6F6D8026-9D7B-E249-B11F-152A018EB705}" dt="2021-04-04T04:30:20.021" v="11363"/>
          <ac:spMkLst>
            <pc:docMk/>
            <pc:sldMk cId="2242633259" sldId="367"/>
            <ac:spMk id="2271" creationId="{4B339C46-37D7-CC48-8AEE-538B545528E5}"/>
          </ac:spMkLst>
        </pc:spChg>
        <pc:spChg chg="mod">
          <ac:chgData name="#NG CHI HUI#" userId="a8074964-3c0e-453e-bf61-1d9101821b9c" providerId="ADAL" clId="{6F6D8026-9D7B-E249-B11F-152A018EB705}" dt="2021-04-04T04:30:20.021" v="11363"/>
          <ac:spMkLst>
            <pc:docMk/>
            <pc:sldMk cId="2242633259" sldId="367"/>
            <ac:spMk id="2272" creationId="{6E1864D4-480D-E041-8119-D8B780FB7E39}"/>
          </ac:spMkLst>
        </pc:spChg>
        <pc:spChg chg="mod">
          <ac:chgData name="#NG CHI HUI#" userId="a8074964-3c0e-453e-bf61-1d9101821b9c" providerId="ADAL" clId="{6F6D8026-9D7B-E249-B11F-152A018EB705}" dt="2021-04-04T04:30:20.021" v="11363"/>
          <ac:spMkLst>
            <pc:docMk/>
            <pc:sldMk cId="2242633259" sldId="367"/>
            <ac:spMk id="2273" creationId="{4280752E-8A35-6645-ABED-47828139DA9F}"/>
          </ac:spMkLst>
        </pc:spChg>
        <pc:spChg chg="mod">
          <ac:chgData name="#NG CHI HUI#" userId="a8074964-3c0e-453e-bf61-1d9101821b9c" providerId="ADAL" clId="{6F6D8026-9D7B-E249-B11F-152A018EB705}" dt="2021-04-04T04:30:20.021" v="11363"/>
          <ac:spMkLst>
            <pc:docMk/>
            <pc:sldMk cId="2242633259" sldId="367"/>
            <ac:spMk id="2274" creationId="{CB86EB54-4340-9646-9363-413CD8230055}"/>
          </ac:spMkLst>
        </pc:spChg>
        <pc:spChg chg="mod">
          <ac:chgData name="#NG CHI HUI#" userId="a8074964-3c0e-453e-bf61-1d9101821b9c" providerId="ADAL" clId="{6F6D8026-9D7B-E249-B11F-152A018EB705}" dt="2021-04-04T04:30:20.021" v="11363"/>
          <ac:spMkLst>
            <pc:docMk/>
            <pc:sldMk cId="2242633259" sldId="367"/>
            <ac:spMk id="2275" creationId="{F96D2945-3780-D447-A15D-B751FBF670B4}"/>
          </ac:spMkLst>
        </pc:spChg>
        <pc:spChg chg="mod">
          <ac:chgData name="#NG CHI HUI#" userId="a8074964-3c0e-453e-bf61-1d9101821b9c" providerId="ADAL" clId="{6F6D8026-9D7B-E249-B11F-152A018EB705}" dt="2021-04-04T04:30:20.021" v="11363"/>
          <ac:spMkLst>
            <pc:docMk/>
            <pc:sldMk cId="2242633259" sldId="367"/>
            <ac:spMk id="2276" creationId="{85842EFE-5652-8948-B021-8566545DD571}"/>
          </ac:spMkLst>
        </pc:spChg>
        <pc:spChg chg="mod">
          <ac:chgData name="#NG CHI HUI#" userId="a8074964-3c0e-453e-bf61-1d9101821b9c" providerId="ADAL" clId="{6F6D8026-9D7B-E249-B11F-152A018EB705}" dt="2021-04-04T04:30:20.021" v="11363"/>
          <ac:spMkLst>
            <pc:docMk/>
            <pc:sldMk cId="2242633259" sldId="367"/>
            <ac:spMk id="2277" creationId="{016630EA-58D4-0D4C-B5D1-B28291A44F68}"/>
          </ac:spMkLst>
        </pc:spChg>
        <pc:spChg chg="mod">
          <ac:chgData name="#NG CHI HUI#" userId="a8074964-3c0e-453e-bf61-1d9101821b9c" providerId="ADAL" clId="{6F6D8026-9D7B-E249-B11F-152A018EB705}" dt="2021-04-04T04:30:20.021" v="11363"/>
          <ac:spMkLst>
            <pc:docMk/>
            <pc:sldMk cId="2242633259" sldId="367"/>
            <ac:spMk id="2278" creationId="{1C34BBE0-A963-6B4D-A555-7EBD26804DD9}"/>
          </ac:spMkLst>
        </pc:spChg>
        <pc:spChg chg="mod">
          <ac:chgData name="#NG CHI HUI#" userId="a8074964-3c0e-453e-bf61-1d9101821b9c" providerId="ADAL" clId="{6F6D8026-9D7B-E249-B11F-152A018EB705}" dt="2021-04-04T04:30:20.021" v="11363"/>
          <ac:spMkLst>
            <pc:docMk/>
            <pc:sldMk cId="2242633259" sldId="367"/>
            <ac:spMk id="2279" creationId="{99950C42-4A1E-0847-A059-B6AE2612128F}"/>
          </ac:spMkLst>
        </pc:spChg>
        <pc:spChg chg="mod">
          <ac:chgData name="#NG CHI HUI#" userId="a8074964-3c0e-453e-bf61-1d9101821b9c" providerId="ADAL" clId="{6F6D8026-9D7B-E249-B11F-152A018EB705}" dt="2021-04-04T04:30:20.021" v="11363"/>
          <ac:spMkLst>
            <pc:docMk/>
            <pc:sldMk cId="2242633259" sldId="367"/>
            <ac:spMk id="2280" creationId="{5B253533-A34D-0746-84A1-F26A12AAC4EE}"/>
          </ac:spMkLst>
        </pc:spChg>
        <pc:spChg chg="mod">
          <ac:chgData name="#NG CHI HUI#" userId="a8074964-3c0e-453e-bf61-1d9101821b9c" providerId="ADAL" clId="{6F6D8026-9D7B-E249-B11F-152A018EB705}" dt="2021-04-04T04:30:20.021" v="11363"/>
          <ac:spMkLst>
            <pc:docMk/>
            <pc:sldMk cId="2242633259" sldId="367"/>
            <ac:spMk id="2281" creationId="{3C1B38AC-5E73-BD45-A385-AE5D2066D954}"/>
          </ac:spMkLst>
        </pc:spChg>
        <pc:spChg chg="mod">
          <ac:chgData name="#NG CHI HUI#" userId="a8074964-3c0e-453e-bf61-1d9101821b9c" providerId="ADAL" clId="{6F6D8026-9D7B-E249-B11F-152A018EB705}" dt="2021-04-04T04:30:20.021" v="11363"/>
          <ac:spMkLst>
            <pc:docMk/>
            <pc:sldMk cId="2242633259" sldId="367"/>
            <ac:spMk id="2282" creationId="{635772B5-0EB6-BF41-8180-80908F04CE52}"/>
          </ac:spMkLst>
        </pc:spChg>
        <pc:spChg chg="mod">
          <ac:chgData name="#NG CHI HUI#" userId="a8074964-3c0e-453e-bf61-1d9101821b9c" providerId="ADAL" clId="{6F6D8026-9D7B-E249-B11F-152A018EB705}" dt="2021-04-04T04:30:20.021" v="11363"/>
          <ac:spMkLst>
            <pc:docMk/>
            <pc:sldMk cId="2242633259" sldId="367"/>
            <ac:spMk id="2283" creationId="{8CB90F59-B5FB-F348-BE55-8704BFBE62F5}"/>
          </ac:spMkLst>
        </pc:spChg>
        <pc:spChg chg="mod">
          <ac:chgData name="#NG CHI HUI#" userId="a8074964-3c0e-453e-bf61-1d9101821b9c" providerId="ADAL" clId="{6F6D8026-9D7B-E249-B11F-152A018EB705}" dt="2021-04-04T04:30:20.021" v="11363"/>
          <ac:spMkLst>
            <pc:docMk/>
            <pc:sldMk cId="2242633259" sldId="367"/>
            <ac:spMk id="2284" creationId="{B6DEF95D-4FCB-6F4C-9003-5E297FC33FB9}"/>
          </ac:spMkLst>
        </pc:spChg>
        <pc:spChg chg="mod">
          <ac:chgData name="#NG CHI HUI#" userId="a8074964-3c0e-453e-bf61-1d9101821b9c" providerId="ADAL" clId="{6F6D8026-9D7B-E249-B11F-152A018EB705}" dt="2021-04-04T04:30:20.021" v="11363"/>
          <ac:spMkLst>
            <pc:docMk/>
            <pc:sldMk cId="2242633259" sldId="367"/>
            <ac:spMk id="2285" creationId="{4BFDF35F-6318-B546-9800-490F6605769A}"/>
          </ac:spMkLst>
        </pc:spChg>
        <pc:spChg chg="mod">
          <ac:chgData name="#NG CHI HUI#" userId="a8074964-3c0e-453e-bf61-1d9101821b9c" providerId="ADAL" clId="{6F6D8026-9D7B-E249-B11F-152A018EB705}" dt="2021-04-04T04:30:20.021" v="11363"/>
          <ac:spMkLst>
            <pc:docMk/>
            <pc:sldMk cId="2242633259" sldId="367"/>
            <ac:spMk id="2286" creationId="{AE760C7A-BABB-E145-990C-85FBE32C8191}"/>
          </ac:spMkLst>
        </pc:spChg>
        <pc:spChg chg="mod">
          <ac:chgData name="#NG CHI HUI#" userId="a8074964-3c0e-453e-bf61-1d9101821b9c" providerId="ADAL" clId="{6F6D8026-9D7B-E249-B11F-152A018EB705}" dt="2021-04-04T04:30:20.021" v="11363"/>
          <ac:spMkLst>
            <pc:docMk/>
            <pc:sldMk cId="2242633259" sldId="367"/>
            <ac:spMk id="2287" creationId="{0A5DADCE-89F8-6B42-8D46-5D3E0AFF8B14}"/>
          </ac:spMkLst>
        </pc:spChg>
        <pc:spChg chg="mod">
          <ac:chgData name="#NG CHI HUI#" userId="a8074964-3c0e-453e-bf61-1d9101821b9c" providerId="ADAL" clId="{6F6D8026-9D7B-E249-B11F-152A018EB705}" dt="2021-04-04T04:30:20.021" v="11363"/>
          <ac:spMkLst>
            <pc:docMk/>
            <pc:sldMk cId="2242633259" sldId="367"/>
            <ac:spMk id="2288" creationId="{2E59F09D-26A7-F74B-B421-A1BD43B317E4}"/>
          </ac:spMkLst>
        </pc:spChg>
        <pc:spChg chg="mod">
          <ac:chgData name="#NG CHI HUI#" userId="a8074964-3c0e-453e-bf61-1d9101821b9c" providerId="ADAL" clId="{6F6D8026-9D7B-E249-B11F-152A018EB705}" dt="2021-04-04T04:30:20.021" v="11363"/>
          <ac:spMkLst>
            <pc:docMk/>
            <pc:sldMk cId="2242633259" sldId="367"/>
            <ac:spMk id="2289" creationId="{03D7C49E-3D9A-DB42-9D26-7A55B293AC1C}"/>
          </ac:spMkLst>
        </pc:spChg>
        <pc:spChg chg="mod">
          <ac:chgData name="#NG CHI HUI#" userId="a8074964-3c0e-453e-bf61-1d9101821b9c" providerId="ADAL" clId="{6F6D8026-9D7B-E249-B11F-152A018EB705}" dt="2021-04-04T04:30:20.021" v="11363"/>
          <ac:spMkLst>
            <pc:docMk/>
            <pc:sldMk cId="2242633259" sldId="367"/>
            <ac:spMk id="2290" creationId="{E44A023D-1500-6247-A777-B161D52CB699}"/>
          </ac:spMkLst>
        </pc:spChg>
        <pc:spChg chg="mod">
          <ac:chgData name="#NG CHI HUI#" userId="a8074964-3c0e-453e-bf61-1d9101821b9c" providerId="ADAL" clId="{6F6D8026-9D7B-E249-B11F-152A018EB705}" dt="2021-04-04T04:30:20.021" v="11363"/>
          <ac:spMkLst>
            <pc:docMk/>
            <pc:sldMk cId="2242633259" sldId="367"/>
            <ac:spMk id="2291" creationId="{127FD090-4797-9F49-BCC9-3FDAF9FA302C}"/>
          </ac:spMkLst>
        </pc:spChg>
        <pc:spChg chg="mod">
          <ac:chgData name="#NG CHI HUI#" userId="a8074964-3c0e-453e-bf61-1d9101821b9c" providerId="ADAL" clId="{6F6D8026-9D7B-E249-B11F-152A018EB705}" dt="2021-04-04T04:30:20.021" v="11363"/>
          <ac:spMkLst>
            <pc:docMk/>
            <pc:sldMk cId="2242633259" sldId="367"/>
            <ac:spMk id="2292" creationId="{E1E51883-B43F-B049-ACE2-99C74771250F}"/>
          </ac:spMkLst>
        </pc:spChg>
        <pc:spChg chg="mod">
          <ac:chgData name="#NG CHI HUI#" userId="a8074964-3c0e-453e-bf61-1d9101821b9c" providerId="ADAL" clId="{6F6D8026-9D7B-E249-B11F-152A018EB705}" dt="2021-04-04T04:30:20.021" v="11363"/>
          <ac:spMkLst>
            <pc:docMk/>
            <pc:sldMk cId="2242633259" sldId="367"/>
            <ac:spMk id="2293" creationId="{25D86D54-FAC9-5F4D-8F13-8AC1640C2CB1}"/>
          </ac:spMkLst>
        </pc:spChg>
        <pc:spChg chg="mod">
          <ac:chgData name="#NG CHI HUI#" userId="a8074964-3c0e-453e-bf61-1d9101821b9c" providerId="ADAL" clId="{6F6D8026-9D7B-E249-B11F-152A018EB705}" dt="2021-04-04T04:30:20.021" v="11363"/>
          <ac:spMkLst>
            <pc:docMk/>
            <pc:sldMk cId="2242633259" sldId="367"/>
            <ac:spMk id="2294" creationId="{379AB9EF-82A7-A44E-AD5E-870CE07B8054}"/>
          </ac:spMkLst>
        </pc:spChg>
        <pc:spChg chg="mod">
          <ac:chgData name="#NG CHI HUI#" userId="a8074964-3c0e-453e-bf61-1d9101821b9c" providerId="ADAL" clId="{6F6D8026-9D7B-E249-B11F-152A018EB705}" dt="2021-04-04T04:30:20.021" v="11363"/>
          <ac:spMkLst>
            <pc:docMk/>
            <pc:sldMk cId="2242633259" sldId="367"/>
            <ac:spMk id="2295" creationId="{8BF73AC6-52B6-5A46-8D20-EDDDAECDA04F}"/>
          </ac:spMkLst>
        </pc:spChg>
        <pc:spChg chg="mod">
          <ac:chgData name="#NG CHI HUI#" userId="a8074964-3c0e-453e-bf61-1d9101821b9c" providerId="ADAL" clId="{6F6D8026-9D7B-E249-B11F-152A018EB705}" dt="2021-04-04T04:30:20.021" v="11363"/>
          <ac:spMkLst>
            <pc:docMk/>
            <pc:sldMk cId="2242633259" sldId="367"/>
            <ac:spMk id="2296" creationId="{4DBD0EEC-BF1F-6848-A2EA-376410EA82A0}"/>
          </ac:spMkLst>
        </pc:spChg>
        <pc:spChg chg="mod">
          <ac:chgData name="#NG CHI HUI#" userId="a8074964-3c0e-453e-bf61-1d9101821b9c" providerId="ADAL" clId="{6F6D8026-9D7B-E249-B11F-152A018EB705}" dt="2021-04-04T04:30:20.021" v="11363"/>
          <ac:spMkLst>
            <pc:docMk/>
            <pc:sldMk cId="2242633259" sldId="367"/>
            <ac:spMk id="2297" creationId="{EF6A0418-199C-2A4E-8801-DA13B2B40931}"/>
          </ac:spMkLst>
        </pc:spChg>
        <pc:spChg chg="mod">
          <ac:chgData name="#NG CHI HUI#" userId="a8074964-3c0e-453e-bf61-1d9101821b9c" providerId="ADAL" clId="{6F6D8026-9D7B-E249-B11F-152A018EB705}" dt="2021-04-04T04:30:20.021" v="11363"/>
          <ac:spMkLst>
            <pc:docMk/>
            <pc:sldMk cId="2242633259" sldId="367"/>
            <ac:spMk id="2298" creationId="{123DF15C-5656-1949-97EE-43CA92012A24}"/>
          </ac:spMkLst>
        </pc:spChg>
        <pc:spChg chg="mod">
          <ac:chgData name="#NG CHI HUI#" userId="a8074964-3c0e-453e-bf61-1d9101821b9c" providerId="ADAL" clId="{6F6D8026-9D7B-E249-B11F-152A018EB705}" dt="2021-04-04T04:30:20.021" v="11363"/>
          <ac:spMkLst>
            <pc:docMk/>
            <pc:sldMk cId="2242633259" sldId="367"/>
            <ac:spMk id="2299" creationId="{81413BFB-BE49-FE49-9EBD-9CB1CDDBE606}"/>
          </ac:spMkLst>
        </pc:spChg>
        <pc:spChg chg="mod">
          <ac:chgData name="#NG CHI HUI#" userId="a8074964-3c0e-453e-bf61-1d9101821b9c" providerId="ADAL" clId="{6F6D8026-9D7B-E249-B11F-152A018EB705}" dt="2021-04-04T04:30:20.021" v="11363"/>
          <ac:spMkLst>
            <pc:docMk/>
            <pc:sldMk cId="2242633259" sldId="367"/>
            <ac:spMk id="2300" creationId="{63E2E5B0-EBD7-E047-BD08-6E2688989D55}"/>
          </ac:spMkLst>
        </pc:spChg>
        <pc:spChg chg="mod">
          <ac:chgData name="#NG CHI HUI#" userId="a8074964-3c0e-453e-bf61-1d9101821b9c" providerId="ADAL" clId="{6F6D8026-9D7B-E249-B11F-152A018EB705}" dt="2021-04-04T04:30:20.021" v="11363"/>
          <ac:spMkLst>
            <pc:docMk/>
            <pc:sldMk cId="2242633259" sldId="367"/>
            <ac:spMk id="2301" creationId="{B89823DA-FE78-A642-884C-871FA5B7DCB3}"/>
          </ac:spMkLst>
        </pc:spChg>
        <pc:spChg chg="mod">
          <ac:chgData name="#NG CHI HUI#" userId="a8074964-3c0e-453e-bf61-1d9101821b9c" providerId="ADAL" clId="{6F6D8026-9D7B-E249-B11F-152A018EB705}" dt="2021-04-04T04:30:20.021" v="11363"/>
          <ac:spMkLst>
            <pc:docMk/>
            <pc:sldMk cId="2242633259" sldId="367"/>
            <ac:spMk id="2302" creationId="{B493209A-9A7C-1945-84C6-8782A640EF15}"/>
          </ac:spMkLst>
        </pc:spChg>
        <pc:spChg chg="mod">
          <ac:chgData name="#NG CHI HUI#" userId="a8074964-3c0e-453e-bf61-1d9101821b9c" providerId="ADAL" clId="{6F6D8026-9D7B-E249-B11F-152A018EB705}" dt="2021-04-04T04:30:20.021" v="11363"/>
          <ac:spMkLst>
            <pc:docMk/>
            <pc:sldMk cId="2242633259" sldId="367"/>
            <ac:spMk id="2303" creationId="{5321CF6B-ECB1-AA49-93F8-0CF85DF7D9F9}"/>
          </ac:spMkLst>
        </pc:spChg>
        <pc:spChg chg="mod">
          <ac:chgData name="#NG CHI HUI#" userId="a8074964-3c0e-453e-bf61-1d9101821b9c" providerId="ADAL" clId="{6F6D8026-9D7B-E249-B11F-152A018EB705}" dt="2021-04-04T04:30:20.021" v="11363"/>
          <ac:spMkLst>
            <pc:docMk/>
            <pc:sldMk cId="2242633259" sldId="367"/>
            <ac:spMk id="2304" creationId="{DCB2CB9E-BF23-A545-948E-1E64A7F97B87}"/>
          </ac:spMkLst>
        </pc:spChg>
        <pc:spChg chg="mod">
          <ac:chgData name="#NG CHI HUI#" userId="a8074964-3c0e-453e-bf61-1d9101821b9c" providerId="ADAL" clId="{6F6D8026-9D7B-E249-B11F-152A018EB705}" dt="2021-04-04T04:30:20.021" v="11363"/>
          <ac:spMkLst>
            <pc:docMk/>
            <pc:sldMk cId="2242633259" sldId="367"/>
            <ac:spMk id="2305" creationId="{711174CE-9117-484E-933D-474BFAC22231}"/>
          </ac:spMkLst>
        </pc:spChg>
        <pc:spChg chg="mod">
          <ac:chgData name="#NG CHI HUI#" userId="a8074964-3c0e-453e-bf61-1d9101821b9c" providerId="ADAL" clId="{6F6D8026-9D7B-E249-B11F-152A018EB705}" dt="2021-04-04T04:30:20.021" v="11363"/>
          <ac:spMkLst>
            <pc:docMk/>
            <pc:sldMk cId="2242633259" sldId="367"/>
            <ac:spMk id="2306" creationId="{D2B5E7A0-278B-C945-BD6F-ED6DD5D39518}"/>
          </ac:spMkLst>
        </pc:spChg>
        <pc:spChg chg="mod">
          <ac:chgData name="#NG CHI HUI#" userId="a8074964-3c0e-453e-bf61-1d9101821b9c" providerId="ADAL" clId="{6F6D8026-9D7B-E249-B11F-152A018EB705}" dt="2021-04-04T04:30:20.021" v="11363"/>
          <ac:spMkLst>
            <pc:docMk/>
            <pc:sldMk cId="2242633259" sldId="367"/>
            <ac:spMk id="2307" creationId="{D991EA69-252A-AB4D-B7C3-530F0A277A76}"/>
          </ac:spMkLst>
        </pc:spChg>
        <pc:spChg chg="mod">
          <ac:chgData name="#NG CHI HUI#" userId="a8074964-3c0e-453e-bf61-1d9101821b9c" providerId="ADAL" clId="{6F6D8026-9D7B-E249-B11F-152A018EB705}" dt="2021-04-04T04:30:20.021" v="11363"/>
          <ac:spMkLst>
            <pc:docMk/>
            <pc:sldMk cId="2242633259" sldId="367"/>
            <ac:spMk id="2308" creationId="{DF22509D-893A-DB49-8E2C-632F2E0F42B5}"/>
          </ac:spMkLst>
        </pc:spChg>
        <pc:spChg chg="mod">
          <ac:chgData name="#NG CHI HUI#" userId="a8074964-3c0e-453e-bf61-1d9101821b9c" providerId="ADAL" clId="{6F6D8026-9D7B-E249-B11F-152A018EB705}" dt="2021-04-04T04:30:20.021" v="11363"/>
          <ac:spMkLst>
            <pc:docMk/>
            <pc:sldMk cId="2242633259" sldId="367"/>
            <ac:spMk id="2309" creationId="{8B61D509-74EF-3744-BCA8-DADF5B0292CE}"/>
          </ac:spMkLst>
        </pc:spChg>
        <pc:spChg chg="mod">
          <ac:chgData name="#NG CHI HUI#" userId="a8074964-3c0e-453e-bf61-1d9101821b9c" providerId="ADAL" clId="{6F6D8026-9D7B-E249-B11F-152A018EB705}" dt="2021-04-04T04:30:20.021" v="11363"/>
          <ac:spMkLst>
            <pc:docMk/>
            <pc:sldMk cId="2242633259" sldId="367"/>
            <ac:spMk id="2310" creationId="{1147A29E-C673-F349-B3AA-3F7CDCBE9A75}"/>
          </ac:spMkLst>
        </pc:spChg>
        <pc:spChg chg="mod">
          <ac:chgData name="#NG CHI HUI#" userId="a8074964-3c0e-453e-bf61-1d9101821b9c" providerId="ADAL" clId="{6F6D8026-9D7B-E249-B11F-152A018EB705}" dt="2021-04-04T04:30:20.021" v="11363"/>
          <ac:spMkLst>
            <pc:docMk/>
            <pc:sldMk cId="2242633259" sldId="367"/>
            <ac:spMk id="2311" creationId="{D248369F-CFE3-224E-A0AA-F6F87F2EC43D}"/>
          </ac:spMkLst>
        </pc:spChg>
        <pc:spChg chg="mod">
          <ac:chgData name="#NG CHI HUI#" userId="a8074964-3c0e-453e-bf61-1d9101821b9c" providerId="ADAL" clId="{6F6D8026-9D7B-E249-B11F-152A018EB705}" dt="2021-04-04T04:30:20.021" v="11363"/>
          <ac:spMkLst>
            <pc:docMk/>
            <pc:sldMk cId="2242633259" sldId="367"/>
            <ac:spMk id="2312" creationId="{FF9BC100-F3AC-FC41-A4EE-D5C16F56C3D8}"/>
          </ac:spMkLst>
        </pc:spChg>
        <pc:spChg chg="mod">
          <ac:chgData name="#NG CHI HUI#" userId="a8074964-3c0e-453e-bf61-1d9101821b9c" providerId="ADAL" clId="{6F6D8026-9D7B-E249-B11F-152A018EB705}" dt="2021-04-04T04:30:20.021" v="11363"/>
          <ac:spMkLst>
            <pc:docMk/>
            <pc:sldMk cId="2242633259" sldId="367"/>
            <ac:spMk id="2313" creationId="{01656FCA-8453-9240-8A0A-84A852030A3D}"/>
          </ac:spMkLst>
        </pc:spChg>
        <pc:spChg chg="mod">
          <ac:chgData name="#NG CHI HUI#" userId="a8074964-3c0e-453e-bf61-1d9101821b9c" providerId="ADAL" clId="{6F6D8026-9D7B-E249-B11F-152A018EB705}" dt="2021-04-04T04:30:20.021" v="11363"/>
          <ac:spMkLst>
            <pc:docMk/>
            <pc:sldMk cId="2242633259" sldId="367"/>
            <ac:spMk id="2314" creationId="{C1EB9AF6-1C9E-BD43-AE42-7693BF330179}"/>
          </ac:spMkLst>
        </pc:spChg>
        <pc:spChg chg="mod">
          <ac:chgData name="#NG CHI HUI#" userId="a8074964-3c0e-453e-bf61-1d9101821b9c" providerId="ADAL" clId="{6F6D8026-9D7B-E249-B11F-152A018EB705}" dt="2021-04-04T04:30:20.021" v="11363"/>
          <ac:spMkLst>
            <pc:docMk/>
            <pc:sldMk cId="2242633259" sldId="367"/>
            <ac:spMk id="2315" creationId="{BB679EB6-3FAB-8D4E-B2C7-74A974DCFD19}"/>
          </ac:spMkLst>
        </pc:spChg>
        <pc:spChg chg="mod">
          <ac:chgData name="#NG CHI HUI#" userId="a8074964-3c0e-453e-bf61-1d9101821b9c" providerId="ADAL" clId="{6F6D8026-9D7B-E249-B11F-152A018EB705}" dt="2021-04-04T04:30:20.021" v="11363"/>
          <ac:spMkLst>
            <pc:docMk/>
            <pc:sldMk cId="2242633259" sldId="367"/>
            <ac:spMk id="2316" creationId="{96D0536B-F80F-B143-8186-D4A79B0AC6F8}"/>
          </ac:spMkLst>
        </pc:spChg>
        <pc:spChg chg="mod">
          <ac:chgData name="#NG CHI HUI#" userId="a8074964-3c0e-453e-bf61-1d9101821b9c" providerId="ADAL" clId="{6F6D8026-9D7B-E249-B11F-152A018EB705}" dt="2021-04-04T04:30:20.021" v="11363"/>
          <ac:spMkLst>
            <pc:docMk/>
            <pc:sldMk cId="2242633259" sldId="367"/>
            <ac:spMk id="2317" creationId="{4DB82967-EA5B-4245-AF9A-C542048F7915}"/>
          </ac:spMkLst>
        </pc:spChg>
        <pc:spChg chg="mod">
          <ac:chgData name="#NG CHI HUI#" userId="a8074964-3c0e-453e-bf61-1d9101821b9c" providerId="ADAL" clId="{6F6D8026-9D7B-E249-B11F-152A018EB705}" dt="2021-04-04T04:30:20.021" v="11363"/>
          <ac:spMkLst>
            <pc:docMk/>
            <pc:sldMk cId="2242633259" sldId="367"/>
            <ac:spMk id="2318" creationId="{0E19E4C7-82BD-B54B-A0D2-658A3525F996}"/>
          </ac:spMkLst>
        </pc:spChg>
        <pc:spChg chg="mod">
          <ac:chgData name="#NG CHI HUI#" userId="a8074964-3c0e-453e-bf61-1d9101821b9c" providerId="ADAL" clId="{6F6D8026-9D7B-E249-B11F-152A018EB705}" dt="2021-04-04T04:30:20.021" v="11363"/>
          <ac:spMkLst>
            <pc:docMk/>
            <pc:sldMk cId="2242633259" sldId="367"/>
            <ac:spMk id="2319" creationId="{0DC2C212-FF14-3D42-A33F-44D426ADEA2F}"/>
          </ac:spMkLst>
        </pc:spChg>
        <pc:spChg chg="mod">
          <ac:chgData name="#NG CHI HUI#" userId="a8074964-3c0e-453e-bf61-1d9101821b9c" providerId="ADAL" clId="{6F6D8026-9D7B-E249-B11F-152A018EB705}" dt="2021-04-04T04:30:20.021" v="11363"/>
          <ac:spMkLst>
            <pc:docMk/>
            <pc:sldMk cId="2242633259" sldId="367"/>
            <ac:spMk id="2320" creationId="{0B2E98A0-CD2D-E742-83FB-3E8B02519E69}"/>
          </ac:spMkLst>
        </pc:spChg>
        <pc:spChg chg="mod">
          <ac:chgData name="#NG CHI HUI#" userId="a8074964-3c0e-453e-bf61-1d9101821b9c" providerId="ADAL" clId="{6F6D8026-9D7B-E249-B11F-152A018EB705}" dt="2021-04-04T04:30:20.021" v="11363"/>
          <ac:spMkLst>
            <pc:docMk/>
            <pc:sldMk cId="2242633259" sldId="367"/>
            <ac:spMk id="2321" creationId="{5BFF1710-1AB2-8E4E-81F0-AA27CED107DB}"/>
          </ac:spMkLst>
        </pc:spChg>
        <pc:spChg chg="mod">
          <ac:chgData name="#NG CHI HUI#" userId="a8074964-3c0e-453e-bf61-1d9101821b9c" providerId="ADAL" clId="{6F6D8026-9D7B-E249-B11F-152A018EB705}" dt="2021-04-04T04:30:20.021" v="11363"/>
          <ac:spMkLst>
            <pc:docMk/>
            <pc:sldMk cId="2242633259" sldId="367"/>
            <ac:spMk id="2322" creationId="{C6964A82-BD2D-434B-8B09-F6B2142699DE}"/>
          </ac:spMkLst>
        </pc:spChg>
        <pc:spChg chg="mod">
          <ac:chgData name="#NG CHI HUI#" userId="a8074964-3c0e-453e-bf61-1d9101821b9c" providerId="ADAL" clId="{6F6D8026-9D7B-E249-B11F-152A018EB705}" dt="2021-04-04T04:30:20.021" v="11363"/>
          <ac:spMkLst>
            <pc:docMk/>
            <pc:sldMk cId="2242633259" sldId="367"/>
            <ac:spMk id="2323" creationId="{5EC58ACC-E27D-6D49-8598-B3BA0C64E232}"/>
          </ac:spMkLst>
        </pc:spChg>
        <pc:spChg chg="mod">
          <ac:chgData name="#NG CHI HUI#" userId="a8074964-3c0e-453e-bf61-1d9101821b9c" providerId="ADAL" clId="{6F6D8026-9D7B-E249-B11F-152A018EB705}" dt="2021-04-04T04:30:20.021" v="11363"/>
          <ac:spMkLst>
            <pc:docMk/>
            <pc:sldMk cId="2242633259" sldId="367"/>
            <ac:spMk id="2324" creationId="{65946896-9C4F-474E-AE4E-0105EF2B24FC}"/>
          </ac:spMkLst>
        </pc:spChg>
        <pc:spChg chg="mod">
          <ac:chgData name="#NG CHI HUI#" userId="a8074964-3c0e-453e-bf61-1d9101821b9c" providerId="ADAL" clId="{6F6D8026-9D7B-E249-B11F-152A018EB705}" dt="2021-04-04T04:30:20.021" v="11363"/>
          <ac:spMkLst>
            <pc:docMk/>
            <pc:sldMk cId="2242633259" sldId="367"/>
            <ac:spMk id="2325" creationId="{C6742507-67F6-3C46-A23E-AFB29CE40656}"/>
          </ac:spMkLst>
        </pc:spChg>
        <pc:spChg chg="mod">
          <ac:chgData name="#NG CHI HUI#" userId="a8074964-3c0e-453e-bf61-1d9101821b9c" providerId="ADAL" clId="{6F6D8026-9D7B-E249-B11F-152A018EB705}" dt="2021-04-04T04:30:20.021" v="11363"/>
          <ac:spMkLst>
            <pc:docMk/>
            <pc:sldMk cId="2242633259" sldId="367"/>
            <ac:spMk id="2326" creationId="{CA23260A-0330-9145-9803-9EDE42201E1F}"/>
          </ac:spMkLst>
        </pc:spChg>
        <pc:spChg chg="mod">
          <ac:chgData name="#NG CHI HUI#" userId="a8074964-3c0e-453e-bf61-1d9101821b9c" providerId="ADAL" clId="{6F6D8026-9D7B-E249-B11F-152A018EB705}" dt="2021-04-04T04:30:20.021" v="11363"/>
          <ac:spMkLst>
            <pc:docMk/>
            <pc:sldMk cId="2242633259" sldId="367"/>
            <ac:spMk id="2327" creationId="{0DB73C20-56B1-0443-AE7E-D8C569008828}"/>
          </ac:spMkLst>
        </pc:spChg>
        <pc:spChg chg="mod">
          <ac:chgData name="#NG CHI HUI#" userId="a8074964-3c0e-453e-bf61-1d9101821b9c" providerId="ADAL" clId="{6F6D8026-9D7B-E249-B11F-152A018EB705}" dt="2021-04-04T04:30:20.021" v="11363"/>
          <ac:spMkLst>
            <pc:docMk/>
            <pc:sldMk cId="2242633259" sldId="367"/>
            <ac:spMk id="2328" creationId="{901431C6-C033-664A-8A68-DA8F969DDB82}"/>
          </ac:spMkLst>
        </pc:spChg>
        <pc:spChg chg="mod">
          <ac:chgData name="#NG CHI HUI#" userId="a8074964-3c0e-453e-bf61-1d9101821b9c" providerId="ADAL" clId="{6F6D8026-9D7B-E249-B11F-152A018EB705}" dt="2021-04-04T04:30:20.021" v="11363"/>
          <ac:spMkLst>
            <pc:docMk/>
            <pc:sldMk cId="2242633259" sldId="367"/>
            <ac:spMk id="2329" creationId="{89510DA4-CD7D-2B4B-8F69-C21E89CCD6FA}"/>
          </ac:spMkLst>
        </pc:spChg>
        <pc:spChg chg="mod">
          <ac:chgData name="#NG CHI HUI#" userId="a8074964-3c0e-453e-bf61-1d9101821b9c" providerId="ADAL" clId="{6F6D8026-9D7B-E249-B11F-152A018EB705}" dt="2021-04-04T04:30:20.021" v="11363"/>
          <ac:spMkLst>
            <pc:docMk/>
            <pc:sldMk cId="2242633259" sldId="367"/>
            <ac:spMk id="2330" creationId="{A1B36BAE-9044-344B-AF53-558C25FF938F}"/>
          </ac:spMkLst>
        </pc:spChg>
        <pc:spChg chg="mod">
          <ac:chgData name="#NG CHI HUI#" userId="a8074964-3c0e-453e-bf61-1d9101821b9c" providerId="ADAL" clId="{6F6D8026-9D7B-E249-B11F-152A018EB705}" dt="2021-04-04T04:30:20.021" v="11363"/>
          <ac:spMkLst>
            <pc:docMk/>
            <pc:sldMk cId="2242633259" sldId="367"/>
            <ac:spMk id="2331" creationId="{A74D2F09-5662-0D46-8710-7CC5676D5ACF}"/>
          </ac:spMkLst>
        </pc:spChg>
        <pc:spChg chg="mod">
          <ac:chgData name="#NG CHI HUI#" userId="a8074964-3c0e-453e-bf61-1d9101821b9c" providerId="ADAL" clId="{6F6D8026-9D7B-E249-B11F-152A018EB705}" dt="2021-04-04T04:30:20.021" v="11363"/>
          <ac:spMkLst>
            <pc:docMk/>
            <pc:sldMk cId="2242633259" sldId="367"/>
            <ac:spMk id="2332" creationId="{C7826078-14AF-8E43-84A8-49140E535874}"/>
          </ac:spMkLst>
        </pc:spChg>
        <pc:spChg chg="mod">
          <ac:chgData name="#NG CHI HUI#" userId="a8074964-3c0e-453e-bf61-1d9101821b9c" providerId="ADAL" clId="{6F6D8026-9D7B-E249-B11F-152A018EB705}" dt="2021-04-04T04:30:20.021" v="11363"/>
          <ac:spMkLst>
            <pc:docMk/>
            <pc:sldMk cId="2242633259" sldId="367"/>
            <ac:spMk id="2333" creationId="{BC76A353-1439-4240-B8F3-FF3F5134E376}"/>
          </ac:spMkLst>
        </pc:spChg>
        <pc:spChg chg="mod">
          <ac:chgData name="#NG CHI HUI#" userId="a8074964-3c0e-453e-bf61-1d9101821b9c" providerId="ADAL" clId="{6F6D8026-9D7B-E249-B11F-152A018EB705}" dt="2021-04-04T04:30:20.021" v="11363"/>
          <ac:spMkLst>
            <pc:docMk/>
            <pc:sldMk cId="2242633259" sldId="367"/>
            <ac:spMk id="2334" creationId="{C7AF5560-7D23-064E-8B23-2932F869B56E}"/>
          </ac:spMkLst>
        </pc:spChg>
        <pc:spChg chg="mod">
          <ac:chgData name="#NG CHI HUI#" userId="a8074964-3c0e-453e-bf61-1d9101821b9c" providerId="ADAL" clId="{6F6D8026-9D7B-E249-B11F-152A018EB705}" dt="2021-04-04T04:30:20.021" v="11363"/>
          <ac:spMkLst>
            <pc:docMk/>
            <pc:sldMk cId="2242633259" sldId="367"/>
            <ac:spMk id="2335" creationId="{1479ED12-754F-CD4F-81EF-FC956E86A1A1}"/>
          </ac:spMkLst>
        </pc:spChg>
        <pc:spChg chg="mod">
          <ac:chgData name="#NG CHI HUI#" userId="a8074964-3c0e-453e-bf61-1d9101821b9c" providerId="ADAL" clId="{6F6D8026-9D7B-E249-B11F-152A018EB705}" dt="2021-04-04T04:30:20.021" v="11363"/>
          <ac:spMkLst>
            <pc:docMk/>
            <pc:sldMk cId="2242633259" sldId="367"/>
            <ac:spMk id="2336" creationId="{1AAF8542-B794-144F-A3DB-F133CDE31345}"/>
          </ac:spMkLst>
        </pc:spChg>
        <pc:spChg chg="mod">
          <ac:chgData name="#NG CHI HUI#" userId="a8074964-3c0e-453e-bf61-1d9101821b9c" providerId="ADAL" clId="{6F6D8026-9D7B-E249-B11F-152A018EB705}" dt="2021-04-04T04:30:20.021" v="11363"/>
          <ac:spMkLst>
            <pc:docMk/>
            <pc:sldMk cId="2242633259" sldId="367"/>
            <ac:spMk id="2337" creationId="{2DE40967-57BF-6B48-9037-9830185E0EE8}"/>
          </ac:spMkLst>
        </pc:spChg>
        <pc:spChg chg="mod">
          <ac:chgData name="#NG CHI HUI#" userId="a8074964-3c0e-453e-bf61-1d9101821b9c" providerId="ADAL" clId="{6F6D8026-9D7B-E249-B11F-152A018EB705}" dt="2021-04-04T04:30:20.021" v="11363"/>
          <ac:spMkLst>
            <pc:docMk/>
            <pc:sldMk cId="2242633259" sldId="367"/>
            <ac:spMk id="2338" creationId="{286BED96-A558-B944-BD2B-D058173E0D54}"/>
          </ac:spMkLst>
        </pc:spChg>
        <pc:spChg chg="mod">
          <ac:chgData name="#NG CHI HUI#" userId="a8074964-3c0e-453e-bf61-1d9101821b9c" providerId="ADAL" clId="{6F6D8026-9D7B-E249-B11F-152A018EB705}" dt="2021-04-04T04:30:20.021" v="11363"/>
          <ac:spMkLst>
            <pc:docMk/>
            <pc:sldMk cId="2242633259" sldId="367"/>
            <ac:spMk id="2339" creationId="{9112F165-9EA0-1246-B183-5BB1948B7ABD}"/>
          </ac:spMkLst>
        </pc:spChg>
        <pc:spChg chg="mod">
          <ac:chgData name="#NG CHI HUI#" userId="a8074964-3c0e-453e-bf61-1d9101821b9c" providerId="ADAL" clId="{6F6D8026-9D7B-E249-B11F-152A018EB705}" dt="2021-04-04T04:30:20.021" v="11363"/>
          <ac:spMkLst>
            <pc:docMk/>
            <pc:sldMk cId="2242633259" sldId="367"/>
            <ac:spMk id="2340" creationId="{E9927EFF-F901-0D49-B439-E7E33038AE0E}"/>
          </ac:spMkLst>
        </pc:spChg>
        <pc:spChg chg="mod">
          <ac:chgData name="#NG CHI HUI#" userId="a8074964-3c0e-453e-bf61-1d9101821b9c" providerId="ADAL" clId="{6F6D8026-9D7B-E249-B11F-152A018EB705}" dt="2021-04-04T04:30:20.021" v="11363"/>
          <ac:spMkLst>
            <pc:docMk/>
            <pc:sldMk cId="2242633259" sldId="367"/>
            <ac:spMk id="2341" creationId="{0669D24D-1E1D-624A-9327-D1350E4E4636}"/>
          </ac:spMkLst>
        </pc:spChg>
        <pc:spChg chg="mod">
          <ac:chgData name="#NG CHI HUI#" userId="a8074964-3c0e-453e-bf61-1d9101821b9c" providerId="ADAL" clId="{6F6D8026-9D7B-E249-B11F-152A018EB705}" dt="2021-04-04T04:30:20.021" v="11363"/>
          <ac:spMkLst>
            <pc:docMk/>
            <pc:sldMk cId="2242633259" sldId="367"/>
            <ac:spMk id="2342" creationId="{B2BB8091-F1C9-0A49-96C2-DCB8E1DCC05F}"/>
          </ac:spMkLst>
        </pc:spChg>
        <pc:spChg chg="mod">
          <ac:chgData name="#NG CHI HUI#" userId="a8074964-3c0e-453e-bf61-1d9101821b9c" providerId="ADAL" clId="{6F6D8026-9D7B-E249-B11F-152A018EB705}" dt="2021-04-04T04:30:20.021" v="11363"/>
          <ac:spMkLst>
            <pc:docMk/>
            <pc:sldMk cId="2242633259" sldId="367"/>
            <ac:spMk id="2343" creationId="{05F9FD70-D19A-204E-975D-26DCE476B85E}"/>
          </ac:spMkLst>
        </pc:spChg>
        <pc:spChg chg="mod">
          <ac:chgData name="#NG CHI HUI#" userId="a8074964-3c0e-453e-bf61-1d9101821b9c" providerId="ADAL" clId="{6F6D8026-9D7B-E249-B11F-152A018EB705}" dt="2021-04-04T04:30:20.021" v="11363"/>
          <ac:spMkLst>
            <pc:docMk/>
            <pc:sldMk cId="2242633259" sldId="367"/>
            <ac:spMk id="2344" creationId="{EB1F7F73-9656-BB4F-9D0F-AB2556B6A17A}"/>
          </ac:spMkLst>
        </pc:spChg>
        <pc:spChg chg="mod">
          <ac:chgData name="#NG CHI HUI#" userId="a8074964-3c0e-453e-bf61-1d9101821b9c" providerId="ADAL" clId="{6F6D8026-9D7B-E249-B11F-152A018EB705}" dt="2021-04-04T04:30:20.021" v="11363"/>
          <ac:spMkLst>
            <pc:docMk/>
            <pc:sldMk cId="2242633259" sldId="367"/>
            <ac:spMk id="2345" creationId="{0AF3A45D-8B13-5344-83E4-C43C794EE68E}"/>
          </ac:spMkLst>
        </pc:spChg>
        <pc:spChg chg="mod">
          <ac:chgData name="#NG CHI HUI#" userId="a8074964-3c0e-453e-bf61-1d9101821b9c" providerId="ADAL" clId="{6F6D8026-9D7B-E249-B11F-152A018EB705}" dt="2021-04-04T04:30:20.021" v="11363"/>
          <ac:spMkLst>
            <pc:docMk/>
            <pc:sldMk cId="2242633259" sldId="367"/>
            <ac:spMk id="2346" creationId="{3CEE403F-3A6F-1C4C-BCA2-BF1DC7A70648}"/>
          </ac:spMkLst>
        </pc:spChg>
        <pc:spChg chg="mod">
          <ac:chgData name="#NG CHI HUI#" userId="a8074964-3c0e-453e-bf61-1d9101821b9c" providerId="ADAL" clId="{6F6D8026-9D7B-E249-B11F-152A018EB705}" dt="2021-04-04T04:30:20.021" v="11363"/>
          <ac:spMkLst>
            <pc:docMk/>
            <pc:sldMk cId="2242633259" sldId="367"/>
            <ac:spMk id="2347" creationId="{97C818BC-E04B-DE41-8C72-701B9449D1AE}"/>
          </ac:spMkLst>
        </pc:spChg>
        <pc:spChg chg="mod">
          <ac:chgData name="#NG CHI HUI#" userId="a8074964-3c0e-453e-bf61-1d9101821b9c" providerId="ADAL" clId="{6F6D8026-9D7B-E249-B11F-152A018EB705}" dt="2021-04-04T04:30:20.021" v="11363"/>
          <ac:spMkLst>
            <pc:docMk/>
            <pc:sldMk cId="2242633259" sldId="367"/>
            <ac:spMk id="2348" creationId="{6F3E2A81-F3AF-5942-B183-8F9C1C443E17}"/>
          </ac:spMkLst>
        </pc:spChg>
        <pc:spChg chg="mod">
          <ac:chgData name="#NG CHI HUI#" userId="a8074964-3c0e-453e-bf61-1d9101821b9c" providerId="ADAL" clId="{6F6D8026-9D7B-E249-B11F-152A018EB705}" dt="2021-04-04T04:30:20.021" v="11363"/>
          <ac:spMkLst>
            <pc:docMk/>
            <pc:sldMk cId="2242633259" sldId="367"/>
            <ac:spMk id="2349" creationId="{6955220E-970D-7344-9B46-D1F4515E9248}"/>
          </ac:spMkLst>
        </pc:spChg>
        <pc:spChg chg="mod">
          <ac:chgData name="#NG CHI HUI#" userId="a8074964-3c0e-453e-bf61-1d9101821b9c" providerId="ADAL" clId="{6F6D8026-9D7B-E249-B11F-152A018EB705}" dt="2021-04-04T04:30:20.021" v="11363"/>
          <ac:spMkLst>
            <pc:docMk/>
            <pc:sldMk cId="2242633259" sldId="367"/>
            <ac:spMk id="2350" creationId="{6D957CBD-5E3C-9C4C-838D-D9B1ED3B35BC}"/>
          </ac:spMkLst>
        </pc:spChg>
        <pc:spChg chg="mod">
          <ac:chgData name="#NG CHI HUI#" userId="a8074964-3c0e-453e-bf61-1d9101821b9c" providerId="ADAL" clId="{6F6D8026-9D7B-E249-B11F-152A018EB705}" dt="2021-04-04T04:30:20.021" v="11363"/>
          <ac:spMkLst>
            <pc:docMk/>
            <pc:sldMk cId="2242633259" sldId="367"/>
            <ac:spMk id="2351" creationId="{518FEA5A-8576-3644-9779-DAA9E3FFCF6D}"/>
          </ac:spMkLst>
        </pc:spChg>
        <pc:spChg chg="mod">
          <ac:chgData name="#NG CHI HUI#" userId="a8074964-3c0e-453e-bf61-1d9101821b9c" providerId="ADAL" clId="{6F6D8026-9D7B-E249-B11F-152A018EB705}" dt="2021-04-04T04:30:20.021" v="11363"/>
          <ac:spMkLst>
            <pc:docMk/>
            <pc:sldMk cId="2242633259" sldId="367"/>
            <ac:spMk id="2352" creationId="{C2212C56-3CA7-D84B-A434-A6B48227ADE7}"/>
          </ac:spMkLst>
        </pc:spChg>
        <pc:spChg chg="mod">
          <ac:chgData name="#NG CHI HUI#" userId="a8074964-3c0e-453e-bf61-1d9101821b9c" providerId="ADAL" clId="{6F6D8026-9D7B-E249-B11F-152A018EB705}" dt="2021-04-04T04:30:20.021" v="11363"/>
          <ac:spMkLst>
            <pc:docMk/>
            <pc:sldMk cId="2242633259" sldId="367"/>
            <ac:spMk id="2353" creationId="{80CDCD98-BADC-6C49-B57C-65C05D285FDB}"/>
          </ac:spMkLst>
        </pc:spChg>
        <pc:spChg chg="mod">
          <ac:chgData name="#NG CHI HUI#" userId="a8074964-3c0e-453e-bf61-1d9101821b9c" providerId="ADAL" clId="{6F6D8026-9D7B-E249-B11F-152A018EB705}" dt="2021-04-04T04:30:20.021" v="11363"/>
          <ac:spMkLst>
            <pc:docMk/>
            <pc:sldMk cId="2242633259" sldId="367"/>
            <ac:spMk id="2354" creationId="{C8611CB9-624D-9E4C-9CD3-9837FC09C699}"/>
          </ac:spMkLst>
        </pc:spChg>
        <pc:spChg chg="mod">
          <ac:chgData name="#NG CHI HUI#" userId="a8074964-3c0e-453e-bf61-1d9101821b9c" providerId="ADAL" clId="{6F6D8026-9D7B-E249-B11F-152A018EB705}" dt="2021-04-04T04:30:20.021" v="11363"/>
          <ac:spMkLst>
            <pc:docMk/>
            <pc:sldMk cId="2242633259" sldId="367"/>
            <ac:spMk id="2355" creationId="{3D6D46CA-378D-364A-83F4-CFAFD06E0A1A}"/>
          </ac:spMkLst>
        </pc:spChg>
        <pc:spChg chg="mod">
          <ac:chgData name="#NG CHI HUI#" userId="a8074964-3c0e-453e-bf61-1d9101821b9c" providerId="ADAL" clId="{6F6D8026-9D7B-E249-B11F-152A018EB705}" dt="2021-04-04T04:30:20.021" v="11363"/>
          <ac:spMkLst>
            <pc:docMk/>
            <pc:sldMk cId="2242633259" sldId="367"/>
            <ac:spMk id="2356" creationId="{5749BB2C-D99B-E044-A2E3-CD631F325CAF}"/>
          </ac:spMkLst>
        </pc:spChg>
        <pc:spChg chg="mod">
          <ac:chgData name="#NG CHI HUI#" userId="a8074964-3c0e-453e-bf61-1d9101821b9c" providerId="ADAL" clId="{6F6D8026-9D7B-E249-B11F-152A018EB705}" dt="2021-04-04T04:30:20.021" v="11363"/>
          <ac:spMkLst>
            <pc:docMk/>
            <pc:sldMk cId="2242633259" sldId="367"/>
            <ac:spMk id="2357" creationId="{002460DE-E57E-5640-AD12-BDD78B14E128}"/>
          </ac:spMkLst>
        </pc:spChg>
        <pc:spChg chg="mod">
          <ac:chgData name="#NG CHI HUI#" userId="a8074964-3c0e-453e-bf61-1d9101821b9c" providerId="ADAL" clId="{6F6D8026-9D7B-E249-B11F-152A018EB705}" dt="2021-04-04T04:30:20.021" v="11363"/>
          <ac:spMkLst>
            <pc:docMk/>
            <pc:sldMk cId="2242633259" sldId="367"/>
            <ac:spMk id="2358" creationId="{BA1C15B2-C797-8344-97B4-BAD5663B83F3}"/>
          </ac:spMkLst>
        </pc:spChg>
        <pc:spChg chg="mod">
          <ac:chgData name="#NG CHI HUI#" userId="a8074964-3c0e-453e-bf61-1d9101821b9c" providerId="ADAL" clId="{6F6D8026-9D7B-E249-B11F-152A018EB705}" dt="2021-04-04T04:30:20.021" v="11363"/>
          <ac:spMkLst>
            <pc:docMk/>
            <pc:sldMk cId="2242633259" sldId="367"/>
            <ac:spMk id="2359" creationId="{26124156-BB90-D049-8285-5FC21C19C04C}"/>
          </ac:spMkLst>
        </pc:spChg>
        <pc:spChg chg="mod">
          <ac:chgData name="#NG CHI HUI#" userId="a8074964-3c0e-453e-bf61-1d9101821b9c" providerId="ADAL" clId="{6F6D8026-9D7B-E249-B11F-152A018EB705}" dt="2021-04-04T04:30:20.021" v="11363"/>
          <ac:spMkLst>
            <pc:docMk/>
            <pc:sldMk cId="2242633259" sldId="367"/>
            <ac:spMk id="2360" creationId="{BA48B205-1F68-3D47-899D-3FF7A680CAC3}"/>
          </ac:spMkLst>
        </pc:spChg>
        <pc:spChg chg="mod">
          <ac:chgData name="#NG CHI HUI#" userId="a8074964-3c0e-453e-bf61-1d9101821b9c" providerId="ADAL" clId="{6F6D8026-9D7B-E249-B11F-152A018EB705}" dt="2021-04-04T04:30:20.021" v="11363"/>
          <ac:spMkLst>
            <pc:docMk/>
            <pc:sldMk cId="2242633259" sldId="367"/>
            <ac:spMk id="2361" creationId="{745635CA-CE88-1B40-98F0-12B92C773411}"/>
          </ac:spMkLst>
        </pc:spChg>
        <pc:spChg chg="mod">
          <ac:chgData name="#NG CHI HUI#" userId="a8074964-3c0e-453e-bf61-1d9101821b9c" providerId="ADAL" clId="{6F6D8026-9D7B-E249-B11F-152A018EB705}" dt="2021-04-04T04:30:20.021" v="11363"/>
          <ac:spMkLst>
            <pc:docMk/>
            <pc:sldMk cId="2242633259" sldId="367"/>
            <ac:spMk id="2362" creationId="{22B873BC-3E37-004E-9AB2-E1861F74C201}"/>
          </ac:spMkLst>
        </pc:spChg>
        <pc:spChg chg="mod">
          <ac:chgData name="#NG CHI HUI#" userId="a8074964-3c0e-453e-bf61-1d9101821b9c" providerId="ADAL" clId="{6F6D8026-9D7B-E249-B11F-152A018EB705}" dt="2021-04-04T04:30:20.021" v="11363"/>
          <ac:spMkLst>
            <pc:docMk/>
            <pc:sldMk cId="2242633259" sldId="367"/>
            <ac:spMk id="2363" creationId="{B495549A-806E-CD4A-8291-F96A1DE2B1FA}"/>
          </ac:spMkLst>
        </pc:spChg>
        <pc:spChg chg="mod">
          <ac:chgData name="#NG CHI HUI#" userId="a8074964-3c0e-453e-bf61-1d9101821b9c" providerId="ADAL" clId="{6F6D8026-9D7B-E249-B11F-152A018EB705}" dt="2021-04-04T04:30:20.021" v="11363"/>
          <ac:spMkLst>
            <pc:docMk/>
            <pc:sldMk cId="2242633259" sldId="367"/>
            <ac:spMk id="2364" creationId="{357478F4-F4FD-EA47-B02B-9E7E912C7CC1}"/>
          </ac:spMkLst>
        </pc:spChg>
        <pc:spChg chg="mod">
          <ac:chgData name="#NG CHI HUI#" userId="a8074964-3c0e-453e-bf61-1d9101821b9c" providerId="ADAL" clId="{6F6D8026-9D7B-E249-B11F-152A018EB705}" dt="2021-04-04T04:30:20.021" v="11363"/>
          <ac:spMkLst>
            <pc:docMk/>
            <pc:sldMk cId="2242633259" sldId="367"/>
            <ac:spMk id="2365" creationId="{95FD2851-0775-EA43-8AEC-96B6723346AD}"/>
          </ac:spMkLst>
        </pc:spChg>
        <pc:spChg chg="mod">
          <ac:chgData name="#NG CHI HUI#" userId="a8074964-3c0e-453e-bf61-1d9101821b9c" providerId="ADAL" clId="{6F6D8026-9D7B-E249-B11F-152A018EB705}" dt="2021-04-04T04:30:20.021" v="11363"/>
          <ac:spMkLst>
            <pc:docMk/>
            <pc:sldMk cId="2242633259" sldId="367"/>
            <ac:spMk id="2366" creationId="{13D2E548-5433-604B-9F04-6ED3FAB3E257}"/>
          </ac:spMkLst>
        </pc:spChg>
        <pc:spChg chg="mod">
          <ac:chgData name="#NG CHI HUI#" userId="a8074964-3c0e-453e-bf61-1d9101821b9c" providerId="ADAL" clId="{6F6D8026-9D7B-E249-B11F-152A018EB705}" dt="2021-04-04T04:30:20.021" v="11363"/>
          <ac:spMkLst>
            <pc:docMk/>
            <pc:sldMk cId="2242633259" sldId="367"/>
            <ac:spMk id="2367" creationId="{5CE10F07-6F90-4E43-A977-824AC11ACDFE}"/>
          </ac:spMkLst>
        </pc:spChg>
        <pc:spChg chg="mod">
          <ac:chgData name="#NG CHI HUI#" userId="a8074964-3c0e-453e-bf61-1d9101821b9c" providerId="ADAL" clId="{6F6D8026-9D7B-E249-B11F-152A018EB705}" dt="2021-04-04T04:30:20.021" v="11363"/>
          <ac:spMkLst>
            <pc:docMk/>
            <pc:sldMk cId="2242633259" sldId="367"/>
            <ac:spMk id="2368" creationId="{3DF83867-D24C-0B46-88FC-3B61FD7C2F5A}"/>
          </ac:spMkLst>
        </pc:spChg>
        <pc:spChg chg="mod">
          <ac:chgData name="#NG CHI HUI#" userId="a8074964-3c0e-453e-bf61-1d9101821b9c" providerId="ADAL" clId="{6F6D8026-9D7B-E249-B11F-152A018EB705}" dt="2021-04-04T04:30:20.021" v="11363"/>
          <ac:spMkLst>
            <pc:docMk/>
            <pc:sldMk cId="2242633259" sldId="367"/>
            <ac:spMk id="2369" creationId="{48AAA3C3-74C0-FB41-9200-B800071C40CC}"/>
          </ac:spMkLst>
        </pc:spChg>
        <pc:spChg chg="mod">
          <ac:chgData name="#NG CHI HUI#" userId="a8074964-3c0e-453e-bf61-1d9101821b9c" providerId="ADAL" clId="{6F6D8026-9D7B-E249-B11F-152A018EB705}" dt="2021-04-04T04:30:20.021" v="11363"/>
          <ac:spMkLst>
            <pc:docMk/>
            <pc:sldMk cId="2242633259" sldId="367"/>
            <ac:spMk id="2370" creationId="{E0A5FD59-7D9A-814F-805A-A9DCD16A603C}"/>
          </ac:spMkLst>
        </pc:spChg>
        <pc:spChg chg="mod">
          <ac:chgData name="#NG CHI HUI#" userId="a8074964-3c0e-453e-bf61-1d9101821b9c" providerId="ADAL" clId="{6F6D8026-9D7B-E249-B11F-152A018EB705}" dt="2021-04-04T04:30:20.021" v="11363"/>
          <ac:spMkLst>
            <pc:docMk/>
            <pc:sldMk cId="2242633259" sldId="367"/>
            <ac:spMk id="2371" creationId="{DDAB591C-C6AB-7349-A2B8-A47262FC9824}"/>
          </ac:spMkLst>
        </pc:spChg>
        <pc:spChg chg="mod">
          <ac:chgData name="#NG CHI HUI#" userId="a8074964-3c0e-453e-bf61-1d9101821b9c" providerId="ADAL" clId="{6F6D8026-9D7B-E249-B11F-152A018EB705}" dt="2021-04-04T04:30:20.021" v="11363"/>
          <ac:spMkLst>
            <pc:docMk/>
            <pc:sldMk cId="2242633259" sldId="367"/>
            <ac:spMk id="2372" creationId="{FAFECA86-435E-DC42-9CB9-B4C6CA02B766}"/>
          </ac:spMkLst>
        </pc:spChg>
        <pc:spChg chg="mod">
          <ac:chgData name="#NG CHI HUI#" userId="a8074964-3c0e-453e-bf61-1d9101821b9c" providerId="ADAL" clId="{6F6D8026-9D7B-E249-B11F-152A018EB705}" dt="2021-04-04T04:30:20.021" v="11363"/>
          <ac:spMkLst>
            <pc:docMk/>
            <pc:sldMk cId="2242633259" sldId="367"/>
            <ac:spMk id="2373" creationId="{7CE82F27-5FD8-6142-95F0-B9D5C3CBF07D}"/>
          </ac:spMkLst>
        </pc:spChg>
        <pc:spChg chg="mod">
          <ac:chgData name="#NG CHI HUI#" userId="a8074964-3c0e-453e-bf61-1d9101821b9c" providerId="ADAL" clId="{6F6D8026-9D7B-E249-B11F-152A018EB705}" dt="2021-04-04T04:30:20.021" v="11363"/>
          <ac:spMkLst>
            <pc:docMk/>
            <pc:sldMk cId="2242633259" sldId="367"/>
            <ac:spMk id="2374" creationId="{265817E5-1E96-8F42-8AA4-22ED5E9550CC}"/>
          </ac:spMkLst>
        </pc:spChg>
        <pc:spChg chg="mod">
          <ac:chgData name="#NG CHI HUI#" userId="a8074964-3c0e-453e-bf61-1d9101821b9c" providerId="ADAL" clId="{6F6D8026-9D7B-E249-B11F-152A018EB705}" dt="2021-04-04T04:30:20.021" v="11363"/>
          <ac:spMkLst>
            <pc:docMk/>
            <pc:sldMk cId="2242633259" sldId="367"/>
            <ac:spMk id="2375" creationId="{EF2915FB-97E1-7F4C-9333-E172A1B60C52}"/>
          </ac:spMkLst>
        </pc:spChg>
        <pc:spChg chg="mod">
          <ac:chgData name="#NG CHI HUI#" userId="a8074964-3c0e-453e-bf61-1d9101821b9c" providerId="ADAL" clId="{6F6D8026-9D7B-E249-B11F-152A018EB705}" dt="2021-04-04T04:30:20.021" v="11363"/>
          <ac:spMkLst>
            <pc:docMk/>
            <pc:sldMk cId="2242633259" sldId="367"/>
            <ac:spMk id="2376" creationId="{D9EDE7A0-321B-7A40-B6E3-D38AE873B31E}"/>
          </ac:spMkLst>
        </pc:spChg>
        <pc:spChg chg="mod">
          <ac:chgData name="#NG CHI HUI#" userId="a8074964-3c0e-453e-bf61-1d9101821b9c" providerId="ADAL" clId="{6F6D8026-9D7B-E249-B11F-152A018EB705}" dt="2021-04-04T04:30:20.021" v="11363"/>
          <ac:spMkLst>
            <pc:docMk/>
            <pc:sldMk cId="2242633259" sldId="367"/>
            <ac:spMk id="2377" creationId="{AF583359-A258-3141-84E0-D20F91E344AE}"/>
          </ac:spMkLst>
        </pc:spChg>
        <pc:spChg chg="mod">
          <ac:chgData name="#NG CHI HUI#" userId="a8074964-3c0e-453e-bf61-1d9101821b9c" providerId="ADAL" clId="{6F6D8026-9D7B-E249-B11F-152A018EB705}" dt="2021-04-04T04:30:20.021" v="11363"/>
          <ac:spMkLst>
            <pc:docMk/>
            <pc:sldMk cId="2242633259" sldId="367"/>
            <ac:spMk id="2378" creationId="{0280B031-CCCA-4245-AFEA-8032AE0A6329}"/>
          </ac:spMkLst>
        </pc:spChg>
        <pc:spChg chg="mod">
          <ac:chgData name="#NG CHI HUI#" userId="a8074964-3c0e-453e-bf61-1d9101821b9c" providerId="ADAL" clId="{6F6D8026-9D7B-E249-B11F-152A018EB705}" dt="2021-04-04T04:30:20.021" v="11363"/>
          <ac:spMkLst>
            <pc:docMk/>
            <pc:sldMk cId="2242633259" sldId="367"/>
            <ac:spMk id="2379" creationId="{9EF6266D-E3EF-E243-BFA2-19F83E23BA6D}"/>
          </ac:spMkLst>
        </pc:spChg>
        <pc:spChg chg="mod">
          <ac:chgData name="#NG CHI HUI#" userId="a8074964-3c0e-453e-bf61-1d9101821b9c" providerId="ADAL" clId="{6F6D8026-9D7B-E249-B11F-152A018EB705}" dt="2021-04-04T04:30:20.021" v="11363"/>
          <ac:spMkLst>
            <pc:docMk/>
            <pc:sldMk cId="2242633259" sldId="367"/>
            <ac:spMk id="2380" creationId="{D34C760E-0322-6749-92A7-9931F6CFCA52}"/>
          </ac:spMkLst>
        </pc:spChg>
        <pc:spChg chg="mod">
          <ac:chgData name="#NG CHI HUI#" userId="a8074964-3c0e-453e-bf61-1d9101821b9c" providerId="ADAL" clId="{6F6D8026-9D7B-E249-B11F-152A018EB705}" dt="2021-04-04T04:30:20.021" v="11363"/>
          <ac:spMkLst>
            <pc:docMk/>
            <pc:sldMk cId="2242633259" sldId="367"/>
            <ac:spMk id="2381" creationId="{929C0F80-40C3-6144-BD60-369668C399B4}"/>
          </ac:spMkLst>
        </pc:spChg>
        <pc:spChg chg="mod">
          <ac:chgData name="#NG CHI HUI#" userId="a8074964-3c0e-453e-bf61-1d9101821b9c" providerId="ADAL" clId="{6F6D8026-9D7B-E249-B11F-152A018EB705}" dt="2021-04-04T04:30:20.021" v="11363"/>
          <ac:spMkLst>
            <pc:docMk/>
            <pc:sldMk cId="2242633259" sldId="367"/>
            <ac:spMk id="2382" creationId="{AA17AD50-2B41-2044-BBF5-BEDDDD82DB94}"/>
          </ac:spMkLst>
        </pc:spChg>
        <pc:spChg chg="mod">
          <ac:chgData name="#NG CHI HUI#" userId="a8074964-3c0e-453e-bf61-1d9101821b9c" providerId="ADAL" clId="{6F6D8026-9D7B-E249-B11F-152A018EB705}" dt="2021-04-04T04:30:20.021" v="11363"/>
          <ac:spMkLst>
            <pc:docMk/>
            <pc:sldMk cId="2242633259" sldId="367"/>
            <ac:spMk id="2383" creationId="{538A70B8-19B8-4747-8184-D9AC7E6865BE}"/>
          </ac:spMkLst>
        </pc:spChg>
        <pc:spChg chg="mod">
          <ac:chgData name="#NG CHI HUI#" userId="a8074964-3c0e-453e-bf61-1d9101821b9c" providerId="ADAL" clId="{6F6D8026-9D7B-E249-B11F-152A018EB705}" dt="2021-04-04T04:30:20.021" v="11363"/>
          <ac:spMkLst>
            <pc:docMk/>
            <pc:sldMk cId="2242633259" sldId="367"/>
            <ac:spMk id="2384" creationId="{D4BD35C0-1806-8646-9909-E3D5343E2024}"/>
          </ac:spMkLst>
        </pc:spChg>
        <pc:spChg chg="mod">
          <ac:chgData name="#NG CHI HUI#" userId="a8074964-3c0e-453e-bf61-1d9101821b9c" providerId="ADAL" clId="{6F6D8026-9D7B-E249-B11F-152A018EB705}" dt="2021-04-04T04:30:20.021" v="11363"/>
          <ac:spMkLst>
            <pc:docMk/>
            <pc:sldMk cId="2242633259" sldId="367"/>
            <ac:spMk id="2385" creationId="{A96DBF4F-8B97-DA4F-AA62-6638D6FC2C5E}"/>
          </ac:spMkLst>
        </pc:spChg>
        <pc:spChg chg="mod">
          <ac:chgData name="#NG CHI HUI#" userId="a8074964-3c0e-453e-bf61-1d9101821b9c" providerId="ADAL" clId="{6F6D8026-9D7B-E249-B11F-152A018EB705}" dt="2021-04-04T04:30:20.021" v="11363"/>
          <ac:spMkLst>
            <pc:docMk/>
            <pc:sldMk cId="2242633259" sldId="367"/>
            <ac:spMk id="2386" creationId="{4E3F7355-9BA6-EA4F-8044-5D3C950996BE}"/>
          </ac:spMkLst>
        </pc:spChg>
        <pc:spChg chg="mod">
          <ac:chgData name="#NG CHI HUI#" userId="a8074964-3c0e-453e-bf61-1d9101821b9c" providerId="ADAL" clId="{6F6D8026-9D7B-E249-B11F-152A018EB705}" dt="2021-04-04T04:30:20.021" v="11363"/>
          <ac:spMkLst>
            <pc:docMk/>
            <pc:sldMk cId="2242633259" sldId="367"/>
            <ac:spMk id="2387" creationId="{4A69D35C-C992-264D-966F-FB5AC93E71D9}"/>
          </ac:spMkLst>
        </pc:spChg>
        <pc:spChg chg="mod">
          <ac:chgData name="#NG CHI HUI#" userId="a8074964-3c0e-453e-bf61-1d9101821b9c" providerId="ADAL" clId="{6F6D8026-9D7B-E249-B11F-152A018EB705}" dt="2021-04-04T04:30:20.021" v="11363"/>
          <ac:spMkLst>
            <pc:docMk/>
            <pc:sldMk cId="2242633259" sldId="367"/>
            <ac:spMk id="2388" creationId="{0A681284-C5D3-964D-9DFA-3E14F38CAABB}"/>
          </ac:spMkLst>
        </pc:spChg>
        <pc:spChg chg="mod">
          <ac:chgData name="#NG CHI HUI#" userId="a8074964-3c0e-453e-bf61-1d9101821b9c" providerId="ADAL" clId="{6F6D8026-9D7B-E249-B11F-152A018EB705}" dt="2021-04-04T04:30:20.021" v="11363"/>
          <ac:spMkLst>
            <pc:docMk/>
            <pc:sldMk cId="2242633259" sldId="367"/>
            <ac:spMk id="2389" creationId="{A4616F7A-E731-CC49-8B5B-073C597618EB}"/>
          </ac:spMkLst>
        </pc:spChg>
        <pc:spChg chg="mod">
          <ac:chgData name="#NG CHI HUI#" userId="a8074964-3c0e-453e-bf61-1d9101821b9c" providerId="ADAL" clId="{6F6D8026-9D7B-E249-B11F-152A018EB705}" dt="2021-04-04T04:30:20.021" v="11363"/>
          <ac:spMkLst>
            <pc:docMk/>
            <pc:sldMk cId="2242633259" sldId="367"/>
            <ac:spMk id="2390" creationId="{BA0B9E04-AD2E-C649-8E73-F3CF54FD5566}"/>
          </ac:spMkLst>
        </pc:spChg>
        <pc:spChg chg="mod">
          <ac:chgData name="#NG CHI HUI#" userId="a8074964-3c0e-453e-bf61-1d9101821b9c" providerId="ADAL" clId="{6F6D8026-9D7B-E249-B11F-152A018EB705}" dt="2021-04-04T04:30:20.021" v="11363"/>
          <ac:spMkLst>
            <pc:docMk/>
            <pc:sldMk cId="2242633259" sldId="367"/>
            <ac:spMk id="2391" creationId="{588E4D07-86A2-7D47-A2ED-367CDA67A8B2}"/>
          </ac:spMkLst>
        </pc:spChg>
        <pc:spChg chg="mod">
          <ac:chgData name="#NG CHI HUI#" userId="a8074964-3c0e-453e-bf61-1d9101821b9c" providerId="ADAL" clId="{6F6D8026-9D7B-E249-B11F-152A018EB705}" dt="2021-04-04T04:30:20.021" v="11363"/>
          <ac:spMkLst>
            <pc:docMk/>
            <pc:sldMk cId="2242633259" sldId="367"/>
            <ac:spMk id="2392" creationId="{56084DB3-664D-554D-BE72-618B33A421CD}"/>
          </ac:spMkLst>
        </pc:spChg>
        <pc:spChg chg="mod">
          <ac:chgData name="#NG CHI HUI#" userId="a8074964-3c0e-453e-bf61-1d9101821b9c" providerId="ADAL" clId="{6F6D8026-9D7B-E249-B11F-152A018EB705}" dt="2021-04-04T04:30:20.021" v="11363"/>
          <ac:spMkLst>
            <pc:docMk/>
            <pc:sldMk cId="2242633259" sldId="367"/>
            <ac:spMk id="2393" creationId="{21B9931F-0A51-0040-8E37-848952FC2181}"/>
          </ac:spMkLst>
        </pc:spChg>
        <pc:spChg chg="mod">
          <ac:chgData name="#NG CHI HUI#" userId="a8074964-3c0e-453e-bf61-1d9101821b9c" providerId="ADAL" clId="{6F6D8026-9D7B-E249-B11F-152A018EB705}" dt="2021-04-04T04:30:20.021" v="11363"/>
          <ac:spMkLst>
            <pc:docMk/>
            <pc:sldMk cId="2242633259" sldId="367"/>
            <ac:spMk id="2394" creationId="{E28D8B42-E25B-3541-BD3C-E6BF861C742F}"/>
          </ac:spMkLst>
        </pc:spChg>
        <pc:spChg chg="mod">
          <ac:chgData name="#NG CHI HUI#" userId="a8074964-3c0e-453e-bf61-1d9101821b9c" providerId="ADAL" clId="{6F6D8026-9D7B-E249-B11F-152A018EB705}" dt="2021-04-04T04:30:20.021" v="11363"/>
          <ac:spMkLst>
            <pc:docMk/>
            <pc:sldMk cId="2242633259" sldId="367"/>
            <ac:spMk id="2395" creationId="{D7FC55EC-00BF-1F47-A112-1CFD25819E44}"/>
          </ac:spMkLst>
        </pc:spChg>
        <pc:spChg chg="mod">
          <ac:chgData name="#NG CHI HUI#" userId="a8074964-3c0e-453e-bf61-1d9101821b9c" providerId="ADAL" clId="{6F6D8026-9D7B-E249-B11F-152A018EB705}" dt="2021-04-04T04:30:20.021" v="11363"/>
          <ac:spMkLst>
            <pc:docMk/>
            <pc:sldMk cId="2242633259" sldId="367"/>
            <ac:spMk id="2396" creationId="{3CF654EE-63ED-9C47-B4C7-4CCEA6F7BEE3}"/>
          </ac:spMkLst>
        </pc:spChg>
        <pc:spChg chg="mod">
          <ac:chgData name="#NG CHI HUI#" userId="a8074964-3c0e-453e-bf61-1d9101821b9c" providerId="ADAL" clId="{6F6D8026-9D7B-E249-B11F-152A018EB705}" dt="2021-04-04T04:30:20.021" v="11363"/>
          <ac:spMkLst>
            <pc:docMk/>
            <pc:sldMk cId="2242633259" sldId="367"/>
            <ac:spMk id="2397" creationId="{BE4406A9-25F0-BF44-ABC5-6E6D87BD631C}"/>
          </ac:spMkLst>
        </pc:spChg>
        <pc:spChg chg="mod">
          <ac:chgData name="#NG CHI HUI#" userId="a8074964-3c0e-453e-bf61-1d9101821b9c" providerId="ADAL" clId="{6F6D8026-9D7B-E249-B11F-152A018EB705}" dt="2021-04-04T04:30:20.021" v="11363"/>
          <ac:spMkLst>
            <pc:docMk/>
            <pc:sldMk cId="2242633259" sldId="367"/>
            <ac:spMk id="2398" creationId="{E31AB9C2-5066-ED44-AA26-9BB9CDB949BF}"/>
          </ac:spMkLst>
        </pc:spChg>
        <pc:spChg chg="mod">
          <ac:chgData name="#NG CHI HUI#" userId="a8074964-3c0e-453e-bf61-1d9101821b9c" providerId="ADAL" clId="{6F6D8026-9D7B-E249-B11F-152A018EB705}" dt="2021-04-04T04:30:20.021" v="11363"/>
          <ac:spMkLst>
            <pc:docMk/>
            <pc:sldMk cId="2242633259" sldId="367"/>
            <ac:spMk id="2399" creationId="{AC2C9148-B2B8-0B44-AB1A-1DBA8173A37A}"/>
          </ac:spMkLst>
        </pc:spChg>
        <pc:spChg chg="mod">
          <ac:chgData name="#NG CHI HUI#" userId="a8074964-3c0e-453e-bf61-1d9101821b9c" providerId="ADAL" clId="{6F6D8026-9D7B-E249-B11F-152A018EB705}" dt="2021-04-04T04:30:20.021" v="11363"/>
          <ac:spMkLst>
            <pc:docMk/>
            <pc:sldMk cId="2242633259" sldId="367"/>
            <ac:spMk id="2400" creationId="{08AB6571-9322-7948-B8CB-56A30B692EA1}"/>
          </ac:spMkLst>
        </pc:spChg>
        <pc:spChg chg="mod">
          <ac:chgData name="#NG CHI HUI#" userId="a8074964-3c0e-453e-bf61-1d9101821b9c" providerId="ADAL" clId="{6F6D8026-9D7B-E249-B11F-152A018EB705}" dt="2021-04-04T04:30:20.021" v="11363"/>
          <ac:spMkLst>
            <pc:docMk/>
            <pc:sldMk cId="2242633259" sldId="367"/>
            <ac:spMk id="2401" creationId="{5BCB0AC9-93C5-C746-AC2D-62DBA7153FC0}"/>
          </ac:spMkLst>
        </pc:spChg>
        <pc:spChg chg="mod">
          <ac:chgData name="#NG CHI HUI#" userId="a8074964-3c0e-453e-bf61-1d9101821b9c" providerId="ADAL" clId="{6F6D8026-9D7B-E249-B11F-152A018EB705}" dt="2021-04-04T04:30:20.021" v="11363"/>
          <ac:spMkLst>
            <pc:docMk/>
            <pc:sldMk cId="2242633259" sldId="367"/>
            <ac:spMk id="2402" creationId="{7C936F4A-919F-BE44-B64F-8A3E4F6237C4}"/>
          </ac:spMkLst>
        </pc:spChg>
        <pc:spChg chg="mod">
          <ac:chgData name="#NG CHI HUI#" userId="a8074964-3c0e-453e-bf61-1d9101821b9c" providerId="ADAL" clId="{6F6D8026-9D7B-E249-B11F-152A018EB705}" dt="2021-04-04T04:30:20.021" v="11363"/>
          <ac:spMkLst>
            <pc:docMk/>
            <pc:sldMk cId="2242633259" sldId="367"/>
            <ac:spMk id="2403" creationId="{0E548778-E4E9-094D-BFEE-BAA10141989C}"/>
          </ac:spMkLst>
        </pc:spChg>
        <pc:spChg chg="mod">
          <ac:chgData name="#NG CHI HUI#" userId="a8074964-3c0e-453e-bf61-1d9101821b9c" providerId="ADAL" clId="{6F6D8026-9D7B-E249-B11F-152A018EB705}" dt="2021-04-04T04:30:20.021" v="11363"/>
          <ac:spMkLst>
            <pc:docMk/>
            <pc:sldMk cId="2242633259" sldId="367"/>
            <ac:spMk id="2404" creationId="{2267DBF7-AEB3-0343-84D1-7860D84A2E26}"/>
          </ac:spMkLst>
        </pc:spChg>
        <pc:spChg chg="mod">
          <ac:chgData name="#NG CHI HUI#" userId="a8074964-3c0e-453e-bf61-1d9101821b9c" providerId="ADAL" clId="{6F6D8026-9D7B-E249-B11F-152A018EB705}" dt="2021-04-04T04:30:20.021" v="11363"/>
          <ac:spMkLst>
            <pc:docMk/>
            <pc:sldMk cId="2242633259" sldId="367"/>
            <ac:spMk id="2405" creationId="{DDC14D0B-99DC-5E40-8DCA-E945EC72205A}"/>
          </ac:spMkLst>
        </pc:spChg>
        <pc:spChg chg="mod">
          <ac:chgData name="#NG CHI HUI#" userId="a8074964-3c0e-453e-bf61-1d9101821b9c" providerId="ADAL" clId="{6F6D8026-9D7B-E249-B11F-152A018EB705}" dt="2021-04-04T04:30:20.021" v="11363"/>
          <ac:spMkLst>
            <pc:docMk/>
            <pc:sldMk cId="2242633259" sldId="367"/>
            <ac:spMk id="2406" creationId="{D82F5854-FB31-B84C-814B-A652F99B65EA}"/>
          </ac:spMkLst>
        </pc:spChg>
        <pc:spChg chg="mod">
          <ac:chgData name="#NG CHI HUI#" userId="a8074964-3c0e-453e-bf61-1d9101821b9c" providerId="ADAL" clId="{6F6D8026-9D7B-E249-B11F-152A018EB705}" dt="2021-04-04T04:30:20.021" v="11363"/>
          <ac:spMkLst>
            <pc:docMk/>
            <pc:sldMk cId="2242633259" sldId="367"/>
            <ac:spMk id="2407" creationId="{65A3D811-DB6C-434B-A822-F8198EC9715B}"/>
          </ac:spMkLst>
        </pc:spChg>
        <pc:spChg chg="mod">
          <ac:chgData name="#NG CHI HUI#" userId="a8074964-3c0e-453e-bf61-1d9101821b9c" providerId="ADAL" clId="{6F6D8026-9D7B-E249-B11F-152A018EB705}" dt="2021-04-04T04:30:20.021" v="11363"/>
          <ac:spMkLst>
            <pc:docMk/>
            <pc:sldMk cId="2242633259" sldId="367"/>
            <ac:spMk id="2408" creationId="{16F83BD9-ED33-9241-9C07-D35DE72DB117}"/>
          </ac:spMkLst>
        </pc:spChg>
        <pc:spChg chg="mod">
          <ac:chgData name="#NG CHI HUI#" userId="a8074964-3c0e-453e-bf61-1d9101821b9c" providerId="ADAL" clId="{6F6D8026-9D7B-E249-B11F-152A018EB705}" dt="2021-04-04T04:30:20.021" v="11363"/>
          <ac:spMkLst>
            <pc:docMk/>
            <pc:sldMk cId="2242633259" sldId="367"/>
            <ac:spMk id="2409" creationId="{F4B9C13F-4BEE-BD4B-9CD2-2A9DB45175E5}"/>
          </ac:spMkLst>
        </pc:spChg>
        <pc:spChg chg="mod">
          <ac:chgData name="#NG CHI HUI#" userId="a8074964-3c0e-453e-bf61-1d9101821b9c" providerId="ADAL" clId="{6F6D8026-9D7B-E249-B11F-152A018EB705}" dt="2021-04-04T04:30:20.021" v="11363"/>
          <ac:spMkLst>
            <pc:docMk/>
            <pc:sldMk cId="2242633259" sldId="367"/>
            <ac:spMk id="2410" creationId="{1ED5F720-04EE-524F-9383-5A68E094D647}"/>
          </ac:spMkLst>
        </pc:spChg>
        <pc:spChg chg="mod">
          <ac:chgData name="#NG CHI HUI#" userId="a8074964-3c0e-453e-bf61-1d9101821b9c" providerId="ADAL" clId="{6F6D8026-9D7B-E249-B11F-152A018EB705}" dt="2021-04-04T04:30:20.021" v="11363"/>
          <ac:spMkLst>
            <pc:docMk/>
            <pc:sldMk cId="2242633259" sldId="367"/>
            <ac:spMk id="2411" creationId="{ED9D08E1-63BE-3842-ACE2-5E176A54C00A}"/>
          </ac:spMkLst>
        </pc:spChg>
        <pc:spChg chg="mod">
          <ac:chgData name="#NG CHI HUI#" userId="a8074964-3c0e-453e-bf61-1d9101821b9c" providerId="ADAL" clId="{6F6D8026-9D7B-E249-B11F-152A018EB705}" dt="2021-04-04T04:30:20.021" v="11363"/>
          <ac:spMkLst>
            <pc:docMk/>
            <pc:sldMk cId="2242633259" sldId="367"/>
            <ac:spMk id="2412" creationId="{88A29022-F65F-484C-8522-DC24855B18ED}"/>
          </ac:spMkLst>
        </pc:spChg>
        <pc:spChg chg="mod">
          <ac:chgData name="#NG CHI HUI#" userId="a8074964-3c0e-453e-bf61-1d9101821b9c" providerId="ADAL" clId="{6F6D8026-9D7B-E249-B11F-152A018EB705}" dt="2021-04-04T04:30:20.021" v="11363"/>
          <ac:spMkLst>
            <pc:docMk/>
            <pc:sldMk cId="2242633259" sldId="367"/>
            <ac:spMk id="2413" creationId="{5C1BB1C3-034E-8D4A-B830-35F5A0FD8652}"/>
          </ac:spMkLst>
        </pc:spChg>
        <pc:spChg chg="mod">
          <ac:chgData name="#NG CHI HUI#" userId="a8074964-3c0e-453e-bf61-1d9101821b9c" providerId="ADAL" clId="{6F6D8026-9D7B-E249-B11F-152A018EB705}" dt="2021-04-04T04:30:20.021" v="11363"/>
          <ac:spMkLst>
            <pc:docMk/>
            <pc:sldMk cId="2242633259" sldId="367"/>
            <ac:spMk id="2414" creationId="{77F084DF-8690-E24A-90BB-C6312B71E6F7}"/>
          </ac:spMkLst>
        </pc:spChg>
        <pc:spChg chg="mod">
          <ac:chgData name="#NG CHI HUI#" userId="a8074964-3c0e-453e-bf61-1d9101821b9c" providerId="ADAL" clId="{6F6D8026-9D7B-E249-B11F-152A018EB705}" dt="2021-04-04T04:30:20.021" v="11363"/>
          <ac:spMkLst>
            <pc:docMk/>
            <pc:sldMk cId="2242633259" sldId="367"/>
            <ac:spMk id="2415" creationId="{4BE61E19-2BA6-B94A-B1F0-92FFAFD22CCA}"/>
          </ac:spMkLst>
        </pc:spChg>
        <pc:spChg chg="mod">
          <ac:chgData name="#NG CHI HUI#" userId="a8074964-3c0e-453e-bf61-1d9101821b9c" providerId="ADAL" clId="{6F6D8026-9D7B-E249-B11F-152A018EB705}" dt="2021-04-04T04:30:20.021" v="11363"/>
          <ac:spMkLst>
            <pc:docMk/>
            <pc:sldMk cId="2242633259" sldId="367"/>
            <ac:spMk id="2416" creationId="{86A15ED8-310E-0C4C-9896-52173CF66F1E}"/>
          </ac:spMkLst>
        </pc:spChg>
        <pc:spChg chg="mod">
          <ac:chgData name="#NG CHI HUI#" userId="a8074964-3c0e-453e-bf61-1d9101821b9c" providerId="ADAL" clId="{6F6D8026-9D7B-E249-B11F-152A018EB705}" dt="2021-04-04T04:30:20.021" v="11363"/>
          <ac:spMkLst>
            <pc:docMk/>
            <pc:sldMk cId="2242633259" sldId="367"/>
            <ac:spMk id="2417" creationId="{3326DFBB-C6D4-D949-B8C2-70F59292CF0C}"/>
          </ac:spMkLst>
        </pc:spChg>
        <pc:spChg chg="mod">
          <ac:chgData name="#NG CHI HUI#" userId="a8074964-3c0e-453e-bf61-1d9101821b9c" providerId="ADAL" clId="{6F6D8026-9D7B-E249-B11F-152A018EB705}" dt="2021-04-04T04:30:20.021" v="11363"/>
          <ac:spMkLst>
            <pc:docMk/>
            <pc:sldMk cId="2242633259" sldId="367"/>
            <ac:spMk id="2418" creationId="{998312D1-EE81-A347-8AF5-34BBA8E3C7BE}"/>
          </ac:spMkLst>
        </pc:spChg>
        <pc:spChg chg="mod">
          <ac:chgData name="#NG CHI HUI#" userId="a8074964-3c0e-453e-bf61-1d9101821b9c" providerId="ADAL" clId="{6F6D8026-9D7B-E249-B11F-152A018EB705}" dt="2021-04-04T04:30:20.021" v="11363"/>
          <ac:spMkLst>
            <pc:docMk/>
            <pc:sldMk cId="2242633259" sldId="367"/>
            <ac:spMk id="2419" creationId="{37E792E1-A017-1449-A541-DA7FB3421FB5}"/>
          </ac:spMkLst>
        </pc:spChg>
        <pc:spChg chg="mod">
          <ac:chgData name="#NG CHI HUI#" userId="a8074964-3c0e-453e-bf61-1d9101821b9c" providerId="ADAL" clId="{6F6D8026-9D7B-E249-B11F-152A018EB705}" dt="2021-04-04T04:30:20.021" v="11363"/>
          <ac:spMkLst>
            <pc:docMk/>
            <pc:sldMk cId="2242633259" sldId="367"/>
            <ac:spMk id="2420" creationId="{DA740E4C-451F-FD4F-B8A3-B24C08B0BB07}"/>
          </ac:spMkLst>
        </pc:spChg>
        <pc:spChg chg="mod">
          <ac:chgData name="#NG CHI HUI#" userId="a8074964-3c0e-453e-bf61-1d9101821b9c" providerId="ADAL" clId="{6F6D8026-9D7B-E249-B11F-152A018EB705}" dt="2021-04-04T04:30:20.021" v="11363"/>
          <ac:spMkLst>
            <pc:docMk/>
            <pc:sldMk cId="2242633259" sldId="367"/>
            <ac:spMk id="2421" creationId="{D58F3AC3-FAEF-154F-8910-8BBFE90E7B0D}"/>
          </ac:spMkLst>
        </pc:spChg>
        <pc:spChg chg="mod">
          <ac:chgData name="#NG CHI HUI#" userId="a8074964-3c0e-453e-bf61-1d9101821b9c" providerId="ADAL" clId="{6F6D8026-9D7B-E249-B11F-152A018EB705}" dt="2021-04-04T04:30:20.021" v="11363"/>
          <ac:spMkLst>
            <pc:docMk/>
            <pc:sldMk cId="2242633259" sldId="367"/>
            <ac:spMk id="2422" creationId="{81866893-6322-FB47-9182-2842E6191E12}"/>
          </ac:spMkLst>
        </pc:spChg>
        <pc:spChg chg="mod">
          <ac:chgData name="#NG CHI HUI#" userId="a8074964-3c0e-453e-bf61-1d9101821b9c" providerId="ADAL" clId="{6F6D8026-9D7B-E249-B11F-152A018EB705}" dt="2021-04-04T04:30:20.021" v="11363"/>
          <ac:spMkLst>
            <pc:docMk/>
            <pc:sldMk cId="2242633259" sldId="367"/>
            <ac:spMk id="2423" creationId="{52B6126E-9FA6-2F4A-B3D8-B8951618E982}"/>
          </ac:spMkLst>
        </pc:spChg>
        <pc:spChg chg="mod">
          <ac:chgData name="#NG CHI HUI#" userId="a8074964-3c0e-453e-bf61-1d9101821b9c" providerId="ADAL" clId="{6F6D8026-9D7B-E249-B11F-152A018EB705}" dt="2021-04-04T04:30:20.021" v="11363"/>
          <ac:spMkLst>
            <pc:docMk/>
            <pc:sldMk cId="2242633259" sldId="367"/>
            <ac:spMk id="2424" creationId="{5D9B6EF3-9521-3C46-9074-5DA91DF5E27E}"/>
          </ac:spMkLst>
        </pc:spChg>
        <pc:spChg chg="mod">
          <ac:chgData name="#NG CHI HUI#" userId="a8074964-3c0e-453e-bf61-1d9101821b9c" providerId="ADAL" clId="{6F6D8026-9D7B-E249-B11F-152A018EB705}" dt="2021-04-04T04:30:20.021" v="11363"/>
          <ac:spMkLst>
            <pc:docMk/>
            <pc:sldMk cId="2242633259" sldId="367"/>
            <ac:spMk id="2425" creationId="{8413476E-DAFF-7745-BA71-BEB3F8760EC5}"/>
          </ac:spMkLst>
        </pc:spChg>
        <pc:spChg chg="mod">
          <ac:chgData name="#NG CHI HUI#" userId="a8074964-3c0e-453e-bf61-1d9101821b9c" providerId="ADAL" clId="{6F6D8026-9D7B-E249-B11F-152A018EB705}" dt="2021-04-04T04:30:20.021" v="11363"/>
          <ac:spMkLst>
            <pc:docMk/>
            <pc:sldMk cId="2242633259" sldId="367"/>
            <ac:spMk id="2426" creationId="{8A8C5552-DB85-614C-A6FA-0408DDB8C770}"/>
          </ac:spMkLst>
        </pc:spChg>
        <pc:spChg chg="mod">
          <ac:chgData name="#NG CHI HUI#" userId="a8074964-3c0e-453e-bf61-1d9101821b9c" providerId="ADAL" clId="{6F6D8026-9D7B-E249-B11F-152A018EB705}" dt="2021-04-04T04:30:20.021" v="11363"/>
          <ac:spMkLst>
            <pc:docMk/>
            <pc:sldMk cId="2242633259" sldId="367"/>
            <ac:spMk id="2427" creationId="{B0689D9E-D515-094D-8E0D-456447EE5435}"/>
          </ac:spMkLst>
        </pc:spChg>
        <pc:spChg chg="mod">
          <ac:chgData name="#NG CHI HUI#" userId="a8074964-3c0e-453e-bf61-1d9101821b9c" providerId="ADAL" clId="{6F6D8026-9D7B-E249-B11F-152A018EB705}" dt="2021-04-04T04:30:20.021" v="11363"/>
          <ac:spMkLst>
            <pc:docMk/>
            <pc:sldMk cId="2242633259" sldId="367"/>
            <ac:spMk id="2428" creationId="{CDC625F0-9559-F44D-AE8F-EE00D817F9F3}"/>
          </ac:spMkLst>
        </pc:spChg>
        <pc:spChg chg="mod">
          <ac:chgData name="#NG CHI HUI#" userId="a8074964-3c0e-453e-bf61-1d9101821b9c" providerId="ADAL" clId="{6F6D8026-9D7B-E249-B11F-152A018EB705}" dt="2021-04-04T04:30:20.021" v="11363"/>
          <ac:spMkLst>
            <pc:docMk/>
            <pc:sldMk cId="2242633259" sldId="367"/>
            <ac:spMk id="2429" creationId="{94D300B8-FED6-AC46-936B-C99BC7A90DBA}"/>
          </ac:spMkLst>
        </pc:spChg>
        <pc:spChg chg="mod">
          <ac:chgData name="#NG CHI HUI#" userId="a8074964-3c0e-453e-bf61-1d9101821b9c" providerId="ADAL" clId="{6F6D8026-9D7B-E249-B11F-152A018EB705}" dt="2021-04-04T04:30:20.021" v="11363"/>
          <ac:spMkLst>
            <pc:docMk/>
            <pc:sldMk cId="2242633259" sldId="367"/>
            <ac:spMk id="2430" creationId="{6B6D6778-2C89-1D42-82FE-984B4EEA8A98}"/>
          </ac:spMkLst>
        </pc:spChg>
        <pc:spChg chg="mod">
          <ac:chgData name="#NG CHI HUI#" userId="a8074964-3c0e-453e-bf61-1d9101821b9c" providerId="ADAL" clId="{6F6D8026-9D7B-E249-B11F-152A018EB705}" dt="2021-04-04T04:30:20.021" v="11363"/>
          <ac:spMkLst>
            <pc:docMk/>
            <pc:sldMk cId="2242633259" sldId="367"/>
            <ac:spMk id="2431" creationId="{C41AEA3B-5D6F-A640-B387-3C7523918ABA}"/>
          </ac:spMkLst>
        </pc:spChg>
        <pc:spChg chg="mod">
          <ac:chgData name="#NG CHI HUI#" userId="a8074964-3c0e-453e-bf61-1d9101821b9c" providerId="ADAL" clId="{6F6D8026-9D7B-E249-B11F-152A018EB705}" dt="2021-04-04T04:30:20.021" v="11363"/>
          <ac:spMkLst>
            <pc:docMk/>
            <pc:sldMk cId="2242633259" sldId="367"/>
            <ac:spMk id="2432" creationId="{DA6B4433-B8C7-CD48-9727-A6822553B3FA}"/>
          </ac:spMkLst>
        </pc:spChg>
        <pc:spChg chg="mod">
          <ac:chgData name="#NG CHI HUI#" userId="a8074964-3c0e-453e-bf61-1d9101821b9c" providerId="ADAL" clId="{6F6D8026-9D7B-E249-B11F-152A018EB705}" dt="2021-04-04T04:30:20.021" v="11363"/>
          <ac:spMkLst>
            <pc:docMk/>
            <pc:sldMk cId="2242633259" sldId="367"/>
            <ac:spMk id="2433" creationId="{230D5A4B-1515-544A-8589-D9E4267E9C0F}"/>
          </ac:spMkLst>
        </pc:spChg>
        <pc:spChg chg="mod">
          <ac:chgData name="#NG CHI HUI#" userId="a8074964-3c0e-453e-bf61-1d9101821b9c" providerId="ADAL" clId="{6F6D8026-9D7B-E249-B11F-152A018EB705}" dt="2021-04-04T04:30:20.021" v="11363"/>
          <ac:spMkLst>
            <pc:docMk/>
            <pc:sldMk cId="2242633259" sldId="367"/>
            <ac:spMk id="2434" creationId="{7C5D9B96-D6E7-B14E-9E18-AFB0B2C94F47}"/>
          </ac:spMkLst>
        </pc:spChg>
        <pc:spChg chg="mod">
          <ac:chgData name="#NG CHI HUI#" userId="a8074964-3c0e-453e-bf61-1d9101821b9c" providerId="ADAL" clId="{6F6D8026-9D7B-E249-B11F-152A018EB705}" dt="2021-04-04T04:30:20.021" v="11363"/>
          <ac:spMkLst>
            <pc:docMk/>
            <pc:sldMk cId="2242633259" sldId="367"/>
            <ac:spMk id="2435" creationId="{81A12551-0355-8E4F-8775-FCFF7507A876}"/>
          </ac:spMkLst>
        </pc:spChg>
        <pc:spChg chg="mod">
          <ac:chgData name="#NG CHI HUI#" userId="a8074964-3c0e-453e-bf61-1d9101821b9c" providerId="ADAL" clId="{6F6D8026-9D7B-E249-B11F-152A018EB705}" dt="2021-04-04T04:30:20.021" v="11363"/>
          <ac:spMkLst>
            <pc:docMk/>
            <pc:sldMk cId="2242633259" sldId="367"/>
            <ac:spMk id="2436" creationId="{2B17D0C4-1C25-E74C-8ECC-7F94C7D5AB33}"/>
          </ac:spMkLst>
        </pc:spChg>
        <pc:spChg chg="mod">
          <ac:chgData name="#NG CHI HUI#" userId="a8074964-3c0e-453e-bf61-1d9101821b9c" providerId="ADAL" clId="{6F6D8026-9D7B-E249-B11F-152A018EB705}" dt="2021-04-04T04:30:20.021" v="11363"/>
          <ac:spMkLst>
            <pc:docMk/>
            <pc:sldMk cId="2242633259" sldId="367"/>
            <ac:spMk id="2437" creationId="{9D161EB6-B541-9E42-AEF9-502B7C3D0E42}"/>
          </ac:spMkLst>
        </pc:spChg>
        <pc:spChg chg="mod">
          <ac:chgData name="#NG CHI HUI#" userId="a8074964-3c0e-453e-bf61-1d9101821b9c" providerId="ADAL" clId="{6F6D8026-9D7B-E249-B11F-152A018EB705}" dt="2021-04-04T04:30:20.021" v="11363"/>
          <ac:spMkLst>
            <pc:docMk/>
            <pc:sldMk cId="2242633259" sldId="367"/>
            <ac:spMk id="2438" creationId="{2E3947A7-D502-2341-B591-9205F2BC5291}"/>
          </ac:spMkLst>
        </pc:spChg>
        <pc:spChg chg="mod">
          <ac:chgData name="#NG CHI HUI#" userId="a8074964-3c0e-453e-bf61-1d9101821b9c" providerId="ADAL" clId="{6F6D8026-9D7B-E249-B11F-152A018EB705}" dt="2021-04-04T04:30:20.021" v="11363"/>
          <ac:spMkLst>
            <pc:docMk/>
            <pc:sldMk cId="2242633259" sldId="367"/>
            <ac:spMk id="2439" creationId="{2E4C16FE-3012-F04F-9B18-FDC741891061}"/>
          </ac:spMkLst>
        </pc:spChg>
        <pc:spChg chg="mod">
          <ac:chgData name="#NG CHI HUI#" userId="a8074964-3c0e-453e-bf61-1d9101821b9c" providerId="ADAL" clId="{6F6D8026-9D7B-E249-B11F-152A018EB705}" dt="2021-04-04T04:30:20.021" v="11363"/>
          <ac:spMkLst>
            <pc:docMk/>
            <pc:sldMk cId="2242633259" sldId="367"/>
            <ac:spMk id="2440" creationId="{C3D0EDDE-D678-1944-8FB5-90448F17D412}"/>
          </ac:spMkLst>
        </pc:spChg>
        <pc:spChg chg="mod">
          <ac:chgData name="#NG CHI HUI#" userId="a8074964-3c0e-453e-bf61-1d9101821b9c" providerId="ADAL" clId="{6F6D8026-9D7B-E249-B11F-152A018EB705}" dt="2021-04-04T04:30:20.021" v="11363"/>
          <ac:spMkLst>
            <pc:docMk/>
            <pc:sldMk cId="2242633259" sldId="367"/>
            <ac:spMk id="2441" creationId="{4C351A41-0CA3-EF40-B8BE-BD12B92EEE93}"/>
          </ac:spMkLst>
        </pc:spChg>
        <pc:spChg chg="mod">
          <ac:chgData name="#NG CHI HUI#" userId="a8074964-3c0e-453e-bf61-1d9101821b9c" providerId="ADAL" clId="{6F6D8026-9D7B-E249-B11F-152A018EB705}" dt="2021-04-04T04:30:20.021" v="11363"/>
          <ac:spMkLst>
            <pc:docMk/>
            <pc:sldMk cId="2242633259" sldId="367"/>
            <ac:spMk id="2442" creationId="{134BB531-1C61-7D4B-9151-446F747D6A4F}"/>
          </ac:spMkLst>
        </pc:spChg>
        <pc:spChg chg="mod">
          <ac:chgData name="#NG CHI HUI#" userId="a8074964-3c0e-453e-bf61-1d9101821b9c" providerId="ADAL" clId="{6F6D8026-9D7B-E249-B11F-152A018EB705}" dt="2021-04-04T04:30:20.021" v="11363"/>
          <ac:spMkLst>
            <pc:docMk/>
            <pc:sldMk cId="2242633259" sldId="367"/>
            <ac:spMk id="2443" creationId="{AC6E7E05-11AA-B74A-8266-F287FB6F557D}"/>
          </ac:spMkLst>
        </pc:spChg>
        <pc:spChg chg="mod">
          <ac:chgData name="#NG CHI HUI#" userId="a8074964-3c0e-453e-bf61-1d9101821b9c" providerId="ADAL" clId="{6F6D8026-9D7B-E249-B11F-152A018EB705}" dt="2021-04-04T04:30:20.021" v="11363"/>
          <ac:spMkLst>
            <pc:docMk/>
            <pc:sldMk cId="2242633259" sldId="367"/>
            <ac:spMk id="2444" creationId="{223BDA82-F937-4745-B741-904A7C4D590B}"/>
          </ac:spMkLst>
        </pc:spChg>
        <pc:spChg chg="mod">
          <ac:chgData name="#NG CHI HUI#" userId="a8074964-3c0e-453e-bf61-1d9101821b9c" providerId="ADAL" clId="{6F6D8026-9D7B-E249-B11F-152A018EB705}" dt="2021-04-04T04:30:20.021" v="11363"/>
          <ac:spMkLst>
            <pc:docMk/>
            <pc:sldMk cId="2242633259" sldId="367"/>
            <ac:spMk id="2445" creationId="{40240BE2-97CF-B04A-928F-6C4A92500C47}"/>
          </ac:spMkLst>
        </pc:spChg>
        <pc:spChg chg="mod">
          <ac:chgData name="#NG CHI HUI#" userId="a8074964-3c0e-453e-bf61-1d9101821b9c" providerId="ADAL" clId="{6F6D8026-9D7B-E249-B11F-152A018EB705}" dt="2021-04-04T04:30:20.021" v="11363"/>
          <ac:spMkLst>
            <pc:docMk/>
            <pc:sldMk cId="2242633259" sldId="367"/>
            <ac:spMk id="2446" creationId="{8470EF97-58F4-324E-9B7A-7DBE454D6350}"/>
          </ac:spMkLst>
        </pc:spChg>
        <pc:spChg chg="mod">
          <ac:chgData name="#NG CHI HUI#" userId="a8074964-3c0e-453e-bf61-1d9101821b9c" providerId="ADAL" clId="{6F6D8026-9D7B-E249-B11F-152A018EB705}" dt="2021-04-04T04:30:20.021" v="11363"/>
          <ac:spMkLst>
            <pc:docMk/>
            <pc:sldMk cId="2242633259" sldId="367"/>
            <ac:spMk id="2447" creationId="{7BA71E87-B70F-984A-BA38-8DEE750C62BB}"/>
          </ac:spMkLst>
        </pc:spChg>
        <pc:spChg chg="mod">
          <ac:chgData name="#NG CHI HUI#" userId="a8074964-3c0e-453e-bf61-1d9101821b9c" providerId="ADAL" clId="{6F6D8026-9D7B-E249-B11F-152A018EB705}" dt="2021-04-04T04:30:20.021" v="11363"/>
          <ac:spMkLst>
            <pc:docMk/>
            <pc:sldMk cId="2242633259" sldId="367"/>
            <ac:spMk id="2448" creationId="{358CEA6F-A758-9247-BC4D-327415397E32}"/>
          </ac:spMkLst>
        </pc:spChg>
        <pc:spChg chg="mod">
          <ac:chgData name="#NG CHI HUI#" userId="a8074964-3c0e-453e-bf61-1d9101821b9c" providerId="ADAL" clId="{6F6D8026-9D7B-E249-B11F-152A018EB705}" dt="2021-04-04T04:30:20.021" v="11363"/>
          <ac:spMkLst>
            <pc:docMk/>
            <pc:sldMk cId="2242633259" sldId="367"/>
            <ac:spMk id="2449" creationId="{C2882F1D-1FBD-DB48-A5A2-099483AE7C5A}"/>
          </ac:spMkLst>
        </pc:spChg>
        <pc:spChg chg="mod">
          <ac:chgData name="#NG CHI HUI#" userId="a8074964-3c0e-453e-bf61-1d9101821b9c" providerId="ADAL" clId="{6F6D8026-9D7B-E249-B11F-152A018EB705}" dt="2021-04-04T04:30:20.021" v="11363"/>
          <ac:spMkLst>
            <pc:docMk/>
            <pc:sldMk cId="2242633259" sldId="367"/>
            <ac:spMk id="2450" creationId="{12982365-8B71-3D42-BAB7-FD1D1D32653E}"/>
          </ac:spMkLst>
        </pc:spChg>
        <pc:spChg chg="mod">
          <ac:chgData name="#NG CHI HUI#" userId="a8074964-3c0e-453e-bf61-1d9101821b9c" providerId="ADAL" clId="{6F6D8026-9D7B-E249-B11F-152A018EB705}" dt="2021-04-04T04:30:20.021" v="11363"/>
          <ac:spMkLst>
            <pc:docMk/>
            <pc:sldMk cId="2242633259" sldId="367"/>
            <ac:spMk id="2451" creationId="{81D957B7-CE69-3849-9359-3C213E9B2622}"/>
          </ac:spMkLst>
        </pc:spChg>
        <pc:spChg chg="mod">
          <ac:chgData name="#NG CHI HUI#" userId="a8074964-3c0e-453e-bf61-1d9101821b9c" providerId="ADAL" clId="{6F6D8026-9D7B-E249-B11F-152A018EB705}" dt="2021-04-04T04:30:20.021" v="11363"/>
          <ac:spMkLst>
            <pc:docMk/>
            <pc:sldMk cId="2242633259" sldId="367"/>
            <ac:spMk id="2452" creationId="{FFD1C984-3AEF-3144-A4BA-103AF1386446}"/>
          </ac:spMkLst>
        </pc:spChg>
        <pc:spChg chg="mod">
          <ac:chgData name="#NG CHI HUI#" userId="a8074964-3c0e-453e-bf61-1d9101821b9c" providerId="ADAL" clId="{6F6D8026-9D7B-E249-B11F-152A018EB705}" dt="2021-04-04T04:30:20.021" v="11363"/>
          <ac:spMkLst>
            <pc:docMk/>
            <pc:sldMk cId="2242633259" sldId="367"/>
            <ac:spMk id="2453" creationId="{05898345-03A9-0541-B277-988AB24853C1}"/>
          </ac:spMkLst>
        </pc:spChg>
        <pc:spChg chg="mod">
          <ac:chgData name="#NG CHI HUI#" userId="a8074964-3c0e-453e-bf61-1d9101821b9c" providerId="ADAL" clId="{6F6D8026-9D7B-E249-B11F-152A018EB705}" dt="2021-04-04T04:30:20.021" v="11363"/>
          <ac:spMkLst>
            <pc:docMk/>
            <pc:sldMk cId="2242633259" sldId="367"/>
            <ac:spMk id="2454" creationId="{A7DB86C9-FB47-8641-B2EB-8286A991776A}"/>
          </ac:spMkLst>
        </pc:spChg>
        <pc:spChg chg="mod">
          <ac:chgData name="#NG CHI HUI#" userId="a8074964-3c0e-453e-bf61-1d9101821b9c" providerId="ADAL" clId="{6F6D8026-9D7B-E249-B11F-152A018EB705}" dt="2021-04-04T04:30:20.021" v="11363"/>
          <ac:spMkLst>
            <pc:docMk/>
            <pc:sldMk cId="2242633259" sldId="367"/>
            <ac:spMk id="2455" creationId="{D1617F49-2011-B14B-A649-5AEC8CDAA823}"/>
          </ac:spMkLst>
        </pc:spChg>
        <pc:spChg chg="mod">
          <ac:chgData name="#NG CHI HUI#" userId="a8074964-3c0e-453e-bf61-1d9101821b9c" providerId="ADAL" clId="{6F6D8026-9D7B-E249-B11F-152A018EB705}" dt="2021-04-04T04:30:20.021" v="11363"/>
          <ac:spMkLst>
            <pc:docMk/>
            <pc:sldMk cId="2242633259" sldId="367"/>
            <ac:spMk id="2456" creationId="{946A7A56-FF2E-4049-A304-7D7F758D2C38}"/>
          </ac:spMkLst>
        </pc:spChg>
        <pc:spChg chg="mod">
          <ac:chgData name="#NG CHI HUI#" userId="a8074964-3c0e-453e-bf61-1d9101821b9c" providerId="ADAL" clId="{6F6D8026-9D7B-E249-B11F-152A018EB705}" dt="2021-04-04T04:30:20.021" v="11363"/>
          <ac:spMkLst>
            <pc:docMk/>
            <pc:sldMk cId="2242633259" sldId="367"/>
            <ac:spMk id="2457" creationId="{19CB6F97-8DE3-9C4E-9BDE-D19B7469253A}"/>
          </ac:spMkLst>
        </pc:spChg>
        <pc:spChg chg="mod">
          <ac:chgData name="#NG CHI HUI#" userId="a8074964-3c0e-453e-bf61-1d9101821b9c" providerId="ADAL" clId="{6F6D8026-9D7B-E249-B11F-152A018EB705}" dt="2021-04-04T04:30:20.021" v="11363"/>
          <ac:spMkLst>
            <pc:docMk/>
            <pc:sldMk cId="2242633259" sldId="367"/>
            <ac:spMk id="2458" creationId="{245F6650-60CF-7F43-ADFD-B389326417AC}"/>
          </ac:spMkLst>
        </pc:spChg>
        <pc:spChg chg="mod">
          <ac:chgData name="#NG CHI HUI#" userId="a8074964-3c0e-453e-bf61-1d9101821b9c" providerId="ADAL" clId="{6F6D8026-9D7B-E249-B11F-152A018EB705}" dt="2021-04-04T04:30:20.021" v="11363"/>
          <ac:spMkLst>
            <pc:docMk/>
            <pc:sldMk cId="2242633259" sldId="367"/>
            <ac:spMk id="2459" creationId="{6B401806-8C73-8248-BD9D-EFAEC506619F}"/>
          </ac:spMkLst>
        </pc:spChg>
        <pc:spChg chg="mod">
          <ac:chgData name="#NG CHI HUI#" userId="a8074964-3c0e-453e-bf61-1d9101821b9c" providerId="ADAL" clId="{6F6D8026-9D7B-E249-B11F-152A018EB705}" dt="2021-04-04T04:30:20.021" v="11363"/>
          <ac:spMkLst>
            <pc:docMk/>
            <pc:sldMk cId="2242633259" sldId="367"/>
            <ac:spMk id="2460" creationId="{3FCB82CF-16C7-8E46-806F-CEE4BDE71729}"/>
          </ac:spMkLst>
        </pc:spChg>
        <pc:spChg chg="mod">
          <ac:chgData name="#NG CHI HUI#" userId="a8074964-3c0e-453e-bf61-1d9101821b9c" providerId="ADAL" clId="{6F6D8026-9D7B-E249-B11F-152A018EB705}" dt="2021-04-04T04:30:20.021" v="11363"/>
          <ac:spMkLst>
            <pc:docMk/>
            <pc:sldMk cId="2242633259" sldId="367"/>
            <ac:spMk id="2461" creationId="{939094FF-2978-694A-B31A-3308EC54F33C}"/>
          </ac:spMkLst>
        </pc:spChg>
        <pc:spChg chg="mod">
          <ac:chgData name="#NG CHI HUI#" userId="a8074964-3c0e-453e-bf61-1d9101821b9c" providerId="ADAL" clId="{6F6D8026-9D7B-E249-B11F-152A018EB705}" dt="2021-04-04T04:30:20.021" v="11363"/>
          <ac:spMkLst>
            <pc:docMk/>
            <pc:sldMk cId="2242633259" sldId="367"/>
            <ac:spMk id="2462" creationId="{66289515-C9A9-144A-91A5-687CE44E3101}"/>
          </ac:spMkLst>
        </pc:spChg>
        <pc:spChg chg="mod">
          <ac:chgData name="#NG CHI HUI#" userId="a8074964-3c0e-453e-bf61-1d9101821b9c" providerId="ADAL" clId="{6F6D8026-9D7B-E249-B11F-152A018EB705}" dt="2021-04-04T04:30:20.021" v="11363"/>
          <ac:spMkLst>
            <pc:docMk/>
            <pc:sldMk cId="2242633259" sldId="367"/>
            <ac:spMk id="2463" creationId="{78FDB9B4-F6C8-2542-B35C-5EE7500D99E3}"/>
          </ac:spMkLst>
        </pc:spChg>
        <pc:spChg chg="mod">
          <ac:chgData name="#NG CHI HUI#" userId="a8074964-3c0e-453e-bf61-1d9101821b9c" providerId="ADAL" clId="{6F6D8026-9D7B-E249-B11F-152A018EB705}" dt="2021-04-04T04:30:20.021" v="11363"/>
          <ac:spMkLst>
            <pc:docMk/>
            <pc:sldMk cId="2242633259" sldId="367"/>
            <ac:spMk id="2464" creationId="{012775F1-43D3-9A40-B2D2-CA52EA1134A4}"/>
          </ac:spMkLst>
        </pc:spChg>
        <pc:spChg chg="mod">
          <ac:chgData name="#NG CHI HUI#" userId="a8074964-3c0e-453e-bf61-1d9101821b9c" providerId="ADAL" clId="{6F6D8026-9D7B-E249-B11F-152A018EB705}" dt="2021-04-04T04:30:20.021" v="11363"/>
          <ac:spMkLst>
            <pc:docMk/>
            <pc:sldMk cId="2242633259" sldId="367"/>
            <ac:spMk id="2465" creationId="{85C3FC17-6927-DE44-B599-5F4FA9177ED8}"/>
          </ac:spMkLst>
        </pc:spChg>
        <pc:spChg chg="mod">
          <ac:chgData name="#NG CHI HUI#" userId="a8074964-3c0e-453e-bf61-1d9101821b9c" providerId="ADAL" clId="{6F6D8026-9D7B-E249-B11F-152A018EB705}" dt="2021-04-04T04:30:20.021" v="11363"/>
          <ac:spMkLst>
            <pc:docMk/>
            <pc:sldMk cId="2242633259" sldId="367"/>
            <ac:spMk id="2466" creationId="{B699FD5B-7EE6-984F-A55C-8CA429D49D8E}"/>
          </ac:spMkLst>
        </pc:spChg>
        <pc:spChg chg="mod">
          <ac:chgData name="#NG CHI HUI#" userId="a8074964-3c0e-453e-bf61-1d9101821b9c" providerId="ADAL" clId="{6F6D8026-9D7B-E249-B11F-152A018EB705}" dt="2021-04-04T04:30:20.021" v="11363"/>
          <ac:spMkLst>
            <pc:docMk/>
            <pc:sldMk cId="2242633259" sldId="367"/>
            <ac:spMk id="2467" creationId="{78E07C8C-9E1F-D644-8FFA-02508913E1F0}"/>
          </ac:spMkLst>
        </pc:spChg>
        <pc:spChg chg="mod">
          <ac:chgData name="#NG CHI HUI#" userId="a8074964-3c0e-453e-bf61-1d9101821b9c" providerId="ADAL" clId="{6F6D8026-9D7B-E249-B11F-152A018EB705}" dt="2021-04-04T04:30:20.021" v="11363"/>
          <ac:spMkLst>
            <pc:docMk/>
            <pc:sldMk cId="2242633259" sldId="367"/>
            <ac:spMk id="2468" creationId="{59D07C48-5D77-E24F-8F32-810FD586FB80}"/>
          </ac:spMkLst>
        </pc:spChg>
        <pc:spChg chg="mod">
          <ac:chgData name="#NG CHI HUI#" userId="a8074964-3c0e-453e-bf61-1d9101821b9c" providerId="ADAL" clId="{6F6D8026-9D7B-E249-B11F-152A018EB705}" dt="2021-04-04T04:30:20.021" v="11363"/>
          <ac:spMkLst>
            <pc:docMk/>
            <pc:sldMk cId="2242633259" sldId="367"/>
            <ac:spMk id="2469" creationId="{1917D634-F933-FB41-8F30-646DA684F1D7}"/>
          </ac:spMkLst>
        </pc:spChg>
        <pc:spChg chg="mod">
          <ac:chgData name="#NG CHI HUI#" userId="a8074964-3c0e-453e-bf61-1d9101821b9c" providerId="ADAL" clId="{6F6D8026-9D7B-E249-B11F-152A018EB705}" dt="2021-04-04T04:30:20.021" v="11363"/>
          <ac:spMkLst>
            <pc:docMk/>
            <pc:sldMk cId="2242633259" sldId="367"/>
            <ac:spMk id="2470" creationId="{86AC5F9F-AC12-3F41-80F2-2589CED599EE}"/>
          </ac:spMkLst>
        </pc:spChg>
        <pc:spChg chg="mod">
          <ac:chgData name="#NG CHI HUI#" userId="a8074964-3c0e-453e-bf61-1d9101821b9c" providerId="ADAL" clId="{6F6D8026-9D7B-E249-B11F-152A018EB705}" dt="2021-04-04T04:30:20.021" v="11363"/>
          <ac:spMkLst>
            <pc:docMk/>
            <pc:sldMk cId="2242633259" sldId="367"/>
            <ac:spMk id="2471" creationId="{D8C2885F-9E10-8B44-B0FF-0AA5F4986EF0}"/>
          </ac:spMkLst>
        </pc:spChg>
        <pc:spChg chg="mod">
          <ac:chgData name="#NG CHI HUI#" userId="a8074964-3c0e-453e-bf61-1d9101821b9c" providerId="ADAL" clId="{6F6D8026-9D7B-E249-B11F-152A018EB705}" dt="2021-04-04T04:30:20.021" v="11363"/>
          <ac:spMkLst>
            <pc:docMk/>
            <pc:sldMk cId="2242633259" sldId="367"/>
            <ac:spMk id="2472" creationId="{B140240D-9398-FE4D-8062-2688F05A2EE8}"/>
          </ac:spMkLst>
        </pc:spChg>
        <pc:spChg chg="mod">
          <ac:chgData name="#NG CHI HUI#" userId="a8074964-3c0e-453e-bf61-1d9101821b9c" providerId="ADAL" clId="{6F6D8026-9D7B-E249-B11F-152A018EB705}" dt="2021-04-04T04:30:20.021" v="11363"/>
          <ac:spMkLst>
            <pc:docMk/>
            <pc:sldMk cId="2242633259" sldId="367"/>
            <ac:spMk id="2473" creationId="{38D56835-A2AE-B74F-AB44-15846237F277}"/>
          </ac:spMkLst>
        </pc:spChg>
        <pc:spChg chg="mod">
          <ac:chgData name="#NG CHI HUI#" userId="a8074964-3c0e-453e-bf61-1d9101821b9c" providerId="ADAL" clId="{6F6D8026-9D7B-E249-B11F-152A018EB705}" dt="2021-04-04T04:30:20.021" v="11363"/>
          <ac:spMkLst>
            <pc:docMk/>
            <pc:sldMk cId="2242633259" sldId="367"/>
            <ac:spMk id="2474" creationId="{4F76448A-1A4A-FC45-BC9F-902881472BD3}"/>
          </ac:spMkLst>
        </pc:spChg>
        <pc:spChg chg="mod">
          <ac:chgData name="#NG CHI HUI#" userId="a8074964-3c0e-453e-bf61-1d9101821b9c" providerId="ADAL" clId="{6F6D8026-9D7B-E249-B11F-152A018EB705}" dt="2021-04-04T04:30:20.021" v="11363"/>
          <ac:spMkLst>
            <pc:docMk/>
            <pc:sldMk cId="2242633259" sldId="367"/>
            <ac:spMk id="2475" creationId="{B26EF3E0-EDA2-9641-8A80-1EBC7AF6903A}"/>
          </ac:spMkLst>
        </pc:spChg>
        <pc:spChg chg="mod">
          <ac:chgData name="#NG CHI HUI#" userId="a8074964-3c0e-453e-bf61-1d9101821b9c" providerId="ADAL" clId="{6F6D8026-9D7B-E249-B11F-152A018EB705}" dt="2021-04-04T04:30:20.021" v="11363"/>
          <ac:spMkLst>
            <pc:docMk/>
            <pc:sldMk cId="2242633259" sldId="367"/>
            <ac:spMk id="2476" creationId="{D3934ECB-BBFA-984E-8944-532C97FB04C4}"/>
          </ac:spMkLst>
        </pc:spChg>
        <pc:spChg chg="mod">
          <ac:chgData name="#NG CHI HUI#" userId="a8074964-3c0e-453e-bf61-1d9101821b9c" providerId="ADAL" clId="{6F6D8026-9D7B-E249-B11F-152A018EB705}" dt="2021-04-04T04:30:20.021" v="11363"/>
          <ac:spMkLst>
            <pc:docMk/>
            <pc:sldMk cId="2242633259" sldId="367"/>
            <ac:spMk id="2477" creationId="{BED1895B-4694-814C-93F9-4A74DDC46928}"/>
          </ac:spMkLst>
        </pc:spChg>
        <pc:spChg chg="mod">
          <ac:chgData name="#NG CHI HUI#" userId="a8074964-3c0e-453e-bf61-1d9101821b9c" providerId="ADAL" clId="{6F6D8026-9D7B-E249-B11F-152A018EB705}" dt="2021-04-04T04:30:20.021" v="11363"/>
          <ac:spMkLst>
            <pc:docMk/>
            <pc:sldMk cId="2242633259" sldId="367"/>
            <ac:spMk id="2478" creationId="{5C550389-758E-CC4F-9F88-F75C578E8679}"/>
          </ac:spMkLst>
        </pc:spChg>
        <pc:spChg chg="mod">
          <ac:chgData name="#NG CHI HUI#" userId="a8074964-3c0e-453e-bf61-1d9101821b9c" providerId="ADAL" clId="{6F6D8026-9D7B-E249-B11F-152A018EB705}" dt="2021-04-04T04:30:20.021" v="11363"/>
          <ac:spMkLst>
            <pc:docMk/>
            <pc:sldMk cId="2242633259" sldId="367"/>
            <ac:spMk id="2479" creationId="{1A7DFAC3-3DE0-A34D-8007-30906AAC1C34}"/>
          </ac:spMkLst>
        </pc:spChg>
        <pc:spChg chg="mod">
          <ac:chgData name="#NG CHI HUI#" userId="a8074964-3c0e-453e-bf61-1d9101821b9c" providerId="ADAL" clId="{6F6D8026-9D7B-E249-B11F-152A018EB705}" dt="2021-04-04T04:30:20.021" v="11363"/>
          <ac:spMkLst>
            <pc:docMk/>
            <pc:sldMk cId="2242633259" sldId="367"/>
            <ac:spMk id="2480" creationId="{0262A533-BDC1-0A4F-A2DB-DBA64ABE4396}"/>
          </ac:spMkLst>
        </pc:spChg>
        <pc:spChg chg="mod">
          <ac:chgData name="#NG CHI HUI#" userId="a8074964-3c0e-453e-bf61-1d9101821b9c" providerId="ADAL" clId="{6F6D8026-9D7B-E249-B11F-152A018EB705}" dt="2021-04-04T04:30:20.021" v="11363"/>
          <ac:spMkLst>
            <pc:docMk/>
            <pc:sldMk cId="2242633259" sldId="367"/>
            <ac:spMk id="2481" creationId="{4C8F9095-7340-DD4A-97D6-C30C04E906C5}"/>
          </ac:spMkLst>
        </pc:spChg>
        <pc:spChg chg="mod">
          <ac:chgData name="#NG CHI HUI#" userId="a8074964-3c0e-453e-bf61-1d9101821b9c" providerId="ADAL" clId="{6F6D8026-9D7B-E249-B11F-152A018EB705}" dt="2021-04-04T04:30:20.021" v="11363"/>
          <ac:spMkLst>
            <pc:docMk/>
            <pc:sldMk cId="2242633259" sldId="367"/>
            <ac:spMk id="2482" creationId="{3034C62D-CA95-7446-AD11-06BEF41C2D25}"/>
          </ac:spMkLst>
        </pc:spChg>
        <pc:spChg chg="mod">
          <ac:chgData name="#NG CHI HUI#" userId="a8074964-3c0e-453e-bf61-1d9101821b9c" providerId="ADAL" clId="{6F6D8026-9D7B-E249-B11F-152A018EB705}" dt="2021-04-04T04:30:20.021" v="11363"/>
          <ac:spMkLst>
            <pc:docMk/>
            <pc:sldMk cId="2242633259" sldId="367"/>
            <ac:spMk id="2483" creationId="{579D2863-FAFE-1941-8F75-BBE3E1625ECF}"/>
          </ac:spMkLst>
        </pc:spChg>
        <pc:spChg chg="mod">
          <ac:chgData name="#NG CHI HUI#" userId="a8074964-3c0e-453e-bf61-1d9101821b9c" providerId="ADAL" clId="{6F6D8026-9D7B-E249-B11F-152A018EB705}" dt="2021-04-04T04:30:20.021" v="11363"/>
          <ac:spMkLst>
            <pc:docMk/>
            <pc:sldMk cId="2242633259" sldId="367"/>
            <ac:spMk id="2484" creationId="{DC843D23-F6A3-D74D-AD60-EC16E4CCFBD4}"/>
          </ac:spMkLst>
        </pc:spChg>
        <pc:spChg chg="mod">
          <ac:chgData name="#NG CHI HUI#" userId="a8074964-3c0e-453e-bf61-1d9101821b9c" providerId="ADAL" clId="{6F6D8026-9D7B-E249-B11F-152A018EB705}" dt="2021-04-04T04:30:20.021" v="11363"/>
          <ac:spMkLst>
            <pc:docMk/>
            <pc:sldMk cId="2242633259" sldId="367"/>
            <ac:spMk id="2485" creationId="{B81B6532-8A41-834D-961A-6DE5152FDE5C}"/>
          </ac:spMkLst>
        </pc:spChg>
        <pc:spChg chg="mod">
          <ac:chgData name="#NG CHI HUI#" userId="a8074964-3c0e-453e-bf61-1d9101821b9c" providerId="ADAL" clId="{6F6D8026-9D7B-E249-B11F-152A018EB705}" dt="2021-04-04T04:30:20.021" v="11363"/>
          <ac:spMkLst>
            <pc:docMk/>
            <pc:sldMk cId="2242633259" sldId="367"/>
            <ac:spMk id="2486" creationId="{06B78889-08C8-B442-BB69-03A0F1FBFA15}"/>
          </ac:spMkLst>
        </pc:spChg>
        <pc:spChg chg="mod">
          <ac:chgData name="#NG CHI HUI#" userId="a8074964-3c0e-453e-bf61-1d9101821b9c" providerId="ADAL" clId="{6F6D8026-9D7B-E249-B11F-152A018EB705}" dt="2021-04-04T04:30:20.021" v="11363"/>
          <ac:spMkLst>
            <pc:docMk/>
            <pc:sldMk cId="2242633259" sldId="367"/>
            <ac:spMk id="2487" creationId="{66C15A70-6D6F-0249-B86E-D137A6F55DBF}"/>
          </ac:spMkLst>
        </pc:spChg>
        <pc:spChg chg="mod">
          <ac:chgData name="#NG CHI HUI#" userId="a8074964-3c0e-453e-bf61-1d9101821b9c" providerId="ADAL" clId="{6F6D8026-9D7B-E249-B11F-152A018EB705}" dt="2021-04-04T04:30:20.021" v="11363"/>
          <ac:spMkLst>
            <pc:docMk/>
            <pc:sldMk cId="2242633259" sldId="367"/>
            <ac:spMk id="2488" creationId="{BC14DE09-140B-EC49-8BF0-A4F6668E01C2}"/>
          </ac:spMkLst>
        </pc:spChg>
        <pc:spChg chg="mod">
          <ac:chgData name="#NG CHI HUI#" userId="a8074964-3c0e-453e-bf61-1d9101821b9c" providerId="ADAL" clId="{6F6D8026-9D7B-E249-B11F-152A018EB705}" dt="2021-04-04T04:30:20.021" v="11363"/>
          <ac:spMkLst>
            <pc:docMk/>
            <pc:sldMk cId="2242633259" sldId="367"/>
            <ac:spMk id="2489" creationId="{AFF70C19-29ED-4D4D-9B88-68FBF4F1DF38}"/>
          </ac:spMkLst>
        </pc:spChg>
        <pc:spChg chg="mod">
          <ac:chgData name="#NG CHI HUI#" userId="a8074964-3c0e-453e-bf61-1d9101821b9c" providerId="ADAL" clId="{6F6D8026-9D7B-E249-B11F-152A018EB705}" dt="2021-04-04T04:30:20.021" v="11363"/>
          <ac:spMkLst>
            <pc:docMk/>
            <pc:sldMk cId="2242633259" sldId="367"/>
            <ac:spMk id="2490" creationId="{F38CC330-A938-F54B-B954-D8447B282722}"/>
          </ac:spMkLst>
        </pc:spChg>
        <pc:spChg chg="mod">
          <ac:chgData name="#NG CHI HUI#" userId="a8074964-3c0e-453e-bf61-1d9101821b9c" providerId="ADAL" clId="{6F6D8026-9D7B-E249-B11F-152A018EB705}" dt="2021-04-04T04:30:20.021" v="11363"/>
          <ac:spMkLst>
            <pc:docMk/>
            <pc:sldMk cId="2242633259" sldId="367"/>
            <ac:spMk id="2491" creationId="{5B3BB074-F965-1F42-ABF0-FC867DF21998}"/>
          </ac:spMkLst>
        </pc:spChg>
        <pc:spChg chg="mod">
          <ac:chgData name="#NG CHI HUI#" userId="a8074964-3c0e-453e-bf61-1d9101821b9c" providerId="ADAL" clId="{6F6D8026-9D7B-E249-B11F-152A018EB705}" dt="2021-04-04T04:30:20.021" v="11363"/>
          <ac:spMkLst>
            <pc:docMk/>
            <pc:sldMk cId="2242633259" sldId="367"/>
            <ac:spMk id="2492" creationId="{2700BF8A-9100-8240-9699-FA995ED79D97}"/>
          </ac:spMkLst>
        </pc:spChg>
        <pc:spChg chg="mod">
          <ac:chgData name="#NG CHI HUI#" userId="a8074964-3c0e-453e-bf61-1d9101821b9c" providerId="ADAL" clId="{6F6D8026-9D7B-E249-B11F-152A018EB705}" dt="2021-04-04T04:30:20.021" v="11363"/>
          <ac:spMkLst>
            <pc:docMk/>
            <pc:sldMk cId="2242633259" sldId="367"/>
            <ac:spMk id="2493" creationId="{78FC4409-F54C-4F44-9FA4-FCE8E8E20EE7}"/>
          </ac:spMkLst>
        </pc:spChg>
        <pc:spChg chg="mod">
          <ac:chgData name="#NG CHI HUI#" userId="a8074964-3c0e-453e-bf61-1d9101821b9c" providerId="ADAL" clId="{6F6D8026-9D7B-E249-B11F-152A018EB705}" dt="2021-04-04T04:30:20.021" v="11363"/>
          <ac:spMkLst>
            <pc:docMk/>
            <pc:sldMk cId="2242633259" sldId="367"/>
            <ac:spMk id="2494" creationId="{FE62026D-3BC8-4E4D-873B-0BEBA9A2FCAF}"/>
          </ac:spMkLst>
        </pc:spChg>
        <pc:spChg chg="mod">
          <ac:chgData name="#NG CHI HUI#" userId="a8074964-3c0e-453e-bf61-1d9101821b9c" providerId="ADAL" clId="{6F6D8026-9D7B-E249-B11F-152A018EB705}" dt="2021-04-04T04:30:20.021" v="11363"/>
          <ac:spMkLst>
            <pc:docMk/>
            <pc:sldMk cId="2242633259" sldId="367"/>
            <ac:spMk id="2495" creationId="{7BDA2708-66D5-9647-A767-D509EFCF302A}"/>
          </ac:spMkLst>
        </pc:spChg>
        <pc:spChg chg="mod">
          <ac:chgData name="#NG CHI HUI#" userId="a8074964-3c0e-453e-bf61-1d9101821b9c" providerId="ADAL" clId="{6F6D8026-9D7B-E249-B11F-152A018EB705}" dt="2021-04-04T04:30:20.021" v="11363"/>
          <ac:spMkLst>
            <pc:docMk/>
            <pc:sldMk cId="2242633259" sldId="367"/>
            <ac:spMk id="2496" creationId="{E7225F51-6739-3444-9973-A7824CBDB233}"/>
          </ac:spMkLst>
        </pc:spChg>
        <pc:spChg chg="mod">
          <ac:chgData name="#NG CHI HUI#" userId="a8074964-3c0e-453e-bf61-1d9101821b9c" providerId="ADAL" clId="{6F6D8026-9D7B-E249-B11F-152A018EB705}" dt="2021-04-04T04:30:20.021" v="11363"/>
          <ac:spMkLst>
            <pc:docMk/>
            <pc:sldMk cId="2242633259" sldId="367"/>
            <ac:spMk id="2497" creationId="{25661378-33EF-C44F-AF94-3C85209B45C1}"/>
          </ac:spMkLst>
        </pc:spChg>
        <pc:spChg chg="mod">
          <ac:chgData name="#NG CHI HUI#" userId="a8074964-3c0e-453e-bf61-1d9101821b9c" providerId="ADAL" clId="{6F6D8026-9D7B-E249-B11F-152A018EB705}" dt="2021-04-04T04:30:20.021" v="11363"/>
          <ac:spMkLst>
            <pc:docMk/>
            <pc:sldMk cId="2242633259" sldId="367"/>
            <ac:spMk id="2498" creationId="{B9ED8C1F-5927-AD49-BBFC-8A43C6F45BB5}"/>
          </ac:spMkLst>
        </pc:spChg>
        <pc:spChg chg="mod">
          <ac:chgData name="#NG CHI HUI#" userId="a8074964-3c0e-453e-bf61-1d9101821b9c" providerId="ADAL" clId="{6F6D8026-9D7B-E249-B11F-152A018EB705}" dt="2021-04-04T04:30:20.021" v="11363"/>
          <ac:spMkLst>
            <pc:docMk/>
            <pc:sldMk cId="2242633259" sldId="367"/>
            <ac:spMk id="2499" creationId="{6B8277D7-9CA9-C948-8362-B663190431D0}"/>
          </ac:spMkLst>
        </pc:spChg>
        <pc:spChg chg="mod">
          <ac:chgData name="#NG CHI HUI#" userId="a8074964-3c0e-453e-bf61-1d9101821b9c" providerId="ADAL" clId="{6F6D8026-9D7B-E249-B11F-152A018EB705}" dt="2021-04-04T04:30:20.021" v="11363"/>
          <ac:spMkLst>
            <pc:docMk/>
            <pc:sldMk cId="2242633259" sldId="367"/>
            <ac:spMk id="2500" creationId="{88341BDD-20DA-684E-811E-788A5B70E0A0}"/>
          </ac:spMkLst>
        </pc:spChg>
        <pc:spChg chg="mod">
          <ac:chgData name="#NG CHI HUI#" userId="a8074964-3c0e-453e-bf61-1d9101821b9c" providerId="ADAL" clId="{6F6D8026-9D7B-E249-B11F-152A018EB705}" dt="2021-04-04T04:30:20.021" v="11363"/>
          <ac:spMkLst>
            <pc:docMk/>
            <pc:sldMk cId="2242633259" sldId="367"/>
            <ac:spMk id="2501" creationId="{AFB2B162-441F-D545-A90D-AC47BEF38AEF}"/>
          </ac:spMkLst>
        </pc:spChg>
        <pc:spChg chg="mod">
          <ac:chgData name="#NG CHI HUI#" userId="a8074964-3c0e-453e-bf61-1d9101821b9c" providerId="ADAL" clId="{6F6D8026-9D7B-E249-B11F-152A018EB705}" dt="2021-04-04T04:30:20.021" v="11363"/>
          <ac:spMkLst>
            <pc:docMk/>
            <pc:sldMk cId="2242633259" sldId="367"/>
            <ac:spMk id="2502" creationId="{D2F8CD73-CCEC-0448-8601-5ADA90FABD44}"/>
          </ac:spMkLst>
        </pc:spChg>
        <pc:spChg chg="mod">
          <ac:chgData name="#NG CHI HUI#" userId="a8074964-3c0e-453e-bf61-1d9101821b9c" providerId="ADAL" clId="{6F6D8026-9D7B-E249-B11F-152A018EB705}" dt="2021-04-04T04:30:20.021" v="11363"/>
          <ac:spMkLst>
            <pc:docMk/>
            <pc:sldMk cId="2242633259" sldId="367"/>
            <ac:spMk id="2503" creationId="{A72E9FD6-B469-364C-AA46-12CF114C2474}"/>
          </ac:spMkLst>
        </pc:spChg>
        <pc:spChg chg="mod">
          <ac:chgData name="#NG CHI HUI#" userId="a8074964-3c0e-453e-bf61-1d9101821b9c" providerId="ADAL" clId="{6F6D8026-9D7B-E249-B11F-152A018EB705}" dt="2021-04-04T04:30:20.021" v="11363"/>
          <ac:spMkLst>
            <pc:docMk/>
            <pc:sldMk cId="2242633259" sldId="367"/>
            <ac:spMk id="2504" creationId="{28271077-0827-F845-9392-F0E66577DCD1}"/>
          </ac:spMkLst>
        </pc:spChg>
        <pc:spChg chg="mod">
          <ac:chgData name="#NG CHI HUI#" userId="a8074964-3c0e-453e-bf61-1d9101821b9c" providerId="ADAL" clId="{6F6D8026-9D7B-E249-B11F-152A018EB705}" dt="2021-04-04T04:30:20.021" v="11363"/>
          <ac:spMkLst>
            <pc:docMk/>
            <pc:sldMk cId="2242633259" sldId="367"/>
            <ac:spMk id="2505" creationId="{510869C7-9A75-BF4C-BC66-31523A923356}"/>
          </ac:spMkLst>
        </pc:spChg>
        <pc:spChg chg="mod">
          <ac:chgData name="#NG CHI HUI#" userId="a8074964-3c0e-453e-bf61-1d9101821b9c" providerId="ADAL" clId="{6F6D8026-9D7B-E249-B11F-152A018EB705}" dt="2021-04-04T04:30:20.021" v="11363"/>
          <ac:spMkLst>
            <pc:docMk/>
            <pc:sldMk cId="2242633259" sldId="367"/>
            <ac:spMk id="2506" creationId="{611A9870-6751-7741-BC5B-2F22B258B65D}"/>
          </ac:spMkLst>
        </pc:spChg>
        <pc:spChg chg="mod">
          <ac:chgData name="#NG CHI HUI#" userId="a8074964-3c0e-453e-bf61-1d9101821b9c" providerId="ADAL" clId="{6F6D8026-9D7B-E249-B11F-152A018EB705}" dt="2021-04-04T04:30:20.021" v="11363"/>
          <ac:spMkLst>
            <pc:docMk/>
            <pc:sldMk cId="2242633259" sldId="367"/>
            <ac:spMk id="2507" creationId="{B0290D41-998A-E541-BC9D-E3E62A81F84F}"/>
          </ac:spMkLst>
        </pc:spChg>
        <pc:spChg chg="mod">
          <ac:chgData name="#NG CHI HUI#" userId="a8074964-3c0e-453e-bf61-1d9101821b9c" providerId="ADAL" clId="{6F6D8026-9D7B-E249-B11F-152A018EB705}" dt="2021-04-04T04:30:20.021" v="11363"/>
          <ac:spMkLst>
            <pc:docMk/>
            <pc:sldMk cId="2242633259" sldId="367"/>
            <ac:spMk id="2508" creationId="{634D708A-AAE4-724B-9FAE-0BE259775F20}"/>
          </ac:spMkLst>
        </pc:spChg>
        <pc:spChg chg="mod">
          <ac:chgData name="#NG CHI HUI#" userId="a8074964-3c0e-453e-bf61-1d9101821b9c" providerId="ADAL" clId="{6F6D8026-9D7B-E249-B11F-152A018EB705}" dt="2021-04-04T04:30:20.021" v="11363"/>
          <ac:spMkLst>
            <pc:docMk/>
            <pc:sldMk cId="2242633259" sldId="367"/>
            <ac:spMk id="2509" creationId="{2A3E467F-D562-AE41-8AB4-9D5D3081C6FB}"/>
          </ac:spMkLst>
        </pc:spChg>
        <pc:spChg chg="mod">
          <ac:chgData name="#NG CHI HUI#" userId="a8074964-3c0e-453e-bf61-1d9101821b9c" providerId="ADAL" clId="{6F6D8026-9D7B-E249-B11F-152A018EB705}" dt="2021-04-04T04:30:20.021" v="11363"/>
          <ac:spMkLst>
            <pc:docMk/>
            <pc:sldMk cId="2242633259" sldId="367"/>
            <ac:spMk id="2510" creationId="{82CB8C36-0A5D-E048-9277-50D391AF12C5}"/>
          </ac:spMkLst>
        </pc:spChg>
        <pc:spChg chg="mod">
          <ac:chgData name="#NG CHI HUI#" userId="a8074964-3c0e-453e-bf61-1d9101821b9c" providerId="ADAL" clId="{6F6D8026-9D7B-E249-B11F-152A018EB705}" dt="2021-04-04T04:30:20.021" v="11363"/>
          <ac:spMkLst>
            <pc:docMk/>
            <pc:sldMk cId="2242633259" sldId="367"/>
            <ac:spMk id="2511" creationId="{43058534-65A5-994A-B544-B088A19C8954}"/>
          </ac:spMkLst>
        </pc:spChg>
        <pc:spChg chg="mod">
          <ac:chgData name="#NG CHI HUI#" userId="a8074964-3c0e-453e-bf61-1d9101821b9c" providerId="ADAL" clId="{6F6D8026-9D7B-E249-B11F-152A018EB705}" dt="2021-04-04T04:30:20.021" v="11363"/>
          <ac:spMkLst>
            <pc:docMk/>
            <pc:sldMk cId="2242633259" sldId="367"/>
            <ac:spMk id="2512" creationId="{65C90E77-B4CF-E64E-808A-4B5BF5C903E6}"/>
          </ac:spMkLst>
        </pc:spChg>
        <pc:spChg chg="mod">
          <ac:chgData name="#NG CHI HUI#" userId="a8074964-3c0e-453e-bf61-1d9101821b9c" providerId="ADAL" clId="{6F6D8026-9D7B-E249-B11F-152A018EB705}" dt="2021-04-04T04:30:20.021" v="11363"/>
          <ac:spMkLst>
            <pc:docMk/>
            <pc:sldMk cId="2242633259" sldId="367"/>
            <ac:spMk id="2513" creationId="{DA8D7BCA-EC2F-184D-BC62-14F59B0FD633}"/>
          </ac:spMkLst>
        </pc:spChg>
        <pc:spChg chg="mod">
          <ac:chgData name="#NG CHI HUI#" userId="a8074964-3c0e-453e-bf61-1d9101821b9c" providerId="ADAL" clId="{6F6D8026-9D7B-E249-B11F-152A018EB705}" dt="2021-04-04T04:30:20.021" v="11363"/>
          <ac:spMkLst>
            <pc:docMk/>
            <pc:sldMk cId="2242633259" sldId="367"/>
            <ac:spMk id="2514" creationId="{352EF435-F0A3-D745-BD7C-9BA320B9007D}"/>
          </ac:spMkLst>
        </pc:spChg>
        <pc:spChg chg="mod">
          <ac:chgData name="#NG CHI HUI#" userId="a8074964-3c0e-453e-bf61-1d9101821b9c" providerId="ADAL" clId="{6F6D8026-9D7B-E249-B11F-152A018EB705}" dt="2021-04-04T04:30:20.021" v="11363"/>
          <ac:spMkLst>
            <pc:docMk/>
            <pc:sldMk cId="2242633259" sldId="367"/>
            <ac:spMk id="2515" creationId="{99121F12-C195-2E4B-9A18-197EF6048146}"/>
          </ac:spMkLst>
        </pc:spChg>
        <pc:spChg chg="mod">
          <ac:chgData name="#NG CHI HUI#" userId="a8074964-3c0e-453e-bf61-1d9101821b9c" providerId="ADAL" clId="{6F6D8026-9D7B-E249-B11F-152A018EB705}" dt="2021-04-04T04:30:20.021" v="11363"/>
          <ac:spMkLst>
            <pc:docMk/>
            <pc:sldMk cId="2242633259" sldId="367"/>
            <ac:spMk id="2516" creationId="{4A134C4E-FA3D-9642-807A-BB3E73F8D44D}"/>
          </ac:spMkLst>
        </pc:spChg>
        <pc:spChg chg="mod">
          <ac:chgData name="#NG CHI HUI#" userId="a8074964-3c0e-453e-bf61-1d9101821b9c" providerId="ADAL" clId="{6F6D8026-9D7B-E249-B11F-152A018EB705}" dt="2021-04-04T04:30:20.021" v="11363"/>
          <ac:spMkLst>
            <pc:docMk/>
            <pc:sldMk cId="2242633259" sldId="367"/>
            <ac:spMk id="2517" creationId="{0F0BA0BB-509C-6B41-9D7F-4F8E165A6D87}"/>
          </ac:spMkLst>
        </pc:spChg>
        <pc:spChg chg="mod">
          <ac:chgData name="#NG CHI HUI#" userId="a8074964-3c0e-453e-bf61-1d9101821b9c" providerId="ADAL" clId="{6F6D8026-9D7B-E249-B11F-152A018EB705}" dt="2021-04-04T04:30:20.021" v="11363"/>
          <ac:spMkLst>
            <pc:docMk/>
            <pc:sldMk cId="2242633259" sldId="367"/>
            <ac:spMk id="2518" creationId="{3AA91ACB-4830-FA44-8A73-87D70AE57A43}"/>
          </ac:spMkLst>
        </pc:spChg>
        <pc:spChg chg="mod">
          <ac:chgData name="#NG CHI HUI#" userId="a8074964-3c0e-453e-bf61-1d9101821b9c" providerId="ADAL" clId="{6F6D8026-9D7B-E249-B11F-152A018EB705}" dt="2021-04-04T04:30:20.021" v="11363"/>
          <ac:spMkLst>
            <pc:docMk/>
            <pc:sldMk cId="2242633259" sldId="367"/>
            <ac:spMk id="2519" creationId="{91016FCD-B168-A54C-A6BA-D9BE23C4DB11}"/>
          </ac:spMkLst>
        </pc:spChg>
        <pc:spChg chg="mod">
          <ac:chgData name="#NG CHI HUI#" userId="a8074964-3c0e-453e-bf61-1d9101821b9c" providerId="ADAL" clId="{6F6D8026-9D7B-E249-B11F-152A018EB705}" dt="2021-04-04T04:30:20.021" v="11363"/>
          <ac:spMkLst>
            <pc:docMk/>
            <pc:sldMk cId="2242633259" sldId="367"/>
            <ac:spMk id="2520" creationId="{0144E6D6-CA5A-F841-A6C9-3CF78059E3BE}"/>
          </ac:spMkLst>
        </pc:spChg>
        <pc:spChg chg="mod">
          <ac:chgData name="#NG CHI HUI#" userId="a8074964-3c0e-453e-bf61-1d9101821b9c" providerId="ADAL" clId="{6F6D8026-9D7B-E249-B11F-152A018EB705}" dt="2021-04-04T04:30:20.021" v="11363"/>
          <ac:spMkLst>
            <pc:docMk/>
            <pc:sldMk cId="2242633259" sldId="367"/>
            <ac:spMk id="2521" creationId="{96EBD0C0-055D-C341-8713-FC49C8B423A8}"/>
          </ac:spMkLst>
        </pc:spChg>
        <pc:spChg chg="mod">
          <ac:chgData name="#NG CHI HUI#" userId="a8074964-3c0e-453e-bf61-1d9101821b9c" providerId="ADAL" clId="{6F6D8026-9D7B-E249-B11F-152A018EB705}" dt="2021-04-04T04:30:20.021" v="11363"/>
          <ac:spMkLst>
            <pc:docMk/>
            <pc:sldMk cId="2242633259" sldId="367"/>
            <ac:spMk id="2522" creationId="{5B02BE7F-1BCC-7242-89CB-8C63C7810F9E}"/>
          </ac:spMkLst>
        </pc:spChg>
        <pc:spChg chg="mod">
          <ac:chgData name="#NG CHI HUI#" userId="a8074964-3c0e-453e-bf61-1d9101821b9c" providerId="ADAL" clId="{6F6D8026-9D7B-E249-B11F-152A018EB705}" dt="2021-04-04T04:30:20.021" v="11363"/>
          <ac:spMkLst>
            <pc:docMk/>
            <pc:sldMk cId="2242633259" sldId="367"/>
            <ac:spMk id="2523" creationId="{9C48CE40-07E8-9F49-AA8C-3E0AB915A736}"/>
          </ac:spMkLst>
        </pc:spChg>
        <pc:spChg chg="mod">
          <ac:chgData name="#NG CHI HUI#" userId="a8074964-3c0e-453e-bf61-1d9101821b9c" providerId="ADAL" clId="{6F6D8026-9D7B-E249-B11F-152A018EB705}" dt="2021-04-04T04:30:20.021" v="11363"/>
          <ac:spMkLst>
            <pc:docMk/>
            <pc:sldMk cId="2242633259" sldId="367"/>
            <ac:spMk id="2524" creationId="{21346BDE-79EE-734F-9E60-D03995E26CE9}"/>
          </ac:spMkLst>
        </pc:spChg>
        <pc:spChg chg="mod">
          <ac:chgData name="#NG CHI HUI#" userId="a8074964-3c0e-453e-bf61-1d9101821b9c" providerId="ADAL" clId="{6F6D8026-9D7B-E249-B11F-152A018EB705}" dt="2021-04-04T04:30:20.021" v="11363"/>
          <ac:spMkLst>
            <pc:docMk/>
            <pc:sldMk cId="2242633259" sldId="367"/>
            <ac:spMk id="2525" creationId="{AAD50C73-F14D-D843-BDAD-D8E7389B8FC6}"/>
          </ac:spMkLst>
        </pc:spChg>
        <pc:spChg chg="mod">
          <ac:chgData name="#NG CHI HUI#" userId="a8074964-3c0e-453e-bf61-1d9101821b9c" providerId="ADAL" clId="{6F6D8026-9D7B-E249-B11F-152A018EB705}" dt="2021-04-04T04:30:20.021" v="11363"/>
          <ac:spMkLst>
            <pc:docMk/>
            <pc:sldMk cId="2242633259" sldId="367"/>
            <ac:spMk id="2526" creationId="{9F456CD8-5307-9B46-89CF-C09DE1BEAA2B}"/>
          </ac:spMkLst>
        </pc:spChg>
        <pc:spChg chg="mod">
          <ac:chgData name="#NG CHI HUI#" userId="a8074964-3c0e-453e-bf61-1d9101821b9c" providerId="ADAL" clId="{6F6D8026-9D7B-E249-B11F-152A018EB705}" dt="2021-04-04T04:30:20.021" v="11363"/>
          <ac:spMkLst>
            <pc:docMk/>
            <pc:sldMk cId="2242633259" sldId="367"/>
            <ac:spMk id="2527" creationId="{A786994D-72C0-D84D-AEB7-D1B67F237D89}"/>
          </ac:spMkLst>
        </pc:spChg>
        <pc:spChg chg="mod">
          <ac:chgData name="#NG CHI HUI#" userId="a8074964-3c0e-453e-bf61-1d9101821b9c" providerId="ADAL" clId="{6F6D8026-9D7B-E249-B11F-152A018EB705}" dt="2021-04-04T04:30:20.021" v="11363"/>
          <ac:spMkLst>
            <pc:docMk/>
            <pc:sldMk cId="2242633259" sldId="367"/>
            <ac:spMk id="2528" creationId="{1595FE1A-0E3D-1A41-9A5C-91A408B24C2D}"/>
          </ac:spMkLst>
        </pc:spChg>
        <pc:spChg chg="mod">
          <ac:chgData name="#NG CHI HUI#" userId="a8074964-3c0e-453e-bf61-1d9101821b9c" providerId="ADAL" clId="{6F6D8026-9D7B-E249-B11F-152A018EB705}" dt="2021-04-04T04:30:20.021" v="11363"/>
          <ac:spMkLst>
            <pc:docMk/>
            <pc:sldMk cId="2242633259" sldId="367"/>
            <ac:spMk id="2529" creationId="{FFE9C1A9-14E5-4442-909A-596C66796FFE}"/>
          </ac:spMkLst>
        </pc:spChg>
        <pc:spChg chg="mod">
          <ac:chgData name="#NG CHI HUI#" userId="a8074964-3c0e-453e-bf61-1d9101821b9c" providerId="ADAL" clId="{6F6D8026-9D7B-E249-B11F-152A018EB705}" dt="2021-04-04T04:30:20.021" v="11363"/>
          <ac:spMkLst>
            <pc:docMk/>
            <pc:sldMk cId="2242633259" sldId="367"/>
            <ac:spMk id="2530" creationId="{5837B84E-8869-5D4C-A87C-AEDE74AC8698}"/>
          </ac:spMkLst>
        </pc:spChg>
        <pc:spChg chg="mod">
          <ac:chgData name="#NG CHI HUI#" userId="a8074964-3c0e-453e-bf61-1d9101821b9c" providerId="ADAL" clId="{6F6D8026-9D7B-E249-B11F-152A018EB705}" dt="2021-04-04T04:30:20.021" v="11363"/>
          <ac:spMkLst>
            <pc:docMk/>
            <pc:sldMk cId="2242633259" sldId="367"/>
            <ac:spMk id="2531" creationId="{09ED6F68-636A-4947-9936-B58D1D2044C1}"/>
          </ac:spMkLst>
        </pc:spChg>
        <pc:spChg chg="mod">
          <ac:chgData name="#NG CHI HUI#" userId="a8074964-3c0e-453e-bf61-1d9101821b9c" providerId="ADAL" clId="{6F6D8026-9D7B-E249-B11F-152A018EB705}" dt="2021-04-04T04:30:20.021" v="11363"/>
          <ac:spMkLst>
            <pc:docMk/>
            <pc:sldMk cId="2242633259" sldId="367"/>
            <ac:spMk id="2532" creationId="{BD40F2E6-DB0B-C245-9263-3087DD15FD7F}"/>
          </ac:spMkLst>
        </pc:spChg>
        <pc:spChg chg="mod">
          <ac:chgData name="#NG CHI HUI#" userId="a8074964-3c0e-453e-bf61-1d9101821b9c" providerId="ADAL" clId="{6F6D8026-9D7B-E249-B11F-152A018EB705}" dt="2021-04-04T04:30:20.021" v="11363"/>
          <ac:spMkLst>
            <pc:docMk/>
            <pc:sldMk cId="2242633259" sldId="367"/>
            <ac:spMk id="2533" creationId="{EF559492-EDE3-3B49-BC3A-789215F03F24}"/>
          </ac:spMkLst>
        </pc:spChg>
        <pc:spChg chg="mod">
          <ac:chgData name="#NG CHI HUI#" userId="a8074964-3c0e-453e-bf61-1d9101821b9c" providerId="ADAL" clId="{6F6D8026-9D7B-E249-B11F-152A018EB705}" dt="2021-04-04T04:30:20.021" v="11363"/>
          <ac:spMkLst>
            <pc:docMk/>
            <pc:sldMk cId="2242633259" sldId="367"/>
            <ac:spMk id="2534" creationId="{A6B87461-1D19-5A4E-A853-9AFFAC959976}"/>
          </ac:spMkLst>
        </pc:spChg>
        <pc:spChg chg="mod">
          <ac:chgData name="#NG CHI HUI#" userId="a8074964-3c0e-453e-bf61-1d9101821b9c" providerId="ADAL" clId="{6F6D8026-9D7B-E249-B11F-152A018EB705}" dt="2021-04-04T04:30:20.021" v="11363"/>
          <ac:spMkLst>
            <pc:docMk/>
            <pc:sldMk cId="2242633259" sldId="367"/>
            <ac:spMk id="2535" creationId="{AFFE1814-2532-2E4A-9FB8-A3536C80B804}"/>
          </ac:spMkLst>
        </pc:spChg>
        <pc:spChg chg="mod">
          <ac:chgData name="#NG CHI HUI#" userId="a8074964-3c0e-453e-bf61-1d9101821b9c" providerId="ADAL" clId="{6F6D8026-9D7B-E249-B11F-152A018EB705}" dt="2021-04-04T04:30:20.021" v="11363"/>
          <ac:spMkLst>
            <pc:docMk/>
            <pc:sldMk cId="2242633259" sldId="367"/>
            <ac:spMk id="2536" creationId="{1B1401A4-CD66-2C48-8DFB-F76CBD7B0265}"/>
          </ac:spMkLst>
        </pc:spChg>
        <pc:spChg chg="mod">
          <ac:chgData name="#NG CHI HUI#" userId="a8074964-3c0e-453e-bf61-1d9101821b9c" providerId="ADAL" clId="{6F6D8026-9D7B-E249-B11F-152A018EB705}" dt="2021-04-04T04:30:20.021" v="11363"/>
          <ac:spMkLst>
            <pc:docMk/>
            <pc:sldMk cId="2242633259" sldId="367"/>
            <ac:spMk id="2537" creationId="{654138BD-ED7B-BC44-8273-8EEB33E40DD8}"/>
          </ac:spMkLst>
        </pc:spChg>
        <pc:spChg chg="mod">
          <ac:chgData name="#NG CHI HUI#" userId="a8074964-3c0e-453e-bf61-1d9101821b9c" providerId="ADAL" clId="{6F6D8026-9D7B-E249-B11F-152A018EB705}" dt="2021-04-04T04:30:20.021" v="11363"/>
          <ac:spMkLst>
            <pc:docMk/>
            <pc:sldMk cId="2242633259" sldId="367"/>
            <ac:spMk id="2538" creationId="{D597E6B2-46A7-1446-A9F7-D26AAA3DF720}"/>
          </ac:spMkLst>
        </pc:spChg>
        <pc:spChg chg="mod">
          <ac:chgData name="#NG CHI HUI#" userId="a8074964-3c0e-453e-bf61-1d9101821b9c" providerId="ADAL" clId="{6F6D8026-9D7B-E249-B11F-152A018EB705}" dt="2021-04-04T04:30:20.021" v="11363"/>
          <ac:spMkLst>
            <pc:docMk/>
            <pc:sldMk cId="2242633259" sldId="367"/>
            <ac:spMk id="2539" creationId="{80F5468A-9AF7-8546-B8CB-F195152276E9}"/>
          </ac:spMkLst>
        </pc:spChg>
        <pc:spChg chg="mod">
          <ac:chgData name="#NG CHI HUI#" userId="a8074964-3c0e-453e-bf61-1d9101821b9c" providerId="ADAL" clId="{6F6D8026-9D7B-E249-B11F-152A018EB705}" dt="2021-04-04T04:30:20.021" v="11363"/>
          <ac:spMkLst>
            <pc:docMk/>
            <pc:sldMk cId="2242633259" sldId="367"/>
            <ac:spMk id="2540" creationId="{7F14A770-6E2F-334D-9317-5D08B25380A5}"/>
          </ac:spMkLst>
        </pc:spChg>
        <pc:spChg chg="mod">
          <ac:chgData name="#NG CHI HUI#" userId="a8074964-3c0e-453e-bf61-1d9101821b9c" providerId="ADAL" clId="{6F6D8026-9D7B-E249-B11F-152A018EB705}" dt="2021-04-04T04:30:20.021" v="11363"/>
          <ac:spMkLst>
            <pc:docMk/>
            <pc:sldMk cId="2242633259" sldId="367"/>
            <ac:spMk id="2541" creationId="{1995E349-9CB6-4B48-B8FC-E3F8E64A36AF}"/>
          </ac:spMkLst>
        </pc:spChg>
        <pc:spChg chg="mod">
          <ac:chgData name="#NG CHI HUI#" userId="a8074964-3c0e-453e-bf61-1d9101821b9c" providerId="ADAL" clId="{6F6D8026-9D7B-E249-B11F-152A018EB705}" dt="2021-04-04T04:30:20.021" v="11363"/>
          <ac:spMkLst>
            <pc:docMk/>
            <pc:sldMk cId="2242633259" sldId="367"/>
            <ac:spMk id="2542" creationId="{A877FA79-CC72-D34E-A38B-81BAAFDF8C2B}"/>
          </ac:spMkLst>
        </pc:spChg>
        <pc:spChg chg="mod">
          <ac:chgData name="#NG CHI HUI#" userId="a8074964-3c0e-453e-bf61-1d9101821b9c" providerId="ADAL" clId="{6F6D8026-9D7B-E249-B11F-152A018EB705}" dt="2021-04-04T04:30:20.021" v="11363"/>
          <ac:spMkLst>
            <pc:docMk/>
            <pc:sldMk cId="2242633259" sldId="367"/>
            <ac:spMk id="2543" creationId="{059627D9-8806-6C4F-A3E6-AC6B4D9FE92D}"/>
          </ac:spMkLst>
        </pc:spChg>
        <pc:spChg chg="mod">
          <ac:chgData name="#NG CHI HUI#" userId="a8074964-3c0e-453e-bf61-1d9101821b9c" providerId="ADAL" clId="{6F6D8026-9D7B-E249-B11F-152A018EB705}" dt="2021-04-04T04:30:20.021" v="11363"/>
          <ac:spMkLst>
            <pc:docMk/>
            <pc:sldMk cId="2242633259" sldId="367"/>
            <ac:spMk id="2544" creationId="{E0AC53C3-51AC-9440-ABC8-5CE4208C7BB5}"/>
          </ac:spMkLst>
        </pc:spChg>
        <pc:spChg chg="mod">
          <ac:chgData name="#NG CHI HUI#" userId="a8074964-3c0e-453e-bf61-1d9101821b9c" providerId="ADAL" clId="{6F6D8026-9D7B-E249-B11F-152A018EB705}" dt="2021-04-04T04:30:20.021" v="11363"/>
          <ac:spMkLst>
            <pc:docMk/>
            <pc:sldMk cId="2242633259" sldId="367"/>
            <ac:spMk id="2545" creationId="{6384754E-4C6A-B248-AE4C-E6AE4583B715}"/>
          </ac:spMkLst>
        </pc:spChg>
        <pc:spChg chg="mod">
          <ac:chgData name="#NG CHI HUI#" userId="a8074964-3c0e-453e-bf61-1d9101821b9c" providerId="ADAL" clId="{6F6D8026-9D7B-E249-B11F-152A018EB705}" dt="2021-04-04T04:30:20.021" v="11363"/>
          <ac:spMkLst>
            <pc:docMk/>
            <pc:sldMk cId="2242633259" sldId="367"/>
            <ac:spMk id="2546" creationId="{205D2944-6077-7445-99E1-A00F5F4C41C6}"/>
          </ac:spMkLst>
        </pc:spChg>
        <pc:spChg chg="mod">
          <ac:chgData name="#NG CHI HUI#" userId="a8074964-3c0e-453e-bf61-1d9101821b9c" providerId="ADAL" clId="{6F6D8026-9D7B-E249-B11F-152A018EB705}" dt="2021-04-04T04:30:20.021" v="11363"/>
          <ac:spMkLst>
            <pc:docMk/>
            <pc:sldMk cId="2242633259" sldId="367"/>
            <ac:spMk id="2547" creationId="{4234D6B9-BE02-C14A-AAF6-4AD741DFDE64}"/>
          </ac:spMkLst>
        </pc:spChg>
        <pc:spChg chg="mod">
          <ac:chgData name="#NG CHI HUI#" userId="a8074964-3c0e-453e-bf61-1d9101821b9c" providerId="ADAL" clId="{6F6D8026-9D7B-E249-B11F-152A018EB705}" dt="2021-04-04T04:30:20.021" v="11363"/>
          <ac:spMkLst>
            <pc:docMk/>
            <pc:sldMk cId="2242633259" sldId="367"/>
            <ac:spMk id="2548" creationId="{2A1F42F2-9FDA-2D43-90B9-BB7484534737}"/>
          </ac:spMkLst>
        </pc:spChg>
        <pc:spChg chg="mod">
          <ac:chgData name="#NG CHI HUI#" userId="a8074964-3c0e-453e-bf61-1d9101821b9c" providerId="ADAL" clId="{6F6D8026-9D7B-E249-B11F-152A018EB705}" dt="2021-04-04T04:30:20.021" v="11363"/>
          <ac:spMkLst>
            <pc:docMk/>
            <pc:sldMk cId="2242633259" sldId="367"/>
            <ac:spMk id="2549" creationId="{9E79CCDB-74F1-3249-831F-3B61939B9DFA}"/>
          </ac:spMkLst>
        </pc:spChg>
        <pc:spChg chg="mod">
          <ac:chgData name="#NG CHI HUI#" userId="a8074964-3c0e-453e-bf61-1d9101821b9c" providerId="ADAL" clId="{6F6D8026-9D7B-E249-B11F-152A018EB705}" dt="2021-04-04T04:30:20.021" v="11363"/>
          <ac:spMkLst>
            <pc:docMk/>
            <pc:sldMk cId="2242633259" sldId="367"/>
            <ac:spMk id="2550" creationId="{4564FFE9-AE52-934B-9822-181080EFDEDF}"/>
          </ac:spMkLst>
        </pc:spChg>
        <pc:spChg chg="mod">
          <ac:chgData name="#NG CHI HUI#" userId="a8074964-3c0e-453e-bf61-1d9101821b9c" providerId="ADAL" clId="{6F6D8026-9D7B-E249-B11F-152A018EB705}" dt="2021-04-04T04:30:20.021" v="11363"/>
          <ac:spMkLst>
            <pc:docMk/>
            <pc:sldMk cId="2242633259" sldId="367"/>
            <ac:spMk id="2551" creationId="{378B57A9-6F5E-E94D-9733-E22715865A0C}"/>
          </ac:spMkLst>
        </pc:spChg>
        <pc:spChg chg="mod">
          <ac:chgData name="#NG CHI HUI#" userId="a8074964-3c0e-453e-bf61-1d9101821b9c" providerId="ADAL" clId="{6F6D8026-9D7B-E249-B11F-152A018EB705}" dt="2021-04-04T04:30:20.021" v="11363"/>
          <ac:spMkLst>
            <pc:docMk/>
            <pc:sldMk cId="2242633259" sldId="367"/>
            <ac:spMk id="2552" creationId="{8981D32E-A1B2-D840-86F5-942FCD064DB1}"/>
          </ac:spMkLst>
        </pc:spChg>
        <pc:spChg chg="mod">
          <ac:chgData name="#NG CHI HUI#" userId="a8074964-3c0e-453e-bf61-1d9101821b9c" providerId="ADAL" clId="{6F6D8026-9D7B-E249-B11F-152A018EB705}" dt="2021-04-04T04:30:20.021" v="11363"/>
          <ac:spMkLst>
            <pc:docMk/>
            <pc:sldMk cId="2242633259" sldId="367"/>
            <ac:spMk id="2553" creationId="{32F97422-7417-BE41-A876-64F7859AB43D}"/>
          </ac:spMkLst>
        </pc:spChg>
        <pc:spChg chg="mod">
          <ac:chgData name="#NG CHI HUI#" userId="a8074964-3c0e-453e-bf61-1d9101821b9c" providerId="ADAL" clId="{6F6D8026-9D7B-E249-B11F-152A018EB705}" dt="2021-04-04T04:30:20.021" v="11363"/>
          <ac:spMkLst>
            <pc:docMk/>
            <pc:sldMk cId="2242633259" sldId="367"/>
            <ac:spMk id="2554" creationId="{89F692A6-D93C-B24D-9A83-EA86C9D4B15B}"/>
          </ac:spMkLst>
        </pc:spChg>
        <pc:spChg chg="mod">
          <ac:chgData name="#NG CHI HUI#" userId="a8074964-3c0e-453e-bf61-1d9101821b9c" providerId="ADAL" clId="{6F6D8026-9D7B-E249-B11F-152A018EB705}" dt="2021-04-04T04:30:20.021" v="11363"/>
          <ac:spMkLst>
            <pc:docMk/>
            <pc:sldMk cId="2242633259" sldId="367"/>
            <ac:spMk id="2555" creationId="{0CD791D5-6720-E142-B62F-663203FA5057}"/>
          </ac:spMkLst>
        </pc:spChg>
        <pc:spChg chg="mod">
          <ac:chgData name="#NG CHI HUI#" userId="a8074964-3c0e-453e-bf61-1d9101821b9c" providerId="ADAL" clId="{6F6D8026-9D7B-E249-B11F-152A018EB705}" dt="2021-04-04T04:30:20.021" v="11363"/>
          <ac:spMkLst>
            <pc:docMk/>
            <pc:sldMk cId="2242633259" sldId="367"/>
            <ac:spMk id="2556" creationId="{50A6B0DB-969F-A24B-A4CF-F67F37FF97E2}"/>
          </ac:spMkLst>
        </pc:spChg>
        <pc:spChg chg="mod">
          <ac:chgData name="#NG CHI HUI#" userId="a8074964-3c0e-453e-bf61-1d9101821b9c" providerId="ADAL" clId="{6F6D8026-9D7B-E249-B11F-152A018EB705}" dt="2021-04-04T04:30:20.021" v="11363"/>
          <ac:spMkLst>
            <pc:docMk/>
            <pc:sldMk cId="2242633259" sldId="367"/>
            <ac:spMk id="2557" creationId="{FB237668-FE00-584E-9229-55F162CE6087}"/>
          </ac:spMkLst>
        </pc:spChg>
        <pc:spChg chg="mod">
          <ac:chgData name="#NG CHI HUI#" userId="a8074964-3c0e-453e-bf61-1d9101821b9c" providerId="ADAL" clId="{6F6D8026-9D7B-E249-B11F-152A018EB705}" dt="2021-04-04T04:30:20.021" v="11363"/>
          <ac:spMkLst>
            <pc:docMk/>
            <pc:sldMk cId="2242633259" sldId="367"/>
            <ac:spMk id="2558" creationId="{A90050DF-546C-F74E-91D8-D6BEFC386A0A}"/>
          </ac:spMkLst>
        </pc:spChg>
        <pc:spChg chg="mod">
          <ac:chgData name="#NG CHI HUI#" userId="a8074964-3c0e-453e-bf61-1d9101821b9c" providerId="ADAL" clId="{6F6D8026-9D7B-E249-B11F-152A018EB705}" dt="2021-04-04T04:30:20.021" v="11363"/>
          <ac:spMkLst>
            <pc:docMk/>
            <pc:sldMk cId="2242633259" sldId="367"/>
            <ac:spMk id="2559" creationId="{23422C73-0440-1B4B-A5AF-2692B6937C6F}"/>
          </ac:spMkLst>
        </pc:spChg>
        <pc:spChg chg="mod">
          <ac:chgData name="#NG CHI HUI#" userId="a8074964-3c0e-453e-bf61-1d9101821b9c" providerId="ADAL" clId="{6F6D8026-9D7B-E249-B11F-152A018EB705}" dt="2021-04-04T04:30:20.021" v="11363"/>
          <ac:spMkLst>
            <pc:docMk/>
            <pc:sldMk cId="2242633259" sldId="367"/>
            <ac:spMk id="2560" creationId="{42BB8C06-EAFF-0B4D-A77B-7405769AC922}"/>
          </ac:spMkLst>
        </pc:spChg>
        <pc:spChg chg="mod">
          <ac:chgData name="#NG CHI HUI#" userId="a8074964-3c0e-453e-bf61-1d9101821b9c" providerId="ADAL" clId="{6F6D8026-9D7B-E249-B11F-152A018EB705}" dt="2021-04-04T04:30:20.021" v="11363"/>
          <ac:spMkLst>
            <pc:docMk/>
            <pc:sldMk cId="2242633259" sldId="367"/>
            <ac:spMk id="2561" creationId="{26D8066A-E22E-7143-B50A-3A93ABDA162F}"/>
          </ac:spMkLst>
        </pc:spChg>
        <pc:spChg chg="mod">
          <ac:chgData name="#NG CHI HUI#" userId="a8074964-3c0e-453e-bf61-1d9101821b9c" providerId="ADAL" clId="{6F6D8026-9D7B-E249-B11F-152A018EB705}" dt="2021-04-04T04:30:20.021" v="11363"/>
          <ac:spMkLst>
            <pc:docMk/>
            <pc:sldMk cId="2242633259" sldId="367"/>
            <ac:spMk id="2562" creationId="{D5CCE80E-F564-5540-88F3-1FEF91BC483C}"/>
          </ac:spMkLst>
        </pc:spChg>
        <pc:spChg chg="mod">
          <ac:chgData name="#NG CHI HUI#" userId="a8074964-3c0e-453e-bf61-1d9101821b9c" providerId="ADAL" clId="{6F6D8026-9D7B-E249-B11F-152A018EB705}" dt="2021-04-04T04:30:20.021" v="11363"/>
          <ac:spMkLst>
            <pc:docMk/>
            <pc:sldMk cId="2242633259" sldId="367"/>
            <ac:spMk id="2563" creationId="{FB765397-F35A-134E-A481-B71E5E75C12B}"/>
          </ac:spMkLst>
        </pc:spChg>
        <pc:spChg chg="mod">
          <ac:chgData name="#NG CHI HUI#" userId="a8074964-3c0e-453e-bf61-1d9101821b9c" providerId="ADAL" clId="{6F6D8026-9D7B-E249-B11F-152A018EB705}" dt="2021-04-04T04:30:20.021" v="11363"/>
          <ac:spMkLst>
            <pc:docMk/>
            <pc:sldMk cId="2242633259" sldId="367"/>
            <ac:spMk id="2564" creationId="{D9352B20-C9C8-7043-B34E-B4EF6E5E3304}"/>
          </ac:spMkLst>
        </pc:spChg>
        <pc:spChg chg="mod">
          <ac:chgData name="#NG CHI HUI#" userId="a8074964-3c0e-453e-bf61-1d9101821b9c" providerId="ADAL" clId="{6F6D8026-9D7B-E249-B11F-152A018EB705}" dt="2021-04-04T04:30:20.021" v="11363"/>
          <ac:spMkLst>
            <pc:docMk/>
            <pc:sldMk cId="2242633259" sldId="367"/>
            <ac:spMk id="2565" creationId="{DF3BF63B-9599-9949-B0DB-D6FEF9AF7783}"/>
          </ac:spMkLst>
        </pc:spChg>
        <pc:spChg chg="mod">
          <ac:chgData name="#NG CHI HUI#" userId="a8074964-3c0e-453e-bf61-1d9101821b9c" providerId="ADAL" clId="{6F6D8026-9D7B-E249-B11F-152A018EB705}" dt="2021-04-04T04:30:20.021" v="11363"/>
          <ac:spMkLst>
            <pc:docMk/>
            <pc:sldMk cId="2242633259" sldId="367"/>
            <ac:spMk id="2566" creationId="{5583DFD6-2EFB-D246-8266-C5C8600C8FE7}"/>
          </ac:spMkLst>
        </pc:spChg>
        <pc:spChg chg="mod">
          <ac:chgData name="#NG CHI HUI#" userId="a8074964-3c0e-453e-bf61-1d9101821b9c" providerId="ADAL" clId="{6F6D8026-9D7B-E249-B11F-152A018EB705}" dt="2021-04-04T04:30:20.021" v="11363"/>
          <ac:spMkLst>
            <pc:docMk/>
            <pc:sldMk cId="2242633259" sldId="367"/>
            <ac:spMk id="2567" creationId="{28CC5A0F-7FC6-C545-96BA-77FA35C3281F}"/>
          </ac:spMkLst>
        </pc:spChg>
        <pc:spChg chg="mod">
          <ac:chgData name="#NG CHI HUI#" userId="a8074964-3c0e-453e-bf61-1d9101821b9c" providerId="ADAL" clId="{6F6D8026-9D7B-E249-B11F-152A018EB705}" dt="2021-04-04T04:30:20.021" v="11363"/>
          <ac:spMkLst>
            <pc:docMk/>
            <pc:sldMk cId="2242633259" sldId="367"/>
            <ac:spMk id="2568" creationId="{0843AAB2-9454-A54C-8F54-F3A7C5EBE7B8}"/>
          </ac:spMkLst>
        </pc:spChg>
        <pc:spChg chg="mod">
          <ac:chgData name="#NG CHI HUI#" userId="a8074964-3c0e-453e-bf61-1d9101821b9c" providerId="ADAL" clId="{6F6D8026-9D7B-E249-B11F-152A018EB705}" dt="2021-04-04T04:30:20.021" v="11363"/>
          <ac:spMkLst>
            <pc:docMk/>
            <pc:sldMk cId="2242633259" sldId="367"/>
            <ac:spMk id="2569" creationId="{536B4F6E-AC8D-BA4D-AF4C-B5D1308DDAA0}"/>
          </ac:spMkLst>
        </pc:spChg>
        <pc:spChg chg="mod">
          <ac:chgData name="#NG CHI HUI#" userId="a8074964-3c0e-453e-bf61-1d9101821b9c" providerId="ADAL" clId="{6F6D8026-9D7B-E249-B11F-152A018EB705}" dt="2021-04-04T04:30:20.021" v="11363"/>
          <ac:spMkLst>
            <pc:docMk/>
            <pc:sldMk cId="2242633259" sldId="367"/>
            <ac:spMk id="2570" creationId="{4FD87F13-FD5D-5644-A24C-169989816015}"/>
          </ac:spMkLst>
        </pc:spChg>
        <pc:spChg chg="mod">
          <ac:chgData name="#NG CHI HUI#" userId="a8074964-3c0e-453e-bf61-1d9101821b9c" providerId="ADAL" clId="{6F6D8026-9D7B-E249-B11F-152A018EB705}" dt="2021-04-04T04:30:20.021" v="11363"/>
          <ac:spMkLst>
            <pc:docMk/>
            <pc:sldMk cId="2242633259" sldId="367"/>
            <ac:spMk id="2571" creationId="{61A1ED09-EB62-F64D-8409-99B0EFC2654A}"/>
          </ac:spMkLst>
        </pc:spChg>
        <pc:spChg chg="mod">
          <ac:chgData name="#NG CHI HUI#" userId="a8074964-3c0e-453e-bf61-1d9101821b9c" providerId="ADAL" clId="{6F6D8026-9D7B-E249-B11F-152A018EB705}" dt="2021-04-04T04:30:20.021" v="11363"/>
          <ac:spMkLst>
            <pc:docMk/>
            <pc:sldMk cId="2242633259" sldId="367"/>
            <ac:spMk id="2572" creationId="{A1775D37-CC69-9A46-A4FC-29774B3E77C4}"/>
          </ac:spMkLst>
        </pc:spChg>
        <pc:spChg chg="mod">
          <ac:chgData name="#NG CHI HUI#" userId="a8074964-3c0e-453e-bf61-1d9101821b9c" providerId="ADAL" clId="{6F6D8026-9D7B-E249-B11F-152A018EB705}" dt="2021-04-04T04:30:20.021" v="11363"/>
          <ac:spMkLst>
            <pc:docMk/>
            <pc:sldMk cId="2242633259" sldId="367"/>
            <ac:spMk id="2573" creationId="{3571AE5B-14A4-BC46-BEBA-34DE90D2CA85}"/>
          </ac:spMkLst>
        </pc:spChg>
        <pc:spChg chg="mod">
          <ac:chgData name="#NG CHI HUI#" userId="a8074964-3c0e-453e-bf61-1d9101821b9c" providerId="ADAL" clId="{6F6D8026-9D7B-E249-B11F-152A018EB705}" dt="2021-04-04T04:30:20.021" v="11363"/>
          <ac:spMkLst>
            <pc:docMk/>
            <pc:sldMk cId="2242633259" sldId="367"/>
            <ac:spMk id="2574" creationId="{81E478CF-FD49-7840-A663-6031A1FFC2BA}"/>
          </ac:spMkLst>
        </pc:spChg>
        <pc:spChg chg="mod">
          <ac:chgData name="#NG CHI HUI#" userId="a8074964-3c0e-453e-bf61-1d9101821b9c" providerId="ADAL" clId="{6F6D8026-9D7B-E249-B11F-152A018EB705}" dt="2021-04-04T04:30:20.021" v="11363"/>
          <ac:spMkLst>
            <pc:docMk/>
            <pc:sldMk cId="2242633259" sldId="367"/>
            <ac:spMk id="2575" creationId="{BC14B476-F855-5C4D-8698-9F43F5E4B4E6}"/>
          </ac:spMkLst>
        </pc:spChg>
        <pc:spChg chg="mod">
          <ac:chgData name="#NG CHI HUI#" userId="a8074964-3c0e-453e-bf61-1d9101821b9c" providerId="ADAL" clId="{6F6D8026-9D7B-E249-B11F-152A018EB705}" dt="2021-04-04T04:30:20.021" v="11363"/>
          <ac:spMkLst>
            <pc:docMk/>
            <pc:sldMk cId="2242633259" sldId="367"/>
            <ac:spMk id="2576" creationId="{6E50FA99-8441-9747-84F1-4807DA31D70A}"/>
          </ac:spMkLst>
        </pc:spChg>
        <pc:spChg chg="mod">
          <ac:chgData name="#NG CHI HUI#" userId="a8074964-3c0e-453e-bf61-1d9101821b9c" providerId="ADAL" clId="{6F6D8026-9D7B-E249-B11F-152A018EB705}" dt="2021-04-04T04:30:20.021" v="11363"/>
          <ac:spMkLst>
            <pc:docMk/>
            <pc:sldMk cId="2242633259" sldId="367"/>
            <ac:spMk id="2577" creationId="{85D6FB79-2E1D-A046-B6B3-08F9A7B99484}"/>
          </ac:spMkLst>
        </pc:spChg>
        <pc:spChg chg="mod">
          <ac:chgData name="#NG CHI HUI#" userId="a8074964-3c0e-453e-bf61-1d9101821b9c" providerId="ADAL" clId="{6F6D8026-9D7B-E249-B11F-152A018EB705}" dt="2021-04-04T04:30:20.021" v="11363"/>
          <ac:spMkLst>
            <pc:docMk/>
            <pc:sldMk cId="2242633259" sldId="367"/>
            <ac:spMk id="2578" creationId="{792A4BE4-9D03-1647-A479-3751DDAF07A7}"/>
          </ac:spMkLst>
        </pc:spChg>
        <pc:spChg chg="mod">
          <ac:chgData name="#NG CHI HUI#" userId="a8074964-3c0e-453e-bf61-1d9101821b9c" providerId="ADAL" clId="{6F6D8026-9D7B-E249-B11F-152A018EB705}" dt="2021-04-04T04:30:20.021" v="11363"/>
          <ac:spMkLst>
            <pc:docMk/>
            <pc:sldMk cId="2242633259" sldId="367"/>
            <ac:spMk id="2579" creationId="{387191AD-B96A-454C-ADC4-FA2C5A41776E}"/>
          </ac:spMkLst>
        </pc:spChg>
        <pc:spChg chg="mod">
          <ac:chgData name="#NG CHI HUI#" userId="a8074964-3c0e-453e-bf61-1d9101821b9c" providerId="ADAL" clId="{6F6D8026-9D7B-E249-B11F-152A018EB705}" dt="2021-04-04T04:30:20.021" v="11363"/>
          <ac:spMkLst>
            <pc:docMk/>
            <pc:sldMk cId="2242633259" sldId="367"/>
            <ac:spMk id="2580" creationId="{550102AA-B6E2-914E-8FC0-A648E0465B1C}"/>
          </ac:spMkLst>
        </pc:spChg>
        <pc:spChg chg="mod">
          <ac:chgData name="#NG CHI HUI#" userId="a8074964-3c0e-453e-bf61-1d9101821b9c" providerId="ADAL" clId="{6F6D8026-9D7B-E249-B11F-152A018EB705}" dt="2021-04-04T04:30:20.021" v="11363"/>
          <ac:spMkLst>
            <pc:docMk/>
            <pc:sldMk cId="2242633259" sldId="367"/>
            <ac:spMk id="2581" creationId="{A7240A65-4D20-E74F-80B7-487B7460AEEE}"/>
          </ac:spMkLst>
        </pc:spChg>
        <pc:spChg chg="mod">
          <ac:chgData name="#NG CHI HUI#" userId="a8074964-3c0e-453e-bf61-1d9101821b9c" providerId="ADAL" clId="{6F6D8026-9D7B-E249-B11F-152A018EB705}" dt="2021-04-04T04:30:20.021" v="11363"/>
          <ac:spMkLst>
            <pc:docMk/>
            <pc:sldMk cId="2242633259" sldId="367"/>
            <ac:spMk id="2582" creationId="{C6FA5E09-C10A-1B41-B1E3-399978C1E0F6}"/>
          </ac:spMkLst>
        </pc:spChg>
        <pc:spChg chg="mod">
          <ac:chgData name="#NG CHI HUI#" userId="a8074964-3c0e-453e-bf61-1d9101821b9c" providerId="ADAL" clId="{6F6D8026-9D7B-E249-B11F-152A018EB705}" dt="2021-04-04T04:30:20.021" v="11363"/>
          <ac:spMkLst>
            <pc:docMk/>
            <pc:sldMk cId="2242633259" sldId="367"/>
            <ac:spMk id="2583" creationId="{C1F9BD99-FFA3-5541-A291-F28BBB9D73C5}"/>
          </ac:spMkLst>
        </pc:spChg>
        <pc:spChg chg="mod">
          <ac:chgData name="#NG CHI HUI#" userId="a8074964-3c0e-453e-bf61-1d9101821b9c" providerId="ADAL" clId="{6F6D8026-9D7B-E249-B11F-152A018EB705}" dt="2021-04-04T04:30:20.021" v="11363"/>
          <ac:spMkLst>
            <pc:docMk/>
            <pc:sldMk cId="2242633259" sldId="367"/>
            <ac:spMk id="2584" creationId="{9613AD97-4EB5-3842-8D4B-83F2D12920D5}"/>
          </ac:spMkLst>
        </pc:spChg>
        <pc:spChg chg="mod">
          <ac:chgData name="#NG CHI HUI#" userId="a8074964-3c0e-453e-bf61-1d9101821b9c" providerId="ADAL" clId="{6F6D8026-9D7B-E249-B11F-152A018EB705}" dt="2021-04-04T04:30:20.021" v="11363"/>
          <ac:spMkLst>
            <pc:docMk/>
            <pc:sldMk cId="2242633259" sldId="367"/>
            <ac:spMk id="2585" creationId="{61B06315-207F-ED42-A2F7-0CDE5EDEF1C9}"/>
          </ac:spMkLst>
        </pc:spChg>
        <pc:spChg chg="mod">
          <ac:chgData name="#NG CHI HUI#" userId="a8074964-3c0e-453e-bf61-1d9101821b9c" providerId="ADAL" clId="{6F6D8026-9D7B-E249-B11F-152A018EB705}" dt="2021-04-04T04:30:20.021" v="11363"/>
          <ac:spMkLst>
            <pc:docMk/>
            <pc:sldMk cId="2242633259" sldId="367"/>
            <ac:spMk id="2586" creationId="{05DACD01-68C1-9745-A404-734BDEBA18FC}"/>
          </ac:spMkLst>
        </pc:spChg>
        <pc:spChg chg="add del mod">
          <ac:chgData name="#NG CHI HUI#" userId="a8074964-3c0e-453e-bf61-1d9101821b9c" providerId="ADAL" clId="{6F6D8026-9D7B-E249-B11F-152A018EB705}" dt="2021-04-04T04:31:35.782" v="11398" actId="478"/>
          <ac:spMkLst>
            <pc:docMk/>
            <pc:sldMk cId="2242633259" sldId="367"/>
            <ac:spMk id="2587" creationId="{AB578F96-7C01-9146-84BE-980154C6AE1E}"/>
          </ac:spMkLst>
        </pc:spChg>
        <pc:spChg chg="add del mod">
          <ac:chgData name="#NG CHI HUI#" userId="a8074964-3c0e-453e-bf61-1d9101821b9c" providerId="ADAL" clId="{6F6D8026-9D7B-E249-B11F-152A018EB705}" dt="2021-04-04T04:31:28.839" v="11396" actId="478"/>
          <ac:spMkLst>
            <pc:docMk/>
            <pc:sldMk cId="2242633259" sldId="367"/>
            <ac:spMk id="2588" creationId="{0680D5D3-C1B4-524B-910C-7A4139276F8E}"/>
          </ac:spMkLst>
        </pc:spChg>
        <pc:spChg chg="add mod">
          <ac:chgData name="#NG CHI HUI#" userId="a8074964-3c0e-453e-bf61-1d9101821b9c" providerId="ADAL" clId="{6F6D8026-9D7B-E249-B11F-152A018EB705}" dt="2021-04-04T05:19:52.288" v="14300" actId="14100"/>
          <ac:spMkLst>
            <pc:docMk/>
            <pc:sldMk cId="2242633259" sldId="367"/>
            <ac:spMk id="2589" creationId="{61EB98B5-C10D-BA4A-B578-F20BFDA0FE38}"/>
          </ac:spMkLst>
        </pc:spChg>
        <pc:spChg chg="add del mod">
          <ac:chgData name="#NG CHI HUI#" userId="a8074964-3c0e-453e-bf61-1d9101821b9c" providerId="ADAL" clId="{6F6D8026-9D7B-E249-B11F-152A018EB705}" dt="2021-04-04T04:31:31.062" v="11397" actId="478"/>
          <ac:spMkLst>
            <pc:docMk/>
            <pc:sldMk cId="2242633259" sldId="367"/>
            <ac:spMk id="2590" creationId="{FEB1B7F3-4129-6843-945D-FF3073678779}"/>
          </ac:spMkLst>
        </pc:spChg>
        <pc:spChg chg="add mod">
          <ac:chgData name="#NG CHI HUI#" userId="a8074964-3c0e-453e-bf61-1d9101821b9c" providerId="ADAL" clId="{6F6D8026-9D7B-E249-B11F-152A018EB705}" dt="2021-04-04T05:19:52.288" v="14300" actId="14100"/>
          <ac:spMkLst>
            <pc:docMk/>
            <pc:sldMk cId="2242633259" sldId="367"/>
            <ac:spMk id="2591" creationId="{334D794F-739A-734F-B42F-650D1741A43E}"/>
          </ac:spMkLst>
        </pc:spChg>
        <pc:spChg chg="add del mod">
          <ac:chgData name="#NG CHI HUI#" userId="a8074964-3c0e-453e-bf61-1d9101821b9c" providerId="ADAL" clId="{6F6D8026-9D7B-E249-B11F-152A018EB705}" dt="2021-04-04T04:32:24.228" v="11399" actId="478"/>
          <ac:spMkLst>
            <pc:docMk/>
            <pc:sldMk cId="2242633259" sldId="367"/>
            <ac:spMk id="2592" creationId="{0E10C908-19E0-2248-BAA5-59A6534A9A02}"/>
          </ac:spMkLst>
        </pc:spChg>
        <pc:spChg chg="add mod">
          <ac:chgData name="#NG CHI HUI#" userId="a8074964-3c0e-453e-bf61-1d9101821b9c" providerId="ADAL" clId="{6F6D8026-9D7B-E249-B11F-152A018EB705}" dt="2021-04-04T05:19:52.288" v="14300" actId="14100"/>
          <ac:spMkLst>
            <pc:docMk/>
            <pc:sldMk cId="2242633259" sldId="367"/>
            <ac:spMk id="2593" creationId="{33545AEE-5316-8945-AC2D-59B9C64998B2}"/>
          </ac:spMkLst>
        </pc:spChg>
        <pc:spChg chg="add del mod">
          <ac:chgData name="#NG CHI HUI#" userId="a8074964-3c0e-453e-bf61-1d9101821b9c" providerId="ADAL" clId="{6F6D8026-9D7B-E249-B11F-152A018EB705}" dt="2021-04-04T04:32:24.228" v="11399" actId="478"/>
          <ac:spMkLst>
            <pc:docMk/>
            <pc:sldMk cId="2242633259" sldId="367"/>
            <ac:spMk id="2594" creationId="{8FA802E8-BD9F-EA4C-BD3F-1276D488933C}"/>
          </ac:spMkLst>
        </pc:spChg>
        <pc:spChg chg="mod">
          <ac:chgData name="#NG CHI HUI#" userId="a8074964-3c0e-453e-bf61-1d9101821b9c" providerId="ADAL" clId="{6F6D8026-9D7B-E249-B11F-152A018EB705}" dt="2021-04-04T04:30:50.477" v="11377"/>
          <ac:spMkLst>
            <pc:docMk/>
            <pc:sldMk cId="2242633259" sldId="367"/>
            <ac:spMk id="2596" creationId="{E21DF800-DB14-1040-A399-114EC9E163D7}"/>
          </ac:spMkLst>
        </pc:spChg>
        <pc:spChg chg="mod">
          <ac:chgData name="#NG CHI HUI#" userId="a8074964-3c0e-453e-bf61-1d9101821b9c" providerId="ADAL" clId="{6F6D8026-9D7B-E249-B11F-152A018EB705}" dt="2021-04-04T04:30:50.477" v="11377"/>
          <ac:spMkLst>
            <pc:docMk/>
            <pc:sldMk cId="2242633259" sldId="367"/>
            <ac:spMk id="2597" creationId="{D74A2F1B-F33A-4545-B5EF-7D4984EA1087}"/>
          </ac:spMkLst>
        </pc:spChg>
        <pc:spChg chg="mod">
          <ac:chgData name="#NG CHI HUI#" userId="a8074964-3c0e-453e-bf61-1d9101821b9c" providerId="ADAL" clId="{6F6D8026-9D7B-E249-B11F-152A018EB705}" dt="2021-04-04T04:30:50.477" v="11377"/>
          <ac:spMkLst>
            <pc:docMk/>
            <pc:sldMk cId="2242633259" sldId="367"/>
            <ac:spMk id="2598" creationId="{3A6FA82E-231C-894E-BD8A-95E2E334BDAE}"/>
          </ac:spMkLst>
        </pc:spChg>
        <pc:spChg chg="mod">
          <ac:chgData name="#NG CHI HUI#" userId="a8074964-3c0e-453e-bf61-1d9101821b9c" providerId="ADAL" clId="{6F6D8026-9D7B-E249-B11F-152A018EB705}" dt="2021-04-04T04:30:50.477" v="11377"/>
          <ac:spMkLst>
            <pc:docMk/>
            <pc:sldMk cId="2242633259" sldId="367"/>
            <ac:spMk id="2599" creationId="{2BD68E26-4225-D64E-BD16-89136986D3A1}"/>
          </ac:spMkLst>
        </pc:spChg>
        <pc:spChg chg="mod">
          <ac:chgData name="#NG CHI HUI#" userId="a8074964-3c0e-453e-bf61-1d9101821b9c" providerId="ADAL" clId="{6F6D8026-9D7B-E249-B11F-152A018EB705}" dt="2021-04-04T04:35:40.679" v="11402"/>
          <ac:spMkLst>
            <pc:docMk/>
            <pc:sldMk cId="2242633259" sldId="367"/>
            <ac:spMk id="2601" creationId="{476473F0-3A29-7F4B-90AC-84A58D1CC17C}"/>
          </ac:spMkLst>
        </pc:spChg>
        <pc:spChg chg="mod">
          <ac:chgData name="#NG CHI HUI#" userId="a8074964-3c0e-453e-bf61-1d9101821b9c" providerId="ADAL" clId="{6F6D8026-9D7B-E249-B11F-152A018EB705}" dt="2021-04-04T04:35:40.679" v="11402"/>
          <ac:spMkLst>
            <pc:docMk/>
            <pc:sldMk cId="2242633259" sldId="367"/>
            <ac:spMk id="2602" creationId="{B2418A78-B52C-B742-8169-7E6E2E5197CB}"/>
          </ac:spMkLst>
        </pc:spChg>
        <pc:spChg chg="mod">
          <ac:chgData name="#NG CHI HUI#" userId="a8074964-3c0e-453e-bf61-1d9101821b9c" providerId="ADAL" clId="{6F6D8026-9D7B-E249-B11F-152A018EB705}" dt="2021-04-04T04:35:40.679" v="11402"/>
          <ac:spMkLst>
            <pc:docMk/>
            <pc:sldMk cId="2242633259" sldId="367"/>
            <ac:spMk id="2603" creationId="{7DEDD95D-207D-5E4A-A3AF-1BFCF99AA521}"/>
          </ac:spMkLst>
        </pc:spChg>
        <pc:spChg chg="mod">
          <ac:chgData name="#NG CHI HUI#" userId="a8074964-3c0e-453e-bf61-1d9101821b9c" providerId="ADAL" clId="{6F6D8026-9D7B-E249-B11F-152A018EB705}" dt="2021-04-04T04:35:40.679" v="11402"/>
          <ac:spMkLst>
            <pc:docMk/>
            <pc:sldMk cId="2242633259" sldId="367"/>
            <ac:spMk id="2604" creationId="{949BFE3B-AC32-A24A-A1C3-02CCFD6EB0C6}"/>
          </ac:spMkLst>
        </pc:spChg>
        <pc:spChg chg="add del mod">
          <ac:chgData name="#NG CHI HUI#" userId="a8074964-3c0e-453e-bf61-1d9101821b9c" providerId="ADAL" clId="{6F6D8026-9D7B-E249-B11F-152A018EB705}" dt="2021-04-04T05:01:59.671" v="13106" actId="478"/>
          <ac:spMkLst>
            <pc:docMk/>
            <pc:sldMk cId="2242633259" sldId="367"/>
            <ac:spMk id="2605" creationId="{0F6BB3B8-B1F2-AA4A-9820-58781A5C0035}"/>
          </ac:spMkLst>
        </pc:spChg>
        <pc:spChg chg="add del mod">
          <ac:chgData name="#NG CHI HUI#" userId="a8074964-3c0e-453e-bf61-1d9101821b9c" providerId="ADAL" clId="{6F6D8026-9D7B-E249-B11F-152A018EB705}" dt="2021-04-04T04:39:21.471" v="11703" actId="478"/>
          <ac:spMkLst>
            <pc:docMk/>
            <pc:sldMk cId="2242633259" sldId="367"/>
            <ac:spMk id="2606" creationId="{1D941A28-DEEC-4645-BCE4-1B52424643D3}"/>
          </ac:spMkLst>
        </pc:spChg>
        <pc:spChg chg="add del mod">
          <ac:chgData name="#NG CHI HUI#" userId="a8074964-3c0e-453e-bf61-1d9101821b9c" providerId="ADAL" clId="{6F6D8026-9D7B-E249-B11F-152A018EB705}" dt="2021-04-04T04:39:21.471" v="11703" actId="478"/>
          <ac:spMkLst>
            <pc:docMk/>
            <pc:sldMk cId="2242633259" sldId="367"/>
            <ac:spMk id="2607" creationId="{9FA85F64-3FC6-854B-8548-587D3B0D1AEC}"/>
          </ac:spMkLst>
        </pc:spChg>
        <pc:spChg chg="add del mod">
          <ac:chgData name="#NG CHI HUI#" userId="a8074964-3c0e-453e-bf61-1d9101821b9c" providerId="ADAL" clId="{6F6D8026-9D7B-E249-B11F-152A018EB705}" dt="2021-04-04T04:39:21.471" v="11703" actId="478"/>
          <ac:spMkLst>
            <pc:docMk/>
            <pc:sldMk cId="2242633259" sldId="367"/>
            <ac:spMk id="2608" creationId="{B4E21888-AEDA-8B40-B9CF-6639958414C3}"/>
          </ac:spMkLst>
        </pc:spChg>
        <pc:spChg chg="add del mod">
          <ac:chgData name="#NG CHI HUI#" userId="a8074964-3c0e-453e-bf61-1d9101821b9c" providerId="ADAL" clId="{6F6D8026-9D7B-E249-B11F-152A018EB705}" dt="2021-04-04T04:39:21.471" v="11703" actId="478"/>
          <ac:spMkLst>
            <pc:docMk/>
            <pc:sldMk cId="2242633259" sldId="367"/>
            <ac:spMk id="2609" creationId="{41C188C3-239F-A84E-827C-312E80C9AA04}"/>
          </ac:spMkLst>
        </pc:spChg>
        <pc:spChg chg="add del mod">
          <ac:chgData name="#NG CHI HUI#" userId="a8074964-3c0e-453e-bf61-1d9101821b9c" providerId="ADAL" clId="{6F6D8026-9D7B-E249-B11F-152A018EB705}" dt="2021-04-04T04:39:27.631" v="11705" actId="478"/>
          <ac:spMkLst>
            <pc:docMk/>
            <pc:sldMk cId="2242633259" sldId="367"/>
            <ac:spMk id="2610" creationId="{08D48333-E441-6B49-AD58-27D92E413909}"/>
          </ac:spMkLst>
        </pc:spChg>
        <pc:spChg chg="add del mod">
          <ac:chgData name="#NG CHI HUI#" userId="a8074964-3c0e-453e-bf61-1d9101821b9c" providerId="ADAL" clId="{6F6D8026-9D7B-E249-B11F-152A018EB705}" dt="2021-04-04T04:39:21.471" v="11703" actId="478"/>
          <ac:spMkLst>
            <pc:docMk/>
            <pc:sldMk cId="2242633259" sldId="367"/>
            <ac:spMk id="2611" creationId="{6647AC91-2C26-1E42-AE79-F62D718D802F}"/>
          </ac:spMkLst>
        </pc:spChg>
        <pc:spChg chg="add del mod">
          <ac:chgData name="#NG CHI HUI#" userId="a8074964-3c0e-453e-bf61-1d9101821b9c" providerId="ADAL" clId="{6F6D8026-9D7B-E249-B11F-152A018EB705}" dt="2021-04-04T04:39:27.631" v="11705" actId="478"/>
          <ac:spMkLst>
            <pc:docMk/>
            <pc:sldMk cId="2242633259" sldId="367"/>
            <ac:spMk id="2612" creationId="{014CC7A2-2A59-1B44-B698-1F2049A49128}"/>
          </ac:spMkLst>
        </pc:spChg>
        <pc:spChg chg="add del mod">
          <ac:chgData name="#NG CHI HUI#" userId="a8074964-3c0e-453e-bf61-1d9101821b9c" providerId="ADAL" clId="{6F6D8026-9D7B-E249-B11F-152A018EB705}" dt="2021-04-04T04:39:27.631" v="11705" actId="478"/>
          <ac:spMkLst>
            <pc:docMk/>
            <pc:sldMk cId="2242633259" sldId="367"/>
            <ac:spMk id="2613" creationId="{22E6E52F-03D2-3E48-9612-23B1287B29F6}"/>
          </ac:spMkLst>
        </pc:spChg>
        <pc:spChg chg="add del mod">
          <ac:chgData name="#NG CHI HUI#" userId="a8074964-3c0e-453e-bf61-1d9101821b9c" providerId="ADAL" clId="{6F6D8026-9D7B-E249-B11F-152A018EB705}" dt="2021-04-04T04:39:21.471" v="11703" actId="478"/>
          <ac:spMkLst>
            <pc:docMk/>
            <pc:sldMk cId="2242633259" sldId="367"/>
            <ac:spMk id="2614" creationId="{19A28E5E-49F3-E448-B9B6-FAB7B38D14D6}"/>
          </ac:spMkLst>
        </pc:spChg>
        <pc:spChg chg="add del mod">
          <ac:chgData name="#NG CHI HUI#" userId="a8074964-3c0e-453e-bf61-1d9101821b9c" providerId="ADAL" clId="{6F6D8026-9D7B-E249-B11F-152A018EB705}" dt="2021-04-04T04:39:21.471" v="11703" actId="478"/>
          <ac:spMkLst>
            <pc:docMk/>
            <pc:sldMk cId="2242633259" sldId="367"/>
            <ac:spMk id="2615" creationId="{1BB96716-5522-844E-9B62-1111B462FEFF}"/>
          </ac:spMkLst>
        </pc:spChg>
        <pc:spChg chg="add del mod">
          <ac:chgData name="#NG CHI HUI#" userId="a8074964-3c0e-453e-bf61-1d9101821b9c" providerId="ADAL" clId="{6F6D8026-9D7B-E249-B11F-152A018EB705}" dt="2021-04-04T04:39:27.631" v="11705" actId="478"/>
          <ac:spMkLst>
            <pc:docMk/>
            <pc:sldMk cId="2242633259" sldId="367"/>
            <ac:spMk id="2616" creationId="{F24326AC-BC3B-F64C-AAEC-6DBC2F1A7C34}"/>
          </ac:spMkLst>
        </pc:spChg>
        <pc:spChg chg="add del mod">
          <ac:chgData name="#NG CHI HUI#" userId="a8074964-3c0e-453e-bf61-1d9101821b9c" providerId="ADAL" clId="{6F6D8026-9D7B-E249-B11F-152A018EB705}" dt="2021-04-04T04:39:27.631" v="11705" actId="478"/>
          <ac:spMkLst>
            <pc:docMk/>
            <pc:sldMk cId="2242633259" sldId="367"/>
            <ac:spMk id="2617" creationId="{B78662DF-9B26-A441-93DC-6444D59BE06D}"/>
          </ac:spMkLst>
        </pc:spChg>
        <pc:spChg chg="add del mod">
          <ac:chgData name="#NG CHI HUI#" userId="a8074964-3c0e-453e-bf61-1d9101821b9c" providerId="ADAL" clId="{6F6D8026-9D7B-E249-B11F-152A018EB705}" dt="2021-04-04T04:39:27.631" v="11705" actId="478"/>
          <ac:spMkLst>
            <pc:docMk/>
            <pc:sldMk cId="2242633259" sldId="367"/>
            <ac:spMk id="2618" creationId="{F28F5E6D-5718-144F-AB08-5F38F8C157E3}"/>
          </ac:spMkLst>
        </pc:spChg>
        <pc:spChg chg="add del mod">
          <ac:chgData name="#NG CHI HUI#" userId="a8074964-3c0e-453e-bf61-1d9101821b9c" providerId="ADAL" clId="{6F6D8026-9D7B-E249-B11F-152A018EB705}" dt="2021-04-04T04:39:27.631" v="11705" actId="478"/>
          <ac:spMkLst>
            <pc:docMk/>
            <pc:sldMk cId="2242633259" sldId="367"/>
            <ac:spMk id="2619" creationId="{F83D5998-2C99-1C47-95E1-2292CE299F6A}"/>
          </ac:spMkLst>
        </pc:spChg>
        <pc:spChg chg="add del mod">
          <ac:chgData name="#NG CHI HUI#" userId="a8074964-3c0e-453e-bf61-1d9101821b9c" providerId="ADAL" clId="{6F6D8026-9D7B-E249-B11F-152A018EB705}" dt="2021-04-04T04:39:21.471" v="11703" actId="478"/>
          <ac:spMkLst>
            <pc:docMk/>
            <pc:sldMk cId="2242633259" sldId="367"/>
            <ac:spMk id="2620" creationId="{0F4F831F-22F9-E347-8CB1-C110CFB00112}"/>
          </ac:spMkLst>
        </pc:spChg>
        <pc:spChg chg="add del mod">
          <ac:chgData name="#NG CHI HUI#" userId="a8074964-3c0e-453e-bf61-1d9101821b9c" providerId="ADAL" clId="{6F6D8026-9D7B-E249-B11F-152A018EB705}" dt="2021-04-04T04:39:21.471" v="11703" actId="478"/>
          <ac:spMkLst>
            <pc:docMk/>
            <pc:sldMk cId="2242633259" sldId="367"/>
            <ac:spMk id="2621" creationId="{80561A8B-73FC-8C40-970F-56390DF29DEA}"/>
          </ac:spMkLst>
        </pc:spChg>
        <pc:spChg chg="add del mod">
          <ac:chgData name="#NG CHI HUI#" userId="a8074964-3c0e-453e-bf61-1d9101821b9c" providerId="ADAL" clId="{6F6D8026-9D7B-E249-B11F-152A018EB705}" dt="2021-04-04T04:39:21.471" v="11703" actId="478"/>
          <ac:spMkLst>
            <pc:docMk/>
            <pc:sldMk cId="2242633259" sldId="367"/>
            <ac:spMk id="2622" creationId="{C4D4838D-7A72-3C44-AA14-43E6EA3EA251}"/>
          </ac:spMkLst>
        </pc:spChg>
        <pc:spChg chg="add del mod">
          <ac:chgData name="#NG CHI HUI#" userId="a8074964-3c0e-453e-bf61-1d9101821b9c" providerId="ADAL" clId="{6F6D8026-9D7B-E249-B11F-152A018EB705}" dt="2021-04-04T04:39:30.110" v="11706" actId="478"/>
          <ac:spMkLst>
            <pc:docMk/>
            <pc:sldMk cId="2242633259" sldId="367"/>
            <ac:spMk id="2623" creationId="{92245B22-1827-4946-ADD3-130FF2060244}"/>
          </ac:spMkLst>
        </pc:spChg>
        <pc:spChg chg="add del mod">
          <ac:chgData name="#NG CHI HUI#" userId="a8074964-3c0e-453e-bf61-1d9101821b9c" providerId="ADAL" clId="{6F6D8026-9D7B-E249-B11F-152A018EB705}" dt="2021-04-04T04:39:21.471" v="11703" actId="478"/>
          <ac:spMkLst>
            <pc:docMk/>
            <pc:sldMk cId="2242633259" sldId="367"/>
            <ac:spMk id="2624" creationId="{B85E4546-FAB5-AC45-B9A1-9AE420F51CCE}"/>
          </ac:spMkLst>
        </pc:spChg>
        <pc:spChg chg="add mod">
          <ac:chgData name="#NG CHI HUI#" userId="a8074964-3c0e-453e-bf61-1d9101821b9c" providerId="ADAL" clId="{6F6D8026-9D7B-E249-B11F-152A018EB705}" dt="2021-04-04T05:19:52.288" v="14300" actId="14100"/>
          <ac:spMkLst>
            <pc:docMk/>
            <pc:sldMk cId="2242633259" sldId="367"/>
            <ac:spMk id="2625" creationId="{E7E65FAB-5A9D-9C4A-9FF3-408121DEC2F5}"/>
          </ac:spMkLst>
        </pc:spChg>
        <pc:spChg chg="add mod">
          <ac:chgData name="#NG CHI HUI#" userId="a8074964-3c0e-453e-bf61-1d9101821b9c" providerId="ADAL" clId="{6F6D8026-9D7B-E249-B11F-152A018EB705}" dt="2021-04-04T05:20:44.561" v="14339" actId="1076"/>
          <ac:spMkLst>
            <pc:docMk/>
            <pc:sldMk cId="2242633259" sldId="367"/>
            <ac:spMk id="2626" creationId="{BB905EB7-187E-A948-ACDC-8F97F6210D66}"/>
          </ac:spMkLst>
        </pc:spChg>
        <pc:spChg chg="add del mod">
          <ac:chgData name="#NG CHI HUI#" userId="a8074964-3c0e-453e-bf61-1d9101821b9c" providerId="ADAL" clId="{6F6D8026-9D7B-E249-B11F-152A018EB705}" dt="2021-04-04T04:39:50.543" v="11734" actId="478"/>
          <ac:spMkLst>
            <pc:docMk/>
            <pc:sldMk cId="2242633259" sldId="367"/>
            <ac:spMk id="2627" creationId="{18CE915B-8F5C-C546-A2DE-75A670D74C19}"/>
          </ac:spMkLst>
        </pc:spChg>
        <pc:spChg chg="add del mod">
          <ac:chgData name="#NG CHI HUI#" userId="a8074964-3c0e-453e-bf61-1d9101821b9c" providerId="ADAL" clId="{6F6D8026-9D7B-E249-B11F-152A018EB705}" dt="2021-04-04T04:40:30.503" v="11856" actId="478"/>
          <ac:spMkLst>
            <pc:docMk/>
            <pc:sldMk cId="2242633259" sldId="367"/>
            <ac:spMk id="2628" creationId="{8D4C0366-8CBB-7A46-A1F1-404CD268FEF3}"/>
          </ac:spMkLst>
        </pc:spChg>
        <pc:spChg chg="add del mod">
          <ac:chgData name="#NG CHI HUI#" userId="a8074964-3c0e-453e-bf61-1d9101821b9c" providerId="ADAL" clId="{6F6D8026-9D7B-E249-B11F-152A018EB705}" dt="2021-04-04T04:40:34.840" v="11858" actId="478"/>
          <ac:spMkLst>
            <pc:docMk/>
            <pc:sldMk cId="2242633259" sldId="367"/>
            <ac:spMk id="2629" creationId="{C0DB57FB-B041-254A-8368-2AE484AA8FEA}"/>
          </ac:spMkLst>
        </pc:spChg>
        <pc:spChg chg="add mod">
          <ac:chgData name="#NG CHI HUI#" userId="a8074964-3c0e-453e-bf61-1d9101821b9c" providerId="ADAL" clId="{6F6D8026-9D7B-E249-B11F-152A018EB705}" dt="2021-04-04T05:19:52.288" v="14300" actId="14100"/>
          <ac:spMkLst>
            <pc:docMk/>
            <pc:sldMk cId="2242633259" sldId="367"/>
            <ac:spMk id="2630" creationId="{546E6554-185E-6D4B-8BB8-57B1434DFF2E}"/>
          </ac:spMkLst>
        </pc:spChg>
        <pc:spChg chg="add del mod">
          <ac:chgData name="#NG CHI HUI#" userId="a8074964-3c0e-453e-bf61-1d9101821b9c" providerId="ADAL" clId="{6F6D8026-9D7B-E249-B11F-152A018EB705}" dt="2021-04-04T04:40:32.407" v="11857" actId="478"/>
          <ac:spMkLst>
            <pc:docMk/>
            <pc:sldMk cId="2242633259" sldId="367"/>
            <ac:spMk id="2631" creationId="{9EFC6210-DA71-9F42-8865-9209D3606680}"/>
          </ac:spMkLst>
        </pc:spChg>
        <pc:spChg chg="add del mod">
          <ac:chgData name="#NG CHI HUI#" userId="a8074964-3c0e-453e-bf61-1d9101821b9c" providerId="ADAL" clId="{6F6D8026-9D7B-E249-B11F-152A018EB705}" dt="2021-04-04T04:39:23.631" v="11704" actId="478"/>
          <ac:spMkLst>
            <pc:docMk/>
            <pc:sldMk cId="2242633259" sldId="367"/>
            <ac:spMk id="2632" creationId="{D93792B4-A8E7-BF45-8234-D4FDED6A4C5B}"/>
          </ac:spMkLst>
        </pc:spChg>
        <pc:spChg chg="add mod">
          <ac:chgData name="#NG CHI HUI#" userId="a8074964-3c0e-453e-bf61-1d9101821b9c" providerId="ADAL" clId="{6F6D8026-9D7B-E249-B11F-152A018EB705}" dt="2021-04-11T08:52:25.557" v="29580" actId="313"/>
          <ac:spMkLst>
            <pc:docMk/>
            <pc:sldMk cId="2242633259" sldId="367"/>
            <ac:spMk id="2633" creationId="{A2ECB059-989A-404A-A663-DA9A599B030F}"/>
          </ac:spMkLst>
        </pc:spChg>
        <pc:spChg chg="add mod">
          <ac:chgData name="#NG CHI HUI#" userId="a8074964-3c0e-453e-bf61-1d9101821b9c" providerId="ADAL" clId="{6F6D8026-9D7B-E249-B11F-152A018EB705}" dt="2021-04-07T03:13:30.381" v="22535" actId="207"/>
          <ac:spMkLst>
            <pc:docMk/>
            <pc:sldMk cId="2242633259" sldId="367"/>
            <ac:spMk id="2634" creationId="{F623FDF2-D661-8947-B8FB-E76B41234E9E}"/>
          </ac:spMkLst>
        </pc:spChg>
        <pc:grpChg chg="add del mod">
          <ac:chgData name="#NG CHI HUI#" userId="a8074964-3c0e-453e-bf61-1d9101821b9c" providerId="ADAL" clId="{6F6D8026-9D7B-E249-B11F-152A018EB705}" dt="2021-04-04T04:30:18.709" v="11362"/>
          <ac:grpSpMkLst>
            <pc:docMk/>
            <pc:sldMk cId="2242633259" sldId="367"/>
            <ac:grpSpMk id="3" creationId="{E23EB07E-3CC1-E448-9476-13192C4A4F80}"/>
          </ac:grpSpMkLst>
        </pc:grpChg>
        <pc:grpChg chg="add del mod">
          <ac:chgData name="#NG CHI HUI#" userId="a8074964-3c0e-453e-bf61-1d9101821b9c" providerId="ADAL" clId="{6F6D8026-9D7B-E249-B11F-152A018EB705}" dt="2021-04-04T04:30:18.709" v="11362"/>
          <ac:grpSpMkLst>
            <pc:docMk/>
            <pc:sldMk cId="2242633259" sldId="367"/>
            <ac:grpSpMk id="8" creationId="{22C6966E-7D62-4349-8079-ECEBE3A98AEB}"/>
          </ac:grpSpMkLst>
        </pc:grpChg>
        <pc:grpChg chg="add del mod">
          <ac:chgData name="#NG CHI HUI#" userId="a8074964-3c0e-453e-bf61-1d9101821b9c" providerId="ADAL" clId="{6F6D8026-9D7B-E249-B11F-152A018EB705}" dt="2021-04-04T04:30:18.709" v="11362"/>
          <ac:grpSpMkLst>
            <pc:docMk/>
            <pc:sldMk cId="2242633259" sldId="367"/>
            <ac:grpSpMk id="13" creationId="{188D46E8-2572-6B4A-865E-C8242B32147E}"/>
          </ac:grpSpMkLst>
        </pc:grpChg>
        <pc:grpChg chg="add del mod">
          <ac:chgData name="#NG CHI HUI#" userId="a8074964-3c0e-453e-bf61-1d9101821b9c" providerId="ADAL" clId="{6F6D8026-9D7B-E249-B11F-152A018EB705}" dt="2021-04-04T04:30:18.709" v="11362"/>
          <ac:grpSpMkLst>
            <pc:docMk/>
            <pc:sldMk cId="2242633259" sldId="367"/>
            <ac:grpSpMk id="18" creationId="{BC9A0AA9-5D75-3E4E-A390-2192AC650B13}"/>
          </ac:grpSpMkLst>
        </pc:grpChg>
        <pc:grpChg chg="add del mod">
          <ac:chgData name="#NG CHI HUI#" userId="a8074964-3c0e-453e-bf61-1d9101821b9c" providerId="ADAL" clId="{6F6D8026-9D7B-E249-B11F-152A018EB705}" dt="2021-04-04T04:30:18.709" v="11362"/>
          <ac:grpSpMkLst>
            <pc:docMk/>
            <pc:sldMk cId="2242633259" sldId="367"/>
            <ac:grpSpMk id="24" creationId="{30CD3C5D-20D8-124B-A135-38D94CDC0F26}"/>
          </ac:grpSpMkLst>
        </pc:grpChg>
        <pc:grpChg chg="add del mod">
          <ac:chgData name="#NG CHI HUI#" userId="a8074964-3c0e-453e-bf61-1d9101821b9c" providerId="ADAL" clId="{6F6D8026-9D7B-E249-B11F-152A018EB705}" dt="2021-04-04T04:30:17.612" v="11361"/>
          <ac:grpSpMkLst>
            <pc:docMk/>
            <pc:sldMk cId="2242633259" sldId="367"/>
            <ac:grpSpMk id="867" creationId="{0C75E06E-119E-4F47-8C58-5C25F015EDCD}"/>
          </ac:grpSpMkLst>
        </pc:grpChg>
        <pc:grpChg chg="add del mod">
          <ac:chgData name="#NG CHI HUI#" userId="a8074964-3c0e-453e-bf61-1d9101821b9c" providerId="ADAL" clId="{6F6D8026-9D7B-E249-B11F-152A018EB705}" dt="2021-04-04T04:30:17.612" v="11361"/>
          <ac:grpSpMkLst>
            <pc:docMk/>
            <pc:sldMk cId="2242633259" sldId="367"/>
            <ac:grpSpMk id="872" creationId="{4027FAF2-6330-CE4F-A1D8-A221E2643958}"/>
          </ac:grpSpMkLst>
        </pc:grpChg>
        <pc:grpChg chg="add del mod">
          <ac:chgData name="#NG CHI HUI#" userId="a8074964-3c0e-453e-bf61-1d9101821b9c" providerId="ADAL" clId="{6F6D8026-9D7B-E249-B11F-152A018EB705}" dt="2021-04-04T04:30:17.612" v="11361"/>
          <ac:grpSpMkLst>
            <pc:docMk/>
            <pc:sldMk cId="2242633259" sldId="367"/>
            <ac:grpSpMk id="877" creationId="{3D379F40-0BA4-824E-A057-5246C9E7119B}"/>
          </ac:grpSpMkLst>
        </pc:grpChg>
        <pc:grpChg chg="add del mod">
          <ac:chgData name="#NG CHI HUI#" userId="a8074964-3c0e-453e-bf61-1d9101821b9c" providerId="ADAL" clId="{6F6D8026-9D7B-E249-B11F-152A018EB705}" dt="2021-04-04T04:30:17.612" v="11361"/>
          <ac:grpSpMkLst>
            <pc:docMk/>
            <pc:sldMk cId="2242633259" sldId="367"/>
            <ac:grpSpMk id="882" creationId="{5DD94305-D75A-8042-B7AD-E4952ECFCB7F}"/>
          </ac:grpSpMkLst>
        </pc:grpChg>
        <pc:grpChg chg="add del mod">
          <ac:chgData name="#NG CHI HUI#" userId="a8074964-3c0e-453e-bf61-1d9101821b9c" providerId="ADAL" clId="{6F6D8026-9D7B-E249-B11F-152A018EB705}" dt="2021-04-04T04:30:17.612" v="11361"/>
          <ac:grpSpMkLst>
            <pc:docMk/>
            <pc:sldMk cId="2242633259" sldId="367"/>
            <ac:grpSpMk id="888" creationId="{90D663C9-B22D-2349-A33A-2B917AC4D47D}"/>
          </ac:grpSpMkLst>
        </pc:grpChg>
        <pc:grpChg chg="add del mod">
          <ac:chgData name="#NG CHI HUI#" userId="a8074964-3c0e-453e-bf61-1d9101821b9c" providerId="ADAL" clId="{6F6D8026-9D7B-E249-B11F-152A018EB705}" dt="2021-04-04T04:30:34.910" v="11371" actId="478"/>
          <ac:grpSpMkLst>
            <pc:docMk/>
            <pc:sldMk cId="2242633259" sldId="367"/>
            <ac:grpSpMk id="1731" creationId="{65C7C109-7B81-D94E-9688-2F34F1DF91BA}"/>
          </ac:grpSpMkLst>
        </pc:grpChg>
        <pc:grpChg chg="add del mod">
          <ac:chgData name="#NG CHI HUI#" userId="a8074964-3c0e-453e-bf61-1d9101821b9c" providerId="ADAL" clId="{6F6D8026-9D7B-E249-B11F-152A018EB705}" dt="2021-04-04T04:32:28.484" v="11401" actId="478"/>
          <ac:grpSpMkLst>
            <pc:docMk/>
            <pc:sldMk cId="2242633259" sldId="367"/>
            <ac:grpSpMk id="1736" creationId="{04C9832B-E0EA-DC46-A8E5-0AA959F4391A}"/>
          </ac:grpSpMkLst>
        </pc:grpChg>
        <pc:grpChg chg="add del mod">
          <ac:chgData name="#NG CHI HUI#" userId="a8074964-3c0e-453e-bf61-1d9101821b9c" providerId="ADAL" clId="{6F6D8026-9D7B-E249-B11F-152A018EB705}" dt="2021-04-04T04:32:28.484" v="11401" actId="478"/>
          <ac:grpSpMkLst>
            <pc:docMk/>
            <pc:sldMk cId="2242633259" sldId="367"/>
            <ac:grpSpMk id="1741" creationId="{0FEB21E9-4D84-AE45-B03A-4AA7184F3F95}"/>
          </ac:grpSpMkLst>
        </pc:grpChg>
        <pc:grpChg chg="add del mod">
          <ac:chgData name="#NG CHI HUI#" userId="a8074964-3c0e-453e-bf61-1d9101821b9c" providerId="ADAL" clId="{6F6D8026-9D7B-E249-B11F-152A018EB705}" dt="2021-04-04T04:30:36.710" v="11372" actId="478"/>
          <ac:grpSpMkLst>
            <pc:docMk/>
            <pc:sldMk cId="2242633259" sldId="367"/>
            <ac:grpSpMk id="1746" creationId="{2EBF5796-5C69-124A-B5D9-4F44239C98A1}"/>
          </ac:grpSpMkLst>
        </pc:grpChg>
        <pc:grpChg chg="add del mod">
          <ac:chgData name="#NG CHI HUI#" userId="a8074964-3c0e-453e-bf61-1d9101821b9c" providerId="ADAL" clId="{6F6D8026-9D7B-E249-B11F-152A018EB705}" dt="2021-04-04T04:32:28.484" v="11401" actId="478"/>
          <ac:grpSpMkLst>
            <pc:docMk/>
            <pc:sldMk cId="2242633259" sldId="367"/>
            <ac:grpSpMk id="1752" creationId="{DB429FF2-053F-2C4C-9649-E706DA74C3E7}"/>
          </ac:grpSpMkLst>
        </pc:grpChg>
        <pc:grpChg chg="add del mod">
          <ac:chgData name="#NG CHI HUI#" userId="a8074964-3c0e-453e-bf61-1d9101821b9c" providerId="ADAL" clId="{6F6D8026-9D7B-E249-B11F-152A018EB705}" dt="2021-04-04T04:30:56.823" v="11380"/>
          <ac:grpSpMkLst>
            <pc:docMk/>
            <pc:sldMk cId="2242633259" sldId="367"/>
            <ac:grpSpMk id="2595" creationId="{B2AE131A-6DDA-2B4A-A8D2-495E5AC26E86}"/>
          </ac:grpSpMkLst>
        </pc:grpChg>
        <pc:grpChg chg="add del mod">
          <ac:chgData name="#NG CHI HUI#" userId="a8074964-3c0e-453e-bf61-1d9101821b9c" providerId="ADAL" clId="{6F6D8026-9D7B-E249-B11F-152A018EB705}" dt="2021-04-04T04:35:41.632" v="11403"/>
          <ac:grpSpMkLst>
            <pc:docMk/>
            <pc:sldMk cId="2242633259" sldId="367"/>
            <ac:grpSpMk id="2600" creationId="{52A5C9EB-00E9-D24C-AE1A-B34E252F495C}"/>
          </ac:grpSpMkLst>
        </pc:grpChg>
        <pc:picChg chg="add mod">
          <ac:chgData name="#NG CHI HUI#" userId="a8074964-3c0e-453e-bf61-1d9101821b9c" providerId="ADAL" clId="{6F6D8026-9D7B-E249-B11F-152A018EB705}" dt="2021-04-07T03:12:38.264" v="22524" actId="1076"/>
          <ac:picMkLst>
            <pc:docMk/>
            <pc:sldMk cId="2242633259" sldId="367"/>
            <ac:picMk id="3" creationId="{20AC4991-5C79-4448-9758-61E75E2EC32E}"/>
          </ac:picMkLst>
        </pc:picChg>
        <pc:picChg chg="add del mod">
          <ac:chgData name="#NG CHI HUI#" userId="a8074964-3c0e-453e-bf61-1d9101821b9c" providerId="ADAL" clId="{6F6D8026-9D7B-E249-B11F-152A018EB705}" dt="2021-04-06T10:39:46.124" v="17730" actId="478"/>
          <ac:picMkLst>
            <pc:docMk/>
            <pc:sldMk cId="2242633259" sldId="367"/>
            <ac:picMk id="2050" creationId="{0374843C-5860-F942-869F-22B85B234FAC}"/>
          </ac:picMkLst>
        </pc:picChg>
      </pc:sldChg>
      <pc:sldChg chg="addSp delSp modSp mod addCm delCm modCm modNotesTx">
        <pc:chgData name="#NG CHI HUI#" userId="a8074964-3c0e-453e-bf61-1d9101821b9c" providerId="ADAL" clId="{6F6D8026-9D7B-E249-B11F-152A018EB705}" dt="2021-04-08T13:55:21.134" v="29219" actId="207"/>
        <pc:sldMkLst>
          <pc:docMk/>
          <pc:sldMk cId="3933140283" sldId="368"/>
        </pc:sldMkLst>
        <pc:spChg chg="mod">
          <ac:chgData name="#NG CHI HUI#" userId="a8074964-3c0e-453e-bf61-1d9101821b9c" providerId="ADAL" clId="{6F6D8026-9D7B-E249-B11F-152A018EB705}" dt="2021-04-04T13:38:59.534" v="14646" actId="113"/>
          <ac:spMkLst>
            <pc:docMk/>
            <pc:sldMk cId="3933140283" sldId="368"/>
            <ac:spMk id="2" creationId="{A17D9976-D9DF-0642-BD0C-DB34CF6B13FB}"/>
          </ac:spMkLst>
        </pc:spChg>
        <pc:spChg chg="mod">
          <ac:chgData name="#NG CHI HUI#" userId="a8074964-3c0e-453e-bf61-1d9101821b9c" providerId="ADAL" clId="{6F6D8026-9D7B-E249-B11F-152A018EB705}" dt="2021-04-08T13:54:07.555" v="29210" actId="113"/>
          <ac:spMkLst>
            <pc:docMk/>
            <pc:sldMk cId="3933140283" sldId="368"/>
            <ac:spMk id="18" creationId="{83672A24-25C6-47B3-A5A0-69C680ACB27A}"/>
          </ac:spMkLst>
        </pc:spChg>
        <pc:spChg chg="mod">
          <ac:chgData name="#NG CHI HUI#" userId="a8074964-3c0e-453e-bf61-1d9101821b9c" providerId="ADAL" clId="{6F6D8026-9D7B-E249-B11F-152A018EB705}" dt="2021-04-07T02:02:57.694" v="18992" actId="1035"/>
          <ac:spMkLst>
            <pc:docMk/>
            <pc:sldMk cId="3933140283" sldId="368"/>
            <ac:spMk id="19" creationId="{947F7E8B-DFC7-47F0-9E27-9CC715C04F00}"/>
          </ac:spMkLst>
        </pc:spChg>
        <pc:spChg chg="mod">
          <ac:chgData name="#NG CHI HUI#" userId="a8074964-3c0e-453e-bf61-1d9101821b9c" providerId="ADAL" clId="{6F6D8026-9D7B-E249-B11F-152A018EB705}" dt="2021-04-08T13:53:47.178" v="29205" actId="207"/>
          <ac:spMkLst>
            <pc:docMk/>
            <pc:sldMk cId="3933140283" sldId="368"/>
            <ac:spMk id="22" creationId="{94CCEDCF-5AC2-4550-AE07-25DE672A23EB}"/>
          </ac:spMkLst>
        </pc:spChg>
        <pc:spChg chg="mod">
          <ac:chgData name="#NG CHI HUI#" userId="a8074964-3c0e-453e-bf61-1d9101821b9c" providerId="ADAL" clId="{6F6D8026-9D7B-E249-B11F-152A018EB705}" dt="2021-04-08T13:52:53.841" v="29198" actId="20577"/>
          <ac:spMkLst>
            <pc:docMk/>
            <pc:sldMk cId="3933140283" sldId="368"/>
            <ac:spMk id="23" creationId="{59E6FCDD-63B9-4C7C-A5C3-DC5991975630}"/>
          </ac:spMkLst>
        </pc:spChg>
        <pc:spChg chg="mod">
          <ac:chgData name="#NG CHI HUI#" userId="a8074964-3c0e-453e-bf61-1d9101821b9c" providerId="ADAL" clId="{6F6D8026-9D7B-E249-B11F-152A018EB705}" dt="2021-04-08T13:54:15.684" v="29212" actId="113"/>
          <ac:spMkLst>
            <pc:docMk/>
            <pc:sldMk cId="3933140283" sldId="368"/>
            <ac:spMk id="24" creationId="{D58C13A4-DA91-4162-A489-B5373DFE3412}"/>
          </ac:spMkLst>
        </pc:spChg>
        <pc:spChg chg="mod">
          <ac:chgData name="#NG CHI HUI#" userId="a8074964-3c0e-453e-bf61-1d9101821b9c" providerId="ADAL" clId="{6F6D8026-9D7B-E249-B11F-152A018EB705}" dt="2021-04-07T02:02:57.694" v="18992" actId="1035"/>
          <ac:spMkLst>
            <pc:docMk/>
            <pc:sldMk cId="3933140283" sldId="368"/>
            <ac:spMk id="25" creationId="{06EB8836-A37C-43EF-98CA-8E6DFFD4FE70}"/>
          </ac:spMkLst>
        </pc:spChg>
        <pc:spChg chg="mod">
          <ac:chgData name="#NG CHI HUI#" userId="a8074964-3c0e-453e-bf61-1d9101821b9c" providerId="ADAL" clId="{6F6D8026-9D7B-E249-B11F-152A018EB705}" dt="2021-04-08T13:55:21.134" v="29219" actId="207"/>
          <ac:spMkLst>
            <pc:docMk/>
            <pc:sldMk cId="3933140283" sldId="368"/>
            <ac:spMk id="26" creationId="{0BB8E2B3-3723-4387-A297-CEC3A87CE8E2}"/>
          </ac:spMkLst>
        </pc:spChg>
        <pc:spChg chg="mod">
          <ac:chgData name="#NG CHI HUI#" userId="a8074964-3c0e-453e-bf61-1d9101821b9c" providerId="ADAL" clId="{6F6D8026-9D7B-E249-B11F-152A018EB705}" dt="2021-04-07T02:02:57.694" v="18992" actId="1035"/>
          <ac:spMkLst>
            <pc:docMk/>
            <pc:sldMk cId="3933140283" sldId="368"/>
            <ac:spMk id="27" creationId="{038FA1B1-559D-445F-A673-E93A2AF970FA}"/>
          </ac:spMkLst>
        </pc:spChg>
        <pc:spChg chg="add mod">
          <ac:chgData name="#NG CHI HUI#" userId="a8074964-3c0e-453e-bf61-1d9101821b9c" providerId="ADAL" clId="{6F6D8026-9D7B-E249-B11F-152A018EB705}" dt="2021-04-06T10:48:08.353" v="17904" actId="1076"/>
          <ac:spMkLst>
            <pc:docMk/>
            <pc:sldMk cId="3933140283" sldId="368"/>
            <ac:spMk id="33" creationId="{5E7EF1FB-E4A8-E54B-A466-155F1E35F13B}"/>
          </ac:spMkLst>
        </pc:spChg>
        <pc:grpChg chg="add del mod">
          <ac:chgData name="#NG CHI HUI#" userId="a8074964-3c0e-453e-bf61-1d9101821b9c" providerId="ADAL" clId="{6F6D8026-9D7B-E249-B11F-152A018EB705}" dt="2021-04-06T10:49:58.594" v="17909"/>
          <ac:grpSpMkLst>
            <pc:docMk/>
            <pc:sldMk cId="3933140283" sldId="368"/>
            <ac:grpSpMk id="34" creationId="{3F05E2E4-F144-2A41-8983-4CDF4231693D}"/>
          </ac:grpSpMkLst>
        </pc:grpChg>
        <pc:graphicFrameChg chg="mod">
          <ac:chgData name="#NG CHI HUI#" userId="a8074964-3c0e-453e-bf61-1d9101821b9c" providerId="ADAL" clId="{6F6D8026-9D7B-E249-B11F-152A018EB705}" dt="2021-04-06T10:49:57.530" v="17908"/>
          <ac:graphicFrameMkLst>
            <pc:docMk/>
            <pc:sldMk cId="3933140283" sldId="368"/>
            <ac:graphicFrameMk id="35" creationId="{FB588E2F-04AC-F24F-A223-4B24F6F8F33E}"/>
          </ac:graphicFrameMkLst>
        </pc:graphicFrameChg>
        <pc:graphicFrameChg chg="mod">
          <ac:chgData name="#NG CHI HUI#" userId="a8074964-3c0e-453e-bf61-1d9101821b9c" providerId="ADAL" clId="{6F6D8026-9D7B-E249-B11F-152A018EB705}" dt="2021-04-06T10:49:57.530" v="17908"/>
          <ac:graphicFrameMkLst>
            <pc:docMk/>
            <pc:sldMk cId="3933140283" sldId="368"/>
            <ac:graphicFrameMk id="36" creationId="{0BB8B693-5A7C-C344-B979-D26B21E3A98B}"/>
          </ac:graphicFrameMkLst>
        </pc:graphicFrameChg>
      </pc:sldChg>
      <pc:sldChg chg="addSp modSp mod addCm delCm modCm modNotesTx">
        <pc:chgData name="#NG CHI HUI#" userId="a8074964-3c0e-453e-bf61-1d9101821b9c" providerId="ADAL" clId="{6F6D8026-9D7B-E249-B11F-152A018EB705}" dt="2021-04-08T13:59:07.937" v="29228" actId="20577"/>
        <pc:sldMkLst>
          <pc:docMk/>
          <pc:sldMk cId="3492843233" sldId="370"/>
        </pc:sldMkLst>
        <pc:spChg chg="mod">
          <ac:chgData name="#NG CHI HUI#" userId="a8074964-3c0e-453e-bf61-1d9101821b9c" providerId="ADAL" clId="{6F6D8026-9D7B-E249-B11F-152A018EB705}" dt="2021-04-04T13:38:44.770" v="14627" actId="114"/>
          <ac:spMkLst>
            <pc:docMk/>
            <pc:sldMk cId="3492843233" sldId="370"/>
            <ac:spMk id="2" creationId="{A17D9976-D9DF-0642-BD0C-DB34CF6B13FB}"/>
          </ac:spMkLst>
        </pc:spChg>
        <pc:spChg chg="add mod">
          <ac:chgData name="#NG CHI HUI#" userId="a8074964-3c0e-453e-bf61-1d9101821b9c" providerId="ADAL" clId="{6F6D8026-9D7B-E249-B11F-152A018EB705}" dt="2021-04-08T13:58:53.176" v="29227" actId="1076"/>
          <ac:spMkLst>
            <pc:docMk/>
            <pc:sldMk cId="3492843233" sldId="370"/>
            <ac:spMk id="18" creationId="{79B25BCA-E66C-0443-B898-03A8DF83DD16}"/>
          </ac:spMkLst>
        </pc:spChg>
        <pc:spChg chg="mod">
          <ac:chgData name="#NG CHI HUI#" userId="a8074964-3c0e-453e-bf61-1d9101821b9c" providerId="ADAL" clId="{6F6D8026-9D7B-E249-B11F-152A018EB705}" dt="2021-04-06T10:21:17.091" v="17700" actId="208"/>
          <ac:spMkLst>
            <pc:docMk/>
            <pc:sldMk cId="3492843233" sldId="370"/>
            <ac:spMk id="18" creationId="{83672A24-25C6-47B3-A5A0-69C680ACB27A}"/>
          </ac:spMkLst>
        </pc:spChg>
        <pc:spChg chg="mod">
          <ac:chgData name="#NG CHI HUI#" userId="a8074964-3c0e-453e-bf61-1d9101821b9c" providerId="ADAL" clId="{6F6D8026-9D7B-E249-B11F-152A018EB705}" dt="2021-04-04T14:27:21.265" v="14967" actId="14100"/>
          <ac:spMkLst>
            <pc:docMk/>
            <pc:sldMk cId="3492843233" sldId="370"/>
            <ac:spMk id="19" creationId="{947F7E8B-DFC7-47F0-9E27-9CC715C04F00}"/>
          </ac:spMkLst>
        </pc:spChg>
        <pc:spChg chg="mod">
          <ac:chgData name="#NG CHI HUI#" userId="a8074964-3c0e-453e-bf61-1d9101821b9c" providerId="ADAL" clId="{6F6D8026-9D7B-E249-B11F-152A018EB705}" dt="2021-04-08T13:45:20.202" v="29131" actId="33524"/>
          <ac:spMkLst>
            <pc:docMk/>
            <pc:sldMk cId="3492843233" sldId="370"/>
            <ac:spMk id="28" creationId="{C8EE7321-1436-4028-9C88-3956907B8F1C}"/>
          </ac:spMkLst>
        </pc:spChg>
        <pc:spChg chg="mod">
          <ac:chgData name="#NG CHI HUI#" userId="a8074964-3c0e-453e-bf61-1d9101821b9c" providerId="ADAL" clId="{6F6D8026-9D7B-E249-B11F-152A018EB705}" dt="2021-04-07T16:45:31.049" v="26794" actId="207"/>
          <ac:spMkLst>
            <pc:docMk/>
            <pc:sldMk cId="3492843233" sldId="370"/>
            <ac:spMk id="29" creationId="{0BFFF87F-BCE9-4C64-8826-1A6DDDA1256B}"/>
          </ac:spMkLst>
        </pc:spChg>
        <pc:spChg chg="mod">
          <ac:chgData name="#NG CHI HUI#" userId="a8074964-3c0e-453e-bf61-1d9101821b9c" providerId="ADAL" clId="{6F6D8026-9D7B-E249-B11F-152A018EB705}" dt="2021-04-07T16:46:31.326" v="26818" actId="20577"/>
          <ac:spMkLst>
            <pc:docMk/>
            <pc:sldMk cId="3492843233" sldId="370"/>
            <ac:spMk id="31" creationId="{6C71F30F-B7C9-498B-A696-ADD607BEEE39}"/>
          </ac:spMkLst>
        </pc:spChg>
        <pc:spChg chg="mod">
          <ac:chgData name="#NG CHI HUI#" userId="a8074964-3c0e-453e-bf61-1d9101821b9c" providerId="ADAL" clId="{6F6D8026-9D7B-E249-B11F-152A018EB705}" dt="2021-04-07T16:46:44.014" v="26820" actId="207"/>
          <ac:spMkLst>
            <pc:docMk/>
            <pc:sldMk cId="3492843233" sldId="370"/>
            <ac:spMk id="43" creationId="{EE15DE6F-894E-4878-9676-DC3329E91B70}"/>
          </ac:spMkLst>
        </pc:spChg>
        <pc:graphicFrameChg chg="mod">
          <ac:chgData name="#NG CHI HUI#" userId="a8074964-3c0e-453e-bf61-1d9101821b9c" providerId="ADAL" clId="{6F6D8026-9D7B-E249-B11F-152A018EB705}" dt="2021-04-07T16:46:35.767" v="26819" actId="14100"/>
          <ac:graphicFrameMkLst>
            <pc:docMk/>
            <pc:sldMk cId="3492843233" sldId="370"/>
            <ac:graphicFrameMk id="35" creationId="{FDEDF6FB-BA67-4C0E-8E5D-A28086AC9139}"/>
          </ac:graphicFrameMkLst>
        </pc:graphicFrameChg>
      </pc:sldChg>
      <pc:sldChg chg="modSp del mod modShow">
        <pc:chgData name="#NG CHI HUI#" userId="a8074964-3c0e-453e-bf61-1d9101821b9c" providerId="ADAL" clId="{6F6D8026-9D7B-E249-B11F-152A018EB705}" dt="2021-04-08T04:53:20.695" v="28709" actId="2696"/>
        <pc:sldMkLst>
          <pc:docMk/>
          <pc:sldMk cId="2512422616" sldId="371"/>
        </pc:sldMkLst>
        <pc:spChg chg="mod">
          <ac:chgData name="#NG CHI HUI#" userId="a8074964-3c0e-453e-bf61-1d9101821b9c" providerId="ADAL" clId="{6F6D8026-9D7B-E249-B11F-152A018EB705}" dt="2021-04-07T16:55:54.028" v="27150" actId="20577"/>
          <ac:spMkLst>
            <pc:docMk/>
            <pc:sldMk cId="2512422616" sldId="371"/>
            <ac:spMk id="6" creationId="{7659B1B1-A104-4BF8-9632-44D1AB97221C}"/>
          </ac:spMkLst>
        </pc:spChg>
        <pc:spChg chg="mod">
          <ac:chgData name="#NG CHI HUI#" userId="a8074964-3c0e-453e-bf61-1d9101821b9c" providerId="ADAL" clId="{6F6D8026-9D7B-E249-B11F-152A018EB705}" dt="2021-04-07T15:04:11.294" v="22574" actId="1036"/>
          <ac:spMkLst>
            <pc:docMk/>
            <pc:sldMk cId="2512422616" sldId="371"/>
            <ac:spMk id="7" creationId="{AF62D006-8663-4EB4-8343-311E50126B50}"/>
          </ac:spMkLst>
        </pc:spChg>
        <pc:spChg chg="mod">
          <ac:chgData name="#NG CHI HUI#" userId="a8074964-3c0e-453e-bf61-1d9101821b9c" providerId="ADAL" clId="{6F6D8026-9D7B-E249-B11F-152A018EB705}" dt="2021-04-07T15:04:06.518" v="22569" actId="1036"/>
          <ac:spMkLst>
            <pc:docMk/>
            <pc:sldMk cId="2512422616" sldId="371"/>
            <ac:spMk id="13" creationId="{41800F12-90DD-48DA-9DF5-887B5797B65C}"/>
          </ac:spMkLst>
        </pc:spChg>
        <pc:spChg chg="mod">
          <ac:chgData name="#NG CHI HUI#" userId="a8074964-3c0e-453e-bf61-1d9101821b9c" providerId="ADAL" clId="{6F6D8026-9D7B-E249-B11F-152A018EB705}" dt="2021-04-07T16:52:17.329" v="27133" actId="20577"/>
          <ac:spMkLst>
            <pc:docMk/>
            <pc:sldMk cId="2512422616" sldId="371"/>
            <ac:spMk id="18" creationId="{42068098-A85E-BB42-B80E-1ACC0D6EDC72}"/>
          </ac:spMkLst>
        </pc:spChg>
        <pc:spChg chg="mod">
          <ac:chgData name="#NG CHI HUI#" userId="a8074964-3c0e-453e-bf61-1d9101821b9c" providerId="ADAL" clId="{6F6D8026-9D7B-E249-B11F-152A018EB705}" dt="2021-04-07T16:53:01.466" v="27139" actId="207"/>
          <ac:spMkLst>
            <pc:docMk/>
            <pc:sldMk cId="2512422616" sldId="371"/>
            <ac:spMk id="24" creationId="{6432DC44-670D-48BF-9F7A-1FBD8E1195EF}"/>
          </ac:spMkLst>
        </pc:spChg>
        <pc:spChg chg="mod">
          <ac:chgData name="#NG CHI HUI#" userId="a8074964-3c0e-453e-bf61-1d9101821b9c" providerId="ADAL" clId="{6F6D8026-9D7B-E249-B11F-152A018EB705}" dt="2021-04-07T15:04:11.294" v="22574" actId="1036"/>
          <ac:spMkLst>
            <pc:docMk/>
            <pc:sldMk cId="2512422616" sldId="371"/>
            <ac:spMk id="25" creationId="{DA8A1A4B-F4FF-4FCE-A3C8-3FC51EB491A9}"/>
          </ac:spMkLst>
        </pc:spChg>
        <pc:spChg chg="mod">
          <ac:chgData name="#NG CHI HUI#" userId="a8074964-3c0e-453e-bf61-1d9101821b9c" providerId="ADAL" clId="{6F6D8026-9D7B-E249-B11F-152A018EB705}" dt="2021-04-07T16:53:09.776" v="27141" actId="113"/>
          <ac:spMkLst>
            <pc:docMk/>
            <pc:sldMk cId="2512422616" sldId="371"/>
            <ac:spMk id="33" creationId="{DDA21599-D2E7-49E7-9D5D-D893965369EB}"/>
          </ac:spMkLst>
        </pc:spChg>
        <pc:spChg chg="mod">
          <ac:chgData name="#NG CHI HUI#" userId="a8074964-3c0e-453e-bf61-1d9101821b9c" providerId="ADAL" clId="{6F6D8026-9D7B-E249-B11F-152A018EB705}" dt="2021-04-07T15:04:11.294" v="22574" actId="1036"/>
          <ac:spMkLst>
            <pc:docMk/>
            <pc:sldMk cId="2512422616" sldId="371"/>
            <ac:spMk id="35" creationId="{BB2D3F77-D327-45D2-B768-4529ECDD36E0}"/>
          </ac:spMkLst>
        </pc:spChg>
        <pc:picChg chg="mod">
          <ac:chgData name="#NG CHI HUI#" userId="a8074964-3c0e-453e-bf61-1d9101821b9c" providerId="ADAL" clId="{6F6D8026-9D7B-E249-B11F-152A018EB705}" dt="2021-04-06T10:46:03.742" v="17807" actId="1035"/>
          <ac:picMkLst>
            <pc:docMk/>
            <pc:sldMk cId="2512422616" sldId="371"/>
            <ac:picMk id="10" creationId="{8BF75699-D197-477A-B98D-E39AA9E4B0E2}"/>
          </ac:picMkLst>
        </pc:picChg>
        <pc:picChg chg="mod">
          <ac:chgData name="#NG CHI HUI#" userId="a8074964-3c0e-453e-bf61-1d9101821b9c" providerId="ADAL" clId="{6F6D8026-9D7B-E249-B11F-152A018EB705}" dt="2021-04-06T10:46:03.742" v="17807" actId="1035"/>
          <ac:picMkLst>
            <pc:docMk/>
            <pc:sldMk cId="2512422616" sldId="371"/>
            <ac:picMk id="11" creationId="{EB69F420-B5F1-479C-BB59-402EB33FA26A}"/>
          </ac:picMkLst>
        </pc:picChg>
        <pc:picChg chg="mod">
          <ac:chgData name="#NG CHI HUI#" userId="a8074964-3c0e-453e-bf61-1d9101821b9c" providerId="ADAL" clId="{6F6D8026-9D7B-E249-B11F-152A018EB705}" dt="2021-04-06T10:46:03.742" v="17807" actId="1035"/>
          <ac:picMkLst>
            <pc:docMk/>
            <pc:sldMk cId="2512422616" sldId="371"/>
            <ac:picMk id="12" creationId="{A6EE2B93-FE15-44EE-B64F-65EB9ED2D536}"/>
          </ac:picMkLst>
        </pc:picChg>
      </pc:sldChg>
      <pc:sldChg chg="add">
        <pc:chgData name="#NG CHI HUI#" userId="a8074964-3c0e-453e-bf61-1d9101821b9c" providerId="ADAL" clId="{6F6D8026-9D7B-E249-B11F-152A018EB705}" dt="2021-04-08T04:53:22.575" v="28710"/>
        <pc:sldMkLst>
          <pc:docMk/>
          <pc:sldMk cId="3477819607" sldId="371"/>
        </pc:sldMkLst>
      </pc:sldChg>
      <pc:sldChg chg="modSp mod addCm delCm">
        <pc:chgData name="#NG CHI HUI#" userId="a8074964-3c0e-453e-bf61-1d9101821b9c" providerId="ADAL" clId="{6F6D8026-9D7B-E249-B11F-152A018EB705}" dt="2021-04-08T13:32:21.949" v="29041" actId="114"/>
        <pc:sldMkLst>
          <pc:docMk/>
          <pc:sldMk cId="1410057070" sldId="372"/>
        </pc:sldMkLst>
        <pc:spChg chg="mod">
          <ac:chgData name="#NG CHI HUI#" userId="a8074964-3c0e-453e-bf61-1d9101821b9c" providerId="ADAL" clId="{6F6D8026-9D7B-E249-B11F-152A018EB705}" dt="2021-04-08T13:32:21.949" v="29041" actId="114"/>
          <ac:spMkLst>
            <pc:docMk/>
            <pc:sldMk cId="1410057070" sldId="372"/>
            <ac:spMk id="3" creationId="{AB34836A-E4CA-4A06-A8B7-4140C13EFC39}"/>
          </ac:spMkLst>
        </pc:spChg>
        <pc:spChg chg="mod">
          <ac:chgData name="#NG CHI HUI#" userId="a8074964-3c0e-453e-bf61-1d9101821b9c" providerId="ADAL" clId="{6F6D8026-9D7B-E249-B11F-152A018EB705}" dt="2021-04-08T13:28:39.698" v="29027" actId="13926"/>
          <ac:spMkLst>
            <pc:docMk/>
            <pc:sldMk cId="1410057070" sldId="372"/>
            <ac:spMk id="16" creationId="{0F7B5E0E-C0EF-4BD8-A480-6AEFC0906A1C}"/>
          </ac:spMkLst>
        </pc:spChg>
        <pc:spChg chg="mod">
          <ac:chgData name="#NG CHI HUI#" userId="a8074964-3c0e-453e-bf61-1d9101821b9c" providerId="ADAL" clId="{6F6D8026-9D7B-E249-B11F-152A018EB705}" dt="2021-04-04T14:00:49.612" v="14700" actId="20577"/>
          <ac:spMkLst>
            <pc:docMk/>
            <pc:sldMk cId="1410057070" sldId="372"/>
            <ac:spMk id="18" creationId="{42068098-A85E-BB42-B80E-1ACC0D6EDC72}"/>
          </ac:spMkLst>
        </pc:spChg>
        <pc:spChg chg="mod">
          <ac:chgData name="#NG CHI HUI#" userId="a8074964-3c0e-453e-bf61-1d9101821b9c" providerId="ADAL" clId="{6F6D8026-9D7B-E249-B11F-152A018EB705}" dt="2021-04-08T04:42:59.875" v="28516" actId="465"/>
          <ac:spMkLst>
            <pc:docMk/>
            <pc:sldMk cId="1410057070" sldId="372"/>
            <ac:spMk id="43" creationId="{306F0D74-6E16-4B62-963E-1822ED4AC675}"/>
          </ac:spMkLst>
        </pc:spChg>
        <pc:spChg chg="mod">
          <ac:chgData name="#NG CHI HUI#" userId="a8074964-3c0e-453e-bf61-1d9101821b9c" providerId="ADAL" clId="{6F6D8026-9D7B-E249-B11F-152A018EB705}" dt="2021-04-08T04:42:59.875" v="28516" actId="465"/>
          <ac:spMkLst>
            <pc:docMk/>
            <pc:sldMk cId="1410057070" sldId="372"/>
            <ac:spMk id="53" creationId="{1629AE97-023C-485E-9DDC-09E97BF2C9A7}"/>
          </ac:spMkLst>
        </pc:spChg>
        <pc:spChg chg="mod">
          <ac:chgData name="#NG CHI HUI#" userId="a8074964-3c0e-453e-bf61-1d9101821b9c" providerId="ADAL" clId="{6F6D8026-9D7B-E249-B11F-152A018EB705}" dt="2021-04-08T13:28:02.033" v="29024" actId="20577"/>
          <ac:spMkLst>
            <pc:docMk/>
            <pc:sldMk cId="1410057070" sldId="372"/>
            <ac:spMk id="55" creationId="{EB0546E5-C695-45F0-9311-78E7BE178FB2}"/>
          </ac:spMkLst>
        </pc:spChg>
        <pc:spChg chg="mod">
          <ac:chgData name="#NG CHI HUI#" userId="a8074964-3c0e-453e-bf61-1d9101821b9c" providerId="ADAL" clId="{6F6D8026-9D7B-E249-B11F-152A018EB705}" dt="2021-04-08T04:42:59.875" v="28516" actId="465"/>
          <ac:spMkLst>
            <pc:docMk/>
            <pc:sldMk cId="1410057070" sldId="372"/>
            <ac:spMk id="57" creationId="{22CE5871-7D89-4B14-A5E4-C4C9C1BB7815}"/>
          </ac:spMkLst>
        </pc:spChg>
      </pc:sldChg>
      <pc:sldChg chg="modSp mod">
        <pc:chgData name="#NG CHI HUI#" userId="a8074964-3c0e-453e-bf61-1d9101821b9c" providerId="ADAL" clId="{6F6D8026-9D7B-E249-B11F-152A018EB705}" dt="2021-04-08T13:50:16.615" v="29189" actId="1035"/>
        <pc:sldMkLst>
          <pc:docMk/>
          <pc:sldMk cId="2921817623" sldId="373"/>
        </pc:sldMkLst>
        <pc:spChg chg="mod">
          <ac:chgData name="#NG CHI HUI#" userId="a8074964-3c0e-453e-bf61-1d9101821b9c" providerId="ADAL" clId="{6F6D8026-9D7B-E249-B11F-152A018EB705}" dt="2021-04-08T13:49:28.453" v="29167" actId="207"/>
          <ac:spMkLst>
            <pc:docMk/>
            <pc:sldMk cId="2921817623" sldId="373"/>
            <ac:spMk id="26" creationId="{0AD09D99-D4F2-4444-9342-ECCC49E648E5}"/>
          </ac:spMkLst>
        </pc:spChg>
        <pc:spChg chg="mod">
          <ac:chgData name="#NG CHI HUI#" userId="a8074964-3c0e-453e-bf61-1d9101821b9c" providerId="ADAL" clId="{6F6D8026-9D7B-E249-B11F-152A018EB705}" dt="2021-04-08T13:50:01.435" v="29181" actId="2085"/>
          <ac:spMkLst>
            <pc:docMk/>
            <pc:sldMk cId="2921817623" sldId="373"/>
            <ac:spMk id="27" creationId="{7D6A3587-7102-4EFB-A3FD-587A34AF37DA}"/>
          </ac:spMkLst>
        </pc:spChg>
        <pc:spChg chg="mod">
          <ac:chgData name="#NG CHI HUI#" userId="a8074964-3c0e-453e-bf61-1d9101821b9c" providerId="ADAL" clId="{6F6D8026-9D7B-E249-B11F-152A018EB705}" dt="2021-04-08T13:50:16.615" v="29189" actId="1035"/>
          <ac:spMkLst>
            <pc:docMk/>
            <pc:sldMk cId="2921817623" sldId="373"/>
            <ac:spMk id="28" creationId="{2C8E8316-55A6-4F18-A70E-8DC75AC34129}"/>
          </ac:spMkLst>
        </pc:spChg>
        <pc:spChg chg="mod">
          <ac:chgData name="#NG CHI HUI#" userId="a8074964-3c0e-453e-bf61-1d9101821b9c" providerId="ADAL" clId="{6F6D8026-9D7B-E249-B11F-152A018EB705}" dt="2021-04-06T10:21:23.771" v="17702" actId="208"/>
          <ac:spMkLst>
            <pc:docMk/>
            <pc:sldMk cId="2921817623" sldId="373"/>
            <ac:spMk id="31" creationId="{DF733CAF-392F-4C80-92FF-A0B9902FCF84}"/>
          </ac:spMkLst>
        </pc:spChg>
        <pc:spChg chg="mod">
          <ac:chgData name="#NG CHI HUI#" userId="a8074964-3c0e-453e-bf61-1d9101821b9c" providerId="ADAL" clId="{6F6D8026-9D7B-E249-B11F-152A018EB705}" dt="2021-04-08T13:49:06.277" v="29163" actId="207"/>
          <ac:spMkLst>
            <pc:docMk/>
            <pc:sldMk cId="2921817623" sldId="373"/>
            <ac:spMk id="32" creationId="{9B2D49E8-5820-4B1D-8313-650199D572A1}"/>
          </ac:spMkLst>
        </pc:spChg>
        <pc:spChg chg="mod">
          <ac:chgData name="#NG CHI HUI#" userId="a8074964-3c0e-453e-bf61-1d9101821b9c" providerId="ADAL" clId="{6F6D8026-9D7B-E249-B11F-152A018EB705}" dt="2021-04-08T13:49:10.895" v="29164" actId="207"/>
          <ac:spMkLst>
            <pc:docMk/>
            <pc:sldMk cId="2921817623" sldId="373"/>
            <ac:spMk id="33" creationId="{302A59E9-DBB6-4907-8F62-AE7A0CD0093F}"/>
          </ac:spMkLst>
        </pc:spChg>
      </pc:sldChg>
      <pc:sldChg chg="del">
        <pc:chgData name="#NG CHI HUI#" userId="a8074964-3c0e-453e-bf61-1d9101821b9c" providerId="ADAL" clId="{6F6D8026-9D7B-E249-B11F-152A018EB705}" dt="2021-04-07T02:04:25.471" v="18995" actId="2696"/>
        <pc:sldMkLst>
          <pc:docMk/>
          <pc:sldMk cId="2426706218" sldId="374"/>
        </pc:sldMkLst>
      </pc:sldChg>
      <pc:sldChg chg="addSp delSp modSp mod">
        <pc:chgData name="#NG CHI HUI#" userId="a8074964-3c0e-453e-bf61-1d9101821b9c" providerId="ADAL" clId="{6F6D8026-9D7B-E249-B11F-152A018EB705}" dt="2021-04-07T16:44:20.546" v="26783" actId="207"/>
        <pc:sldMkLst>
          <pc:docMk/>
          <pc:sldMk cId="2214118408" sldId="375"/>
        </pc:sldMkLst>
        <pc:spChg chg="mod">
          <ac:chgData name="#NG CHI HUI#" userId="a8074964-3c0e-453e-bf61-1d9101821b9c" providerId="ADAL" clId="{6F6D8026-9D7B-E249-B11F-152A018EB705}" dt="2021-04-07T16:44:20.546" v="26783" actId="207"/>
          <ac:spMkLst>
            <pc:docMk/>
            <pc:sldMk cId="2214118408" sldId="375"/>
            <ac:spMk id="21" creationId="{10EF1117-4C68-4D9F-9CE0-CC22DCE7D722}"/>
          </ac:spMkLst>
        </pc:spChg>
        <pc:spChg chg="mod">
          <ac:chgData name="#NG CHI HUI#" userId="a8074964-3c0e-453e-bf61-1d9101821b9c" providerId="ADAL" clId="{6F6D8026-9D7B-E249-B11F-152A018EB705}" dt="2021-04-07T16:44:12.693" v="26781" actId="207"/>
          <ac:spMkLst>
            <pc:docMk/>
            <pc:sldMk cId="2214118408" sldId="375"/>
            <ac:spMk id="24" creationId="{4F046860-22E6-4D46-83A4-3DA16E702BA1}"/>
          </ac:spMkLst>
        </pc:spChg>
        <pc:spChg chg="add del mod">
          <ac:chgData name="#NG CHI HUI#" userId="a8074964-3c0e-453e-bf61-1d9101821b9c" providerId="ADAL" clId="{6F6D8026-9D7B-E249-B11F-152A018EB705}" dt="2021-04-06T10:22:46.239" v="17717" actId="478"/>
          <ac:spMkLst>
            <pc:docMk/>
            <pc:sldMk cId="2214118408" sldId="375"/>
            <ac:spMk id="27" creationId="{EAF02927-2C61-4548-B16C-35207800D4BB}"/>
          </ac:spMkLst>
        </pc:spChg>
        <pc:spChg chg="mod">
          <ac:chgData name="#NG CHI HUI#" userId="a8074964-3c0e-453e-bf61-1d9101821b9c" providerId="ADAL" clId="{6F6D8026-9D7B-E249-B11F-152A018EB705}" dt="2021-04-06T08:49:22.254" v="15109" actId="1036"/>
          <ac:spMkLst>
            <pc:docMk/>
            <pc:sldMk cId="2214118408" sldId="375"/>
            <ac:spMk id="30" creationId="{D336DCD5-F131-4A75-B86B-26DB7369854C}"/>
          </ac:spMkLst>
        </pc:spChg>
        <pc:spChg chg="mod">
          <ac:chgData name="#NG CHI HUI#" userId="a8074964-3c0e-453e-bf61-1d9101821b9c" providerId="ADAL" clId="{6F6D8026-9D7B-E249-B11F-152A018EB705}" dt="2021-04-07T16:44:16.526" v="26782" actId="207"/>
          <ac:spMkLst>
            <pc:docMk/>
            <pc:sldMk cId="2214118408" sldId="375"/>
            <ac:spMk id="45" creationId="{ABE04285-DB47-45DB-9F00-7195EA9DA33D}"/>
          </ac:spMkLst>
        </pc:spChg>
        <pc:picChg chg="mod">
          <ac:chgData name="#NG CHI HUI#" userId="a8074964-3c0e-453e-bf61-1d9101821b9c" providerId="ADAL" clId="{6F6D8026-9D7B-E249-B11F-152A018EB705}" dt="2021-04-06T10:22:35.299" v="17713" actId="1076"/>
          <ac:picMkLst>
            <pc:docMk/>
            <pc:sldMk cId="2214118408" sldId="375"/>
            <ac:picMk id="5" creationId="{8AC3F479-21D7-4843-856F-93BFE0ABB01A}"/>
          </ac:picMkLst>
        </pc:picChg>
      </pc:sldChg>
      <pc:sldChg chg="addSp delSp modSp new add del mod addCm delCm">
        <pc:chgData name="#NG CHI HUI#" userId="a8074964-3c0e-453e-bf61-1d9101821b9c" providerId="ADAL" clId="{6F6D8026-9D7B-E249-B11F-152A018EB705}" dt="2021-04-11T07:03:57.267" v="29573" actId="1592"/>
        <pc:sldMkLst>
          <pc:docMk/>
          <pc:sldMk cId="1717053668" sldId="376"/>
        </pc:sldMkLst>
        <pc:spChg chg="mod">
          <ac:chgData name="#NG CHI HUI#" userId="a8074964-3c0e-453e-bf61-1d9101821b9c" providerId="ADAL" clId="{6F6D8026-9D7B-E249-B11F-152A018EB705}" dt="2021-04-08T05:00:25.128" v="28780" actId="1076"/>
          <ac:spMkLst>
            <pc:docMk/>
            <pc:sldMk cId="1717053668" sldId="376"/>
            <ac:spMk id="2" creationId="{A180B990-B05A-9D44-98CE-E6B9BFF3720E}"/>
          </ac:spMkLst>
        </pc:spChg>
        <pc:spChg chg="mod">
          <ac:chgData name="#NG CHI HUI#" userId="a8074964-3c0e-453e-bf61-1d9101821b9c" providerId="ADAL" clId="{6F6D8026-9D7B-E249-B11F-152A018EB705}" dt="2021-04-08T13:57:29.946" v="29226" actId="14100"/>
          <ac:spMkLst>
            <pc:docMk/>
            <pc:sldMk cId="1717053668" sldId="376"/>
            <ac:spMk id="3" creationId="{49D32153-6E76-491B-85C3-A56DC4CB3C62}"/>
          </ac:spMkLst>
        </pc:spChg>
        <pc:spChg chg="add del mod">
          <ac:chgData name="#NG CHI HUI#" userId="a8074964-3c0e-453e-bf61-1d9101821b9c" providerId="ADAL" clId="{6F6D8026-9D7B-E249-B11F-152A018EB705}" dt="2021-04-08T04:50:35.996" v="28598"/>
          <ac:spMkLst>
            <pc:docMk/>
            <pc:sldMk cId="1717053668" sldId="376"/>
            <ac:spMk id="11" creationId="{2EDDE684-4873-B142-88C6-3C12379DC8A2}"/>
          </ac:spMkLst>
        </pc:spChg>
        <pc:spChg chg="add del mod">
          <ac:chgData name="#NG CHI HUI#" userId="a8074964-3c0e-453e-bf61-1d9101821b9c" providerId="ADAL" clId="{6F6D8026-9D7B-E249-B11F-152A018EB705}" dt="2021-04-06T12:02:56.709" v="18837"/>
          <ac:spMkLst>
            <pc:docMk/>
            <pc:sldMk cId="1717053668" sldId="376"/>
            <ac:spMk id="17" creationId="{6AC598F2-24C0-2241-A8AB-BD58FDD97FBA}"/>
          </ac:spMkLst>
        </pc:spChg>
        <pc:spChg chg="add del mod">
          <ac:chgData name="#NG CHI HUI#" userId="a8074964-3c0e-453e-bf61-1d9101821b9c" providerId="ADAL" clId="{6F6D8026-9D7B-E249-B11F-152A018EB705}" dt="2021-04-06T11:06:57.008" v="18573" actId="478"/>
          <ac:spMkLst>
            <pc:docMk/>
            <pc:sldMk cId="1717053668" sldId="376"/>
            <ac:spMk id="17" creationId="{9581BE7B-039A-F64A-B60E-443C9C8E7C0A}"/>
          </ac:spMkLst>
        </pc:spChg>
        <pc:spChg chg="add mod">
          <ac:chgData name="#NG CHI HUI#" userId="a8074964-3c0e-453e-bf61-1d9101821b9c" providerId="ADAL" clId="{6F6D8026-9D7B-E249-B11F-152A018EB705}" dt="2021-04-08T05:02:00.079" v="28798" actId="1076"/>
          <ac:spMkLst>
            <pc:docMk/>
            <pc:sldMk cId="1717053668" sldId="376"/>
            <ac:spMk id="17" creationId="{D250006F-090F-EF49-B873-6E10F62EC41D}"/>
          </ac:spMkLst>
        </pc:spChg>
        <pc:spChg chg="add del mod">
          <ac:chgData name="#NG CHI HUI#" userId="a8074964-3c0e-453e-bf61-1d9101821b9c" providerId="ADAL" clId="{6F6D8026-9D7B-E249-B11F-152A018EB705}" dt="2021-04-11T07:03:50.332" v="29572" actId="478"/>
          <ac:spMkLst>
            <pc:docMk/>
            <pc:sldMk cId="1717053668" sldId="376"/>
            <ac:spMk id="18" creationId="{82649CF1-A1CA-F44E-878F-1ADDA003633E}"/>
          </ac:spMkLst>
        </pc:spChg>
        <pc:grpChg chg="add del mod">
          <ac:chgData name="#NG CHI HUI#" userId="a8074964-3c0e-453e-bf61-1d9101821b9c" providerId="ADAL" clId="{6F6D8026-9D7B-E249-B11F-152A018EB705}" dt="2021-04-06T10:49:32.442" v="17907"/>
          <ac:grpSpMkLst>
            <pc:docMk/>
            <pc:sldMk cId="1717053668" sldId="376"/>
            <ac:grpSpMk id="11" creationId="{966FA177-827C-EA48-9B05-CB6B1154EF43}"/>
          </ac:grpSpMkLst>
        </pc:grpChg>
        <pc:grpChg chg="add mod">
          <ac:chgData name="#NG CHI HUI#" userId="a8074964-3c0e-453e-bf61-1d9101821b9c" providerId="ADAL" clId="{6F6D8026-9D7B-E249-B11F-152A018EB705}" dt="2021-04-06T12:08:25.010" v="18962" actId="1076"/>
          <ac:grpSpMkLst>
            <pc:docMk/>
            <pc:sldMk cId="1717053668" sldId="376"/>
            <ac:grpSpMk id="14" creationId="{F0712DC2-5246-FA47-9BE0-707B0B60F90F}"/>
          </ac:grpSpMkLst>
        </pc:grpChg>
        <pc:graphicFrameChg chg="mod">
          <ac:chgData name="#NG CHI HUI#" userId="a8074964-3c0e-453e-bf61-1d9101821b9c" providerId="ADAL" clId="{6F6D8026-9D7B-E249-B11F-152A018EB705}" dt="2021-04-06T10:49:30.432" v="17906"/>
          <ac:graphicFrameMkLst>
            <pc:docMk/>
            <pc:sldMk cId="1717053668" sldId="376"/>
            <ac:graphicFrameMk id="12" creationId="{44C8BB69-99C2-B34C-825E-D988745F37B6}"/>
          </ac:graphicFrameMkLst>
        </pc:graphicFrameChg>
        <pc:graphicFrameChg chg="mod">
          <ac:chgData name="#NG CHI HUI#" userId="a8074964-3c0e-453e-bf61-1d9101821b9c" providerId="ADAL" clId="{6F6D8026-9D7B-E249-B11F-152A018EB705}" dt="2021-04-06T10:49:30.432" v="17906"/>
          <ac:graphicFrameMkLst>
            <pc:docMk/>
            <pc:sldMk cId="1717053668" sldId="376"/>
            <ac:graphicFrameMk id="13" creationId="{7B912B5C-9A3B-4248-BB6A-75B445090550}"/>
          </ac:graphicFrameMkLst>
        </pc:graphicFrameChg>
        <pc:graphicFrameChg chg="mod">
          <ac:chgData name="#NG CHI HUI#" userId="a8074964-3c0e-453e-bf61-1d9101821b9c" providerId="ADAL" clId="{6F6D8026-9D7B-E249-B11F-152A018EB705}" dt="2021-04-08T04:51:41.147" v="28668" actId="20577"/>
          <ac:graphicFrameMkLst>
            <pc:docMk/>
            <pc:sldMk cId="1717053668" sldId="376"/>
            <ac:graphicFrameMk id="15" creationId="{2F81E9CF-D088-F947-A716-520CFFAB83DF}"/>
          </ac:graphicFrameMkLst>
        </pc:graphicFrameChg>
        <pc:graphicFrameChg chg="mod modGraphic">
          <ac:chgData name="#NG CHI HUI#" userId="a8074964-3c0e-453e-bf61-1d9101821b9c" providerId="ADAL" clId="{6F6D8026-9D7B-E249-B11F-152A018EB705}" dt="2021-04-06T12:08:15.856" v="18961"/>
          <ac:graphicFrameMkLst>
            <pc:docMk/>
            <pc:sldMk cId="1717053668" sldId="376"/>
            <ac:graphicFrameMk id="16" creationId="{792A9A12-3FD6-1C44-8437-2996D8F2F3BC}"/>
          </ac:graphicFrameMkLst>
        </pc:graphicFrameChg>
      </pc:sldChg>
      <pc:sldChg chg="addSp delSp modSp add del mod modShow">
        <pc:chgData name="#NG CHI HUI#" userId="a8074964-3c0e-453e-bf61-1d9101821b9c" providerId="ADAL" clId="{6F6D8026-9D7B-E249-B11F-152A018EB705}" dt="2021-04-06T09:52:25.198" v="17296" actId="2696"/>
        <pc:sldMkLst>
          <pc:docMk/>
          <pc:sldMk cId="3276385539" sldId="377"/>
        </pc:sldMkLst>
        <pc:spChg chg="add mod">
          <ac:chgData name="#NG CHI HUI#" userId="a8074964-3c0e-453e-bf61-1d9101821b9c" providerId="ADAL" clId="{6F6D8026-9D7B-E249-B11F-152A018EB705}" dt="2021-04-06T09:07:25.041" v="15678" actId="2711"/>
          <ac:spMkLst>
            <pc:docMk/>
            <pc:sldMk cId="3276385539" sldId="377"/>
            <ac:spMk id="14" creationId="{0CECBEA5-93D9-7A46-9251-FB08DBFA742C}"/>
          </ac:spMkLst>
        </pc:spChg>
        <pc:spChg chg="add mod">
          <ac:chgData name="#NG CHI HUI#" userId="a8074964-3c0e-453e-bf61-1d9101821b9c" providerId="ADAL" clId="{6F6D8026-9D7B-E249-B11F-152A018EB705}" dt="2021-04-06T08:54:21.955" v="15225" actId="207"/>
          <ac:spMkLst>
            <pc:docMk/>
            <pc:sldMk cId="3276385539" sldId="377"/>
            <ac:spMk id="15" creationId="{3492763F-BFAE-1748-AC41-038E7DC24D28}"/>
          </ac:spMkLst>
        </pc:spChg>
        <pc:spChg chg="add mod">
          <ac:chgData name="#NG CHI HUI#" userId="a8074964-3c0e-453e-bf61-1d9101821b9c" providerId="ADAL" clId="{6F6D8026-9D7B-E249-B11F-152A018EB705}" dt="2021-04-06T09:15:39.719" v="15837"/>
          <ac:spMkLst>
            <pc:docMk/>
            <pc:sldMk cId="3276385539" sldId="377"/>
            <ac:spMk id="16" creationId="{97A88722-E293-D147-A0E3-5592CAE5A4AE}"/>
          </ac:spMkLst>
        </pc:spChg>
        <pc:spChg chg="del mod">
          <ac:chgData name="#NG CHI HUI#" userId="a8074964-3c0e-453e-bf61-1d9101821b9c" providerId="ADAL" clId="{6F6D8026-9D7B-E249-B11F-152A018EB705}" dt="2021-04-04T14:15:01.993" v="14739" actId="478"/>
          <ac:spMkLst>
            <pc:docMk/>
            <pc:sldMk cId="3276385539" sldId="377"/>
            <ac:spMk id="17" creationId="{2781056B-2B33-274A-B1EC-F6432647440C}"/>
          </ac:spMkLst>
        </pc:spChg>
        <pc:spChg chg="del mod">
          <ac:chgData name="#NG CHI HUI#" userId="a8074964-3c0e-453e-bf61-1d9101821b9c" providerId="ADAL" clId="{6F6D8026-9D7B-E249-B11F-152A018EB705}" dt="2021-04-04T14:16:24.029" v="14763" actId="478"/>
          <ac:spMkLst>
            <pc:docMk/>
            <pc:sldMk cId="3276385539" sldId="377"/>
            <ac:spMk id="18" creationId="{3D7CA650-362A-9241-A3D8-650BBAA765A8}"/>
          </ac:spMkLst>
        </pc:spChg>
        <pc:spChg chg="add mod">
          <ac:chgData name="#NG CHI HUI#" userId="a8074964-3c0e-453e-bf61-1d9101821b9c" providerId="ADAL" clId="{6F6D8026-9D7B-E249-B11F-152A018EB705}" dt="2021-04-06T08:54:23.630" v="15226" actId="207"/>
          <ac:spMkLst>
            <pc:docMk/>
            <pc:sldMk cId="3276385539" sldId="377"/>
            <ac:spMk id="19" creationId="{44F11E6E-3DE9-D640-9D03-F1BDC3524704}"/>
          </ac:spMkLst>
        </pc:spChg>
        <pc:spChg chg="mod">
          <ac:chgData name="#NG CHI HUI#" userId="a8074964-3c0e-453e-bf61-1d9101821b9c" providerId="ADAL" clId="{6F6D8026-9D7B-E249-B11F-152A018EB705}" dt="2021-04-06T08:48:08.622" v="15081" actId="20577"/>
          <ac:spMkLst>
            <pc:docMk/>
            <pc:sldMk cId="3276385539" sldId="377"/>
            <ac:spMk id="21" creationId="{A99E46B0-AA59-464E-8DC4-C3E90817334D}"/>
          </ac:spMkLst>
        </pc:spChg>
        <pc:spChg chg="del mod">
          <ac:chgData name="#NG CHI HUI#" userId="a8074964-3c0e-453e-bf61-1d9101821b9c" providerId="ADAL" clId="{6F6D8026-9D7B-E249-B11F-152A018EB705}" dt="2021-04-04T14:13:29.390" v="14717" actId="478"/>
          <ac:spMkLst>
            <pc:docMk/>
            <pc:sldMk cId="3276385539" sldId="377"/>
            <ac:spMk id="55" creationId="{DE97E642-A830-3248-8241-2E33C5C297B2}"/>
          </ac:spMkLst>
        </pc:spChg>
        <pc:spChg chg="mod">
          <ac:chgData name="#NG CHI HUI#" userId="a8074964-3c0e-453e-bf61-1d9101821b9c" providerId="ADAL" clId="{6F6D8026-9D7B-E249-B11F-152A018EB705}" dt="2021-04-06T09:07:10.025" v="15677" actId="14100"/>
          <ac:spMkLst>
            <pc:docMk/>
            <pc:sldMk cId="3276385539" sldId="377"/>
            <ac:spMk id="57" creationId="{8886E888-5EBC-44A9-BBA4-81EA0FCF407A}"/>
          </ac:spMkLst>
        </pc:spChg>
        <pc:spChg chg="del">
          <ac:chgData name="#NG CHI HUI#" userId="a8074964-3c0e-453e-bf61-1d9101821b9c" providerId="ADAL" clId="{6F6D8026-9D7B-E249-B11F-152A018EB705}" dt="2021-04-04T14:18:37.213" v="14875" actId="478"/>
          <ac:spMkLst>
            <pc:docMk/>
            <pc:sldMk cId="3276385539" sldId="377"/>
            <ac:spMk id="94" creationId="{D3F13D19-1DE5-7A46-9AC0-634A2E9EB23F}"/>
          </ac:spMkLst>
        </pc:spChg>
        <pc:spChg chg="del">
          <ac:chgData name="#NG CHI HUI#" userId="a8074964-3c0e-453e-bf61-1d9101821b9c" providerId="ADAL" clId="{6F6D8026-9D7B-E249-B11F-152A018EB705}" dt="2021-04-04T14:13:27.927" v="14716" actId="478"/>
          <ac:spMkLst>
            <pc:docMk/>
            <pc:sldMk cId="3276385539" sldId="377"/>
            <ac:spMk id="101" creationId="{00B34E71-0525-DE4F-A730-497430FBC7C5}"/>
          </ac:spMkLst>
        </pc:spChg>
      </pc:sldChg>
      <pc:sldChg chg="addSp delSp modSp add del mod modShow">
        <pc:chgData name="#NG CHI HUI#" userId="a8074964-3c0e-453e-bf61-1d9101821b9c" providerId="ADAL" clId="{6F6D8026-9D7B-E249-B11F-152A018EB705}" dt="2021-04-06T09:52:25.198" v="17296" actId="2696"/>
        <pc:sldMkLst>
          <pc:docMk/>
          <pc:sldMk cId="2564587086" sldId="378"/>
        </pc:sldMkLst>
        <pc:spChg chg="add mod">
          <ac:chgData name="#NG CHI HUI#" userId="a8074964-3c0e-453e-bf61-1d9101821b9c" providerId="ADAL" clId="{6F6D8026-9D7B-E249-B11F-152A018EB705}" dt="2021-04-06T09:13:41.856" v="15781" actId="20577"/>
          <ac:spMkLst>
            <pc:docMk/>
            <pc:sldMk cId="2564587086" sldId="378"/>
            <ac:spMk id="13" creationId="{3B1A9815-18A4-604B-8544-0BDF1E3499A0}"/>
          </ac:spMkLst>
        </pc:spChg>
        <pc:spChg chg="add mod">
          <ac:chgData name="#NG CHI HUI#" userId="a8074964-3c0e-453e-bf61-1d9101821b9c" providerId="ADAL" clId="{6F6D8026-9D7B-E249-B11F-152A018EB705}" dt="2021-04-06T08:54:27.002" v="15227" actId="207"/>
          <ac:spMkLst>
            <pc:docMk/>
            <pc:sldMk cId="2564587086" sldId="378"/>
            <ac:spMk id="14" creationId="{64E555F2-F764-B344-8BE0-4E5907862472}"/>
          </ac:spMkLst>
        </pc:spChg>
        <pc:spChg chg="add mod">
          <ac:chgData name="#NG CHI HUI#" userId="a8074964-3c0e-453e-bf61-1d9101821b9c" providerId="ADAL" clId="{6F6D8026-9D7B-E249-B11F-152A018EB705}" dt="2021-04-06T09:15:32.279" v="15836" actId="20577"/>
          <ac:spMkLst>
            <pc:docMk/>
            <pc:sldMk cId="2564587086" sldId="378"/>
            <ac:spMk id="15" creationId="{3B11E3E4-9C72-3649-8627-A94F7CD18084}"/>
          </ac:spMkLst>
        </pc:spChg>
        <pc:spChg chg="add mod">
          <ac:chgData name="#NG CHI HUI#" userId="a8074964-3c0e-453e-bf61-1d9101821b9c" providerId="ADAL" clId="{6F6D8026-9D7B-E249-B11F-152A018EB705}" dt="2021-04-06T08:54:29.051" v="15228" actId="207"/>
          <ac:spMkLst>
            <pc:docMk/>
            <pc:sldMk cId="2564587086" sldId="378"/>
            <ac:spMk id="16" creationId="{33DCC391-2D19-304D-8A05-298F1C370D23}"/>
          </ac:spMkLst>
        </pc:spChg>
        <pc:spChg chg="add del mod">
          <ac:chgData name="#NG CHI HUI#" userId="a8074964-3c0e-453e-bf61-1d9101821b9c" providerId="ADAL" clId="{6F6D8026-9D7B-E249-B11F-152A018EB705}" dt="2021-04-04T14:28:17.215" v="14977" actId="478"/>
          <ac:spMkLst>
            <pc:docMk/>
            <pc:sldMk cId="2564587086" sldId="378"/>
            <ac:spMk id="17" creationId="{A1723D3E-E5E5-1645-B4B7-C87B4F08A6DE}"/>
          </ac:spMkLst>
        </pc:spChg>
        <pc:spChg chg="add mod">
          <ac:chgData name="#NG CHI HUI#" userId="a8074964-3c0e-453e-bf61-1d9101821b9c" providerId="ADAL" clId="{6F6D8026-9D7B-E249-B11F-152A018EB705}" dt="2021-04-04T14:28:43.166" v="14986" actId="1076"/>
          <ac:spMkLst>
            <pc:docMk/>
            <pc:sldMk cId="2564587086" sldId="378"/>
            <ac:spMk id="18" creationId="{B013CCE2-9D16-874B-895A-39129DB7BFB2}"/>
          </ac:spMkLst>
        </pc:spChg>
        <pc:spChg chg="mod">
          <ac:chgData name="#NG CHI HUI#" userId="a8074964-3c0e-453e-bf61-1d9101821b9c" providerId="ADAL" clId="{6F6D8026-9D7B-E249-B11F-152A018EB705}" dt="2021-04-06T08:48:16.884" v="15103" actId="20577"/>
          <ac:spMkLst>
            <pc:docMk/>
            <pc:sldMk cId="2564587086" sldId="378"/>
            <ac:spMk id="26" creationId="{8B926511-1302-ED44-A92F-EE5B97D059B2}"/>
          </ac:spMkLst>
        </pc:spChg>
        <pc:spChg chg="del">
          <ac:chgData name="#NG CHI HUI#" userId="a8074964-3c0e-453e-bf61-1d9101821b9c" providerId="ADAL" clId="{6F6D8026-9D7B-E249-B11F-152A018EB705}" dt="2021-04-04T14:19:28.664" v="14882" actId="478"/>
          <ac:spMkLst>
            <pc:docMk/>
            <pc:sldMk cId="2564587086" sldId="378"/>
            <ac:spMk id="28" creationId="{6C143F21-2FE7-E043-BDCA-F3CE9DFF2415}"/>
          </ac:spMkLst>
        </pc:spChg>
        <pc:spChg chg="del">
          <ac:chgData name="#NG CHI HUI#" userId="a8074964-3c0e-453e-bf61-1d9101821b9c" providerId="ADAL" clId="{6F6D8026-9D7B-E249-B11F-152A018EB705}" dt="2021-04-04T14:19:28.664" v="14882" actId="478"/>
          <ac:spMkLst>
            <pc:docMk/>
            <pc:sldMk cId="2564587086" sldId="378"/>
            <ac:spMk id="32" creationId="{AADAECC2-8038-0F41-80FC-1B3789E72DD1}"/>
          </ac:spMkLst>
        </pc:spChg>
        <pc:spChg chg="del mod">
          <ac:chgData name="#NG CHI HUI#" userId="a8074964-3c0e-453e-bf61-1d9101821b9c" providerId="ADAL" clId="{6F6D8026-9D7B-E249-B11F-152A018EB705}" dt="2021-04-04T14:19:17.129" v="14879" actId="478"/>
          <ac:spMkLst>
            <pc:docMk/>
            <pc:sldMk cId="2564587086" sldId="378"/>
            <ac:spMk id="56" creationId="{72CC1E8B-5B97-7940-BDC5-9566D05811AE}"/>
          </ac:spMkLst>
        </pc:spChg>
      </pc:sldChg>
      <pc:sldChg chg="addSp delSp modSp mod">
        <pc:chgData name="#NG CHI HUI#" userId="a8074964-3c0e-453e-bf61-1d9101821b9c" providerId="ADAL" clId="{6F6D8026-9D7B-E249-B11F-152A018EB705}" dt="2021-04-06T10:41:46.256" v="17760" actId="1076"/>
        <pc:sldMkLst>
          <pc:docMk/>
          <pc:sldMk cId="936244466" sldId="379"/>
        </pc:sldMkLst>
        <pc:spChg chg="mod">
          <ac:chgData name="#NG CHI HUI#" userId="a8074964-3c0e-453e-bf61-1d9101821b9c" providerId="ADAL" clId="{6F6D8026-9D7B-E249-B11F-152A018EB705}" dt="2021-04-06T10:20:25.095" v="17680" actId="208"/>
          <ac:spMkLst>
            <pc:docMk/>
            <pc:sldMk cId="936244466" sldId="379"/>
            <ac:spMk id="4" creationId="{A6B80C9B-BDD6-484B-B627-8F2573D6711D}"/>
          </ac:spMkLst>
        </pc:spChg>
        <pc:spChg chg="add mod">
          <ac:chgData name="#NG CHI HUI#" userId="a8074964-3c0e-453e-bf61-1d9101821b9c" providerId="ADAL" clId="{6F6D8026-9D7B-E249-B11F-152A018EB705}" dt="2021-04-06T10:41:35.944" v="17758" actId="465"/>
          <ac:spMkLst>
            <pc:docMk/>
            <pc:sldMk cId="936244466" sldId="379"/>
            <ac:spMk id="16" creationId="{D9F49C50-A1CC-9448-8D89-FD50E0223503}"/>
          </ac:spMkLst>
        </pc:spChg>
        <pc:spChg chg="del">
          <ac:chgData name="#NG CHI HUI#" userId="a8074964-3c0e-453e-bf61-1d9101821b9c" providerId="ADAL" clId="{6F6D8026-9D7B-E249-B11F-152A018EB705}" dt="2021-04-06T08:50:48.104" v="15116" actId="478"/>
          <ac:spMkLst>
            <pc:docMk/>
            <pc:sldMk cId="936244466" sldId="379"/>
            <ac:spMk id="17" creationId="{4CBD6D6D-974B-421B-9BC2-3F1B7EF8F42E}"/>
          </ac:spMkLst>
        </pc:spChg>
        <pc:spChg chg="mod">
          <ac:chgData name="#NG CHI HUI#" userId="a8074964-3c0e-453e-bf61-1d9101821b9c" providerId="ADAL" clId="{6F6D8026-9D7B-E249-B11F-152A018EB705}" dt="2021-04-06T10:41:46.256" v="17760" actId="1076"/>
          <ac:spMkLst>
            <pc:docMk/>
            <pc:sldMk cId="936244466" sldId="379"/>
            <ac:spMk id="18" creationId="{42068098-A85E-BB42-B80E-1ACC0D6EDC72}"/>
          </ac:spMkLst>
        </pc:spChg>
        <pc:spChg chg="del">
          <ac:chgData name="#NG CHI HUI#" userId="a8074964-3c0e-453e-bf61-1d9101821b9c" providerId="ADAL" clId="{6F6D8026-9D7B-E249-B11F-152A018EB705}" dt="2021-04-06T08:50:30.969" v="15114" actId="478"/>
          <ac:spMkLst>
            <pc:docMk/>
            <pc:sldMk cId="936244466" sldId="379"/>
            <ac:spMk id="19" creationId="{CB554F02-0522-47CE-96B6-F256DDED9E72}"/>
          </ac:spMkLst>
        </pc:spChg>
        <pc:spChg chg="del">
          <ac:chgData name="#NG CHI HUI#" userId="a8074964-3c0e-453e-bf61-1d9101821b9c" providerId="ADAL" clId="{6F6D8026-9D7B-E249-B11F-152A018EB705}" dt="2021-04-06T08:51:06.074" v="15123" actId="478"/>
          <ac:spMkLst>
            <pc:docMk/>
            <pc:sldMk cId="936244466" sldId="379"/>
            <ac:spMk id="20" creationId="{CC64A2D1-1730-42B4-96CC-7774CD1331E8}"/>
          </ac:spMkLst>
        </pc:spChg>
        <pc:spChg chg="add mod">
          <ac:chgData name="#NG CHI HUI#" userId="a8074964-3c0e-453e-bf61-1d9101821b9c" providerId="ADAL" clId="{6F6D8026-9D7B-E249-B11F-152A018EB705}" dt="2021-04-06T10:41:35.944" v="17758" actId="465"/>
          <ac:spMkLst>
            <pc:docMk/>
            <pc:sldMk cId="936244466" sldId="379"/>
            <ac:spMk id="21" creationId="{8682CA2D-CCC5-554B-BE3A-14D6FBFC7B7F}"/>
          </ac:spMkLst>
        </pc:spChg>
        <pc:spChg chg="mod">
          <ac:chgData name="#NG CHI HUI#" userId="a8074964-3c0e-453e-bf61-1d9101821b9c" providerId="ADAL" clId="{6F6D8026-9D7B-E249-B11F-152A018EB705}" dt="2021-04-06T10:20:27.115" v="17682" actId="208"/>
          <ac:spMkLst>
            <pc:docMk/>
            <pc:sldMk cId="936244466" sldId="379"/>
            <ac:spMk id="22" creationId="{E10D5B30-F67C-463B-94DB-77BCE509E2B2}"/>
          </ac:spMkLst>
        </pc:spChg>
        <pc:spChg chg="add mod">
          <ac:chgData name="#NG CHI HUI#" userId="a8074964-3c0e-453e-bf61-1d9101821b9c" providerId="ADAL" clId="{6F6D8026-9D7B-E249-B11F-152A018EB705}" dt="2021-04-06T10:41:35.944" v="17758" actId="465"/>
          <ac:spMkLst>
            <pc:docMk/>
            <pc:sldMk cId="936244466" sldId="379"/>
            <ac:spMk id="23" creationId="{52C39600-7BA2-444F-9EE5-C9849A6CFD11}"/>
          </ac:spMkLst>
        </pc:spChg>
        <pc:spChg chg="mod">
          <ac:chgData name="#NG CHI HUI#" userId="a8074964-3c0e-453e-bf61-1d9101821b9c" providerId="ADAL" clId="{6F6D8026-9D7B-E249-B11F-152A018EB705}" dt="2021-04-06T10:20:29.734" v="17684" actId="208"/>
          <ac:spMkLst>
            <pc:docMk/>
            <pc:sldMk cId="936244466" sldId="379"/>
            <ac:spMk id="26" creationId="{C60C563D-BF9A-40D7-B999-648867EA572A}"/>
          </ac:spMkLst>
        </pc:spChg>
      </pc:sldChg>
      <pc:sldChg chg="addSp delSp modSp add mod ord addCm delCm modCm">
        <pc:chgData name="#NG CHI HUI#" userId="a8074964-3c0e-453e-bf61-1d9101821b9c" providerId="ADAL" clId="{6F6D8026-9D7B-E249-B11F-152A018EB705}" dt="2021-04-11T04:19:31.743" v="29509"/>
        <pc:sldMkLst>
          <pc:docMk/>
          <pc:sldMk cId="1459079103" sldId="380"/>
        </pc:sldMkLst>
        <pc:spChg chg="add del mod">
          <ac:chgData name="#NG CHI HUI#" userId="a8074964-3c0e-453e-bf61-1d9101821b9c" providerId="ADAL" clId="{6F6D8026-9D7B-E249-B11F-152A018EB705}" dt="2021-04-06T08:59:52.561" v="15383" actId="478"/>
          <ac:spMkLst>
            <pc:docMk/>
            <pc:sldMk cId="1459079103" sldId="380"/>
            <ac:spMk id="3" creationId="{F8141BE6-618B-1346-AE65-0FBDBC811A2D}"/>
          </ac:spMkLst>
        </pc:spChg>
        <pc:spChg chg="mod">
          <ac:chgData name="#NG CHI HUI#" userId="a8074964-3c0e-453e-bf61-1d9101821b9c" providerId="ADAL" clId="{6F6D8026-9D7B-E249-B11F-152A018EB705}" dt="2021-04-11T04:19:31.743" v="29509"/>
          <ac:spMkLst>
            <pc:docMk/>
            <pc:sldMk cId="1459079103" sldId="380"/>
            <ac:spMk id="4" creationId="{A6B80C9B-BDD6-484B-B627-8F2573D6711D}"/>
          </ac:spMkLst>
        </pc:spChg>
        <pc:spChg chg="mod">
          <ac:chgData name="#NG CHI HUI#" userId="a8074964-3c0e-453e-bf61-1d9101821b9c" providerId="ADAL" clId="{6F6D8026-9D7B-E249-B11F-152A018EB705}" dt="2021-04-10T07:36:27.738" v="29383" actId="14100"/>
          <ac:spMkLst>
            <pc:docMk/>
            <pc:sldMk cId="1459079103" sldId="380"/>
            <ac:spMk id="16" creationId="{D9F49C50-A1CC-9448-8D89-FD50E0223503}"/>
          </ac:spMkLst>
        </pc:spChg>
        <pc:spChg chg="del">
          <ac:chgData name="#NG CHI HUI#" userId="a8074964-3c0e-453e-bf61-1d9101821b9c" providerId="ADAL" clId="{6F6D8026-9D7B-E249-B11F-152A018EB705}" dt="2021-04-06T08:59:50.035" v="15380" actId="478"/>
          <ac:spMkLst>
            <pc:docMk/>
            <pc:sldMk cId="1459079103" sldId="380"/>
            <ac:spMk id="18" creationId="{42068098-A85E-BB42-B80E-1ACC0D6EDC72}"/>
          </ac:spMkLst>
        </pc:spChg>
        <pc:spChg chg="add del mod">
          <ac:chgData name="#NG CHI HUI#" userId="a8074964-3c0e-453e-bf61-1d9101821b9c" providerId="ADAL" clId="{6F6D8026-9D7B-E249-B11F-152A018EB705}" dt="2021-04-06T08:59:51.319" v="15382"/>
          <ac:spMkLst>
            <pc:docMk/>
            <pc:sldMk cId="1459079103" sldId="380"/>
            <ac:spMk id="19" creationId="{275D684E-0FC4-BC45-8165-E93112D266E0}"/>
          </ac:spMkLst>
        </pc:spChg>
        <pc:spChg chg="add mod">
          <ac:chgData name="#NG CHI HUI#" userId="a8074964-3c0e-453e-bf61-1d9101821b9c" providerId="ADAL" clId="{6F6D8026-9D7B-E249-B11F-152A018EB705}" dt="2021-04-06T08:59:52.970" v="15384"/>
          <ac:spMkLst>
            <pc:docMk/>
            <pc:sldMk cId="1459079103" sldId="380"/>
            <ac:spMk id="20" creationId="{C33977D8-FC8D-D54D-81EC-327F882527E3}"/>
          </ac:spMkLst>
        </pc:spChg>
        <pc:spChg chg="del mod">
          <ac:chgData name="#NG CHI HUI#" userId="a8074964-3c0e-453e-bf61-1d9101821b9c" providerId="ADAL" clId="{6F6D8026-9D7B-E249-B11F-152A018EB705}" dt="2021-04-06T09:04:49.271" v="15633" actId="478"/>
          <ac:spMkLst>
            <pc:docMk/>
            <pc:sldMk cId="1459079103" sldId="380"/>
            <ac:spMk id="21" creationId="{8682CA2D-CCC5-554B-BE3A-14D6FBFC7B7F}"/>
          </ac:spMkLst>
        </pc:spChg>
        <pc:spChg chg="del mod">
          <ac:chgData name="#NG CHI HUI#" userId="a8074964-3c0e-453e-bf61-1d9101821b9c" providerId="ADAL" clId="{6F6D8026-9D7B-E249-B11F-152A018EB705}" dt="2021-04-06T09:02:19.405" v="15459" actId="478"/>
          <ac:spMkLst>
            <pc:docMk/>
            <pc:sldMk cId="1459079103" sldId="380"/>
            <ac:spMk id="22" creationId="{E10D5B30-F67C-463B-94DB-77BCE509E2B2}"/>
          </ac:spMkLst>
        </pc:spChg>
        <pc:spChg chg="del mod">
          <ac:chgData name="#NG CHI HUI#" userId="a8074964-3c0e-453e-bf61-1d9101821b9c" providerId="ADAL" clId="{6F6D8026-9D7B-E249-B11F-152A018EB705}" dt="2021-04-06T09:01:18.823" v="15415" actId="478"/>
          <ac:spMkLst>
            <pc:docMk/>
            <pc:sldMk cId="1459079103" sldId="380"/>
            <ac:spMk id="23" creationId="{52C39600-7BA2-444F-9EE5-C9849A6CFD11}"/>
          </ac:spMkLst>
        </pc:spChg>
        <pc:spChg chg="mod">
          <ac:chgData name="#NG CHI HUI#" userId="a8074964-3c0e-453e-bf61-1d9101821b9c" providerId="ADAL" clId="{6F6D8026-9D7B-E249-B11F-152A018EB705}" dt="2021-04-06T09:01:31.223" v="15418"/>
          <ac:spMkLst>
            <pc:docMk/>
            <pc:sldMk cId="1459079103" sldId="380"/>
            <ac:spMk id="25" creationId="{03A4536C-4B99-3241-8276-3AE3F61A53A0}"/>
          </ac:spMkLst>
        </pc:spChg>
        <pc:spChg chg="del">
          <ac:chgData name="#NG CHI HUI#" userId="a8074964-3c0e-453e-bf61-1d9101821b9c" providerId="ADAL" clId="{6F6D8026-9D7B-E249-B11F-152A018EB705}" dt="2021-04-06T09:01:21.513" v="15416" actId="478"/>
          <ac:spMkLst>
            <pc:docMk/>
            <pc:sldMk cId="1459079103" sldId="380"/>
            <ac:spMk id="26" creationId="{C60C563D-BF9A-40D7-B999-648867EA572A}"/>
          </ac:spMkLst>
        </pc:spChg>
        <pc:spChg chg="mod">
          <ac:chgData name="#NG CHI HUI#" userId="a8074964-3c0e-453e-bf61-1d9101821b9c" providerId="ADAL" clId="{6F6D8026-9D7B-E249-B11F-152A018EB705}" dt="2021-04-06T09:01:31.223" v="15418"/>
          <ac:spMkLst>
            <pc:docMk/>
            <pc:sldMk cId="1459079103" sldId="380"/>
            <ac:spMk id="27" creationId="{1E9049BB-7BE2-5743-ACDD-1F73DBE806BE}"/>
          </ac:spMkLst>
        </pc:spChg>
        <pc:spChg chg="mod">
          <ac:chgData name="#NG CHI HUI#" userId="a8074964-3c0e-453e-bf61-1d9101821b9c" providerId="ADAL" clId="{6F6D8026-9D7B-E249-B11F-152A018EB705}" dt="2021-04-06T09:01:31.223" v="15418"/>
          <ac:spMkLst>
            <pc:docMk/>
            <pc:sldMk cId="1459079103" sldId="380"/>
            <ac:spMk id="28" creationId="{BF30EFB3-23D7-1744-858D-63B1B9BA6C0F}"/>
          </ac:spMkLst>
        </pc:spChg>
        <pc:spChg chg="mod">
          <ac:chgData name="#NG CHI HUI#" userId="a8074964-3c0e-453e-bf61-1d9101821b9c" providerId="ADAL" clId="{6F6D8026-9D7B-E249-B11F-152A018EB705}" dt="2021-04-06T09:01:31.223" v="15418"/>
          <ac:spMkLst>
            <pc:docMk/>
            <pc:sldMk cId="1459079103" sldId="380"/>
            <ac:spMk id="29" creationId="{0F5F100D-1864-6542-94E9-E55A4B0E9336}"/>
          </ac:spMkLst>
        </pc:spChg>
        <pc:spChg chg="mod">
          <ac:chgData name="#NG CHI HUI#" userId="a8074964-3c0e-453e-bf61-1d9101821b9c" providerId="ADAL" clId="{6F6D8026-9D7B-E249-B11F-152A018EB705}" dt="2021-04-06T09:01:31.223" v="15418"/>
          <ac:spMkLst>
            <pc:docMk/>
            <pc:sldMk cId="1459079103" sldId="380"/>
            <ac:spMk id="30" creationId="{78810B76-8E73-CC41-A23B-68525FE05ABC}"/>
          </ac:spMkLst>
        </pc:spChg>
        <pc:spChg chg="mod">
          <ac:chgData name="#NG CHI HUI#" userId="a8074964-3c0e-453e-bf61-1d9101821b9c" providerId="ADAL" clId="{6F6D8026-9D7B-E249-B11F-152A018EB705}" dt="2021-04-06T09:01:31.223" v="15418"/>
          <ac:spMkLst>
            <pc:docMk/>
            <pc:sldMk cId="1459079103" sldId="380"/>
            <ac:spMk id="31" creationId="{0832C482-E7F7-5F47-BE8A-E679359A3A9F}"/>
          </ac:spMkLst>
        </pc:spChg>
        <pc:grpChg chg="add mod">
          <ac:chgData name="#NG CHI HUI#" userId="a8074964-3c0e-453e-bf61-1d9101821b9c" providerId="ADAL" clId="{6F6D8026-9D7B-E249-B11F-152A018EB705}" dt="2021-04-06T09:01:31.223" v="15418"/>
          <ac:grpSpMkLst>
            <pc:docMk/>
            <pc:sldMk cId="1459079103" sldId="380"/>
            <ac:grpSpMk id="24" creationId="{4D411253-C5DE-3249-8F63-64CF28620A66}"/>
          </ac:grpSpMkLst>
        </pc:grpChg>
        <pc:grpChg chg="del">
          <ac:chgData name="#NG CHI HUI#" userId="a8074964-3c0e-453e-bf61-1d9101821b9c" providerId="ADAL" clId="{6F6D8026-9D7B-E249-B11F-152A018EB705}" dt="2021-04-06T09:01:30.863" v="15417" actId="478"/>
          <ac:grpSpMkLst>
            <pc:docMk/>
            <pc:sldMk cId="1459079103" sldId="380"/>
            <ac:grpSpMk id="33" creationId="{BE59C22F-8F72-49B5-B7E3-9DAF3EB1FC3B}"/>
          </ac:grpSpMkLst>
        </pc:grpChg>
      </pc:sldChg>
      <pc:sldChg chg="addSp delSp modSp add mod delCm">
        <pc:chgData name="#NG CHI HUI#" userId="a8074964-3c0e-453e-bf61-1d9101821b9c" providerId="ADAL" clId="{6F6D8026-9D7B-E249-B11F-152A018EB705}" dt="2021-04-11T08:53:19.203" v="29582" actId="20577"/>
        <pc:sldMkLst>
          <pc:docMk/>
          <pc:sldMk cId="1757992521" sldId="381"/>
        </pc:sldMkLst>
        <pc:spChg chg="add del mod">
          <ac:chgData name="#NG CHI HUI#" userId="a8074964-3c0e-453e-bf61-1d9101821b9c" providerId="ADAL" clId="{6F6D8026-9D7B-E249-B11F-152A018EB705}" dt="2021-04-06T09:15:43.927" v="15839"/>
          <ac:spMkLst>
            <pc:docMk/>
            <pc:sldMk cId="1757992521" sldId="381"/>
            <ac:spMk id="2" creationId="{B9BAF61D-9AF0-3046-823C-77F933A372BC}"/>
          </ac:spMkLst>
        </pc:spChg>
        <pc:spChg chg="add del mod">
          <ac:chgData name="#NG CHI HUI#" userId="a8074964-3c0e-453e-bf61-1d9101821b9c" providerId="ADAL" clId="{6F6D8026-9D7B-E249-B11F-152A018EB705}" dt="2021-04-06T09:15:45.378" v="15841"/>
          <ac:spMkLst>
            <pc:docMk/>
            <pc:sldMk cId="1757992521" sldId="381"/>
            <ac:spMk id="3" creationId="{CB415D11-5B58-FB40-81FF-5A26C4DE26E0}"/>
          </ac:spMkLst>
        </pc:spChg>
        <pc:spChg chg="mod">
          <ac:chgData name="#NG CHI HUI#" userId="a8074964-3c0e-453e-bf61-1d9101821b9c" providerId="ADAL" clId="{6F6D8026-9D7B-E249-B11F-152A018EB705}" dt="2021-04-09T16:48:02.438" v="29268" actId="20577"/>
          <ac:spMkLst>
            <pc:docMk/>
            <pc:sldMk cId="1757992521" sldId="381"/>
            <ac:spMk id="4" creationId="{A6B80C9B-BDD6-484B-B627-8F2573D6711D}"/>
          </ac:spMkLst>
        </pc:spChg>
        <pc:spChg chg="add del mod">
          <ac:chgData name="#NG CHI HUI#" userId="a8074964-3c0e-453e-bf61-1d9101821b9c" providerId="ADAL" clId="{6F6D8026-9D7B-E249-B11F-152A018EB705}" dt="2021-04-06T09:22:02.340" v="15957" actId="478"/>
          <ac:spMkLst>
            <pc:docMk/>
            <pc:sldMk cId="1757992521" sldId="381"/>
            <ac:spMk id="6" creationId="{6CE4BA18-A826-D54D-A6BB-AD6C20ACB2A0}"/>
          </ac:spMkLst>
        </pc:spChg>
        <pc:spChg chg="mod">
          <ac:chgData name="#NG CHI HUI#" userId="a8074964-3c0e-453e-bf61-1d9101821b9c" providerId="ADAL" clId="{6F6D8026-9D7B-E249-B11F-152A018EB705}" dt="2021-04-08T13:23:22.722" v="28996"/>
          <ac:spMkLst>
            <pc:docMk/>
            <pc:sldMk cId="1757992521" sldId="381"/>
            <ac:spMk id="15" creationId="{2A16974B-78E8-9240-8494-A273F74EB1A2}"/>
          </ac:spMkLst>
        </pc:spChg>
        <pc:spChg chg="mod">
          <ac:chgData name="#NG CHI HUI#" userId="a8074964-3c0e-453e-bf61-1d9101821b9c" providerId="ADAL" clId="{6F6D8026-9D7B-E249-B11F-152A018EB705}" dt="2021-04-09T16:47:14.730" v="29261" actId="1076"/>
          <ac:spMkLst>
            <pc:docMk/>
            <pc:sldMk cId="1757992521" sldId="381"/>
            <ac:spMk id="16" creationId="{D9F49C50-A1CC-9448-8D89-FD50E0223503}"/>
          </ac:spMkLst>
        </pc:spChg>
        <pc:spChg chg="mod">
          <ac:chgData name="#NG CHI HUI#" userId="a8074964-3c0e-453e-bf61-1d9101821b9c" providerId="ADAL" clId="{6F6D8026-9D7B-E249-B11F-152A018EB705}" dt="2021-04-08T13:23:22.722" v="28996"/>
          <ac:spMkLst>
            <pc:docMk/>
            <pc:sldMk cId="1757992521" sldId="381"/>
            <ac:spMk id="17" creationId="{265252D5-867D-754A-BDEC-AF901364B79F}"/>
          </ac:spMkLst>
        </pc:spChg>
        <pc:spChg chg="mod">
          <ac:chgData name="#NG CHI HUI#" userId="a8074964-3c0e-453e-bf61-1d9101821b9c" providerId="ADAL" clId="{6F6D8026-9D7B-E249-B11F-152A018EB705}" dt="2021-04-08T13:23:22.722" v="28996"/>
          <ac:spMkLst>
            <pc:docMk/>
            <pc:sldMk cId="1757992521" sldId="381"/>
            <ac:spMk id="18" creationId="{183268F4-817C-6E4A-ADD6-33B5F3D60929}"/>
          </ac:spMkLst>
        </pc:spChg>
        <pc:spChg chg="del">
          <ac:chgData name="#NG CHI HUI#" userId="a8074964-3c0e-453e-bf61-1d9101821b9c" providerId="ADAL" clId="{6F6D8026-9D7B-E249-B11F-152A018EB705}" dt="2021-04-06T09:21:58.885" v="15953" actId="478"/>
          <ac:spMkLst>
            <pc:docMk/>
            <pc:sldMk cId="1757992521" sldId="381"/>
            <ac:spMk id="18" creationId="{42068098-A85E-BB42-B80E-1ACC0D6EDC72}"/>
          </ac:spMkLst>
        </pc:spChg>
        <pc:spChg chg="mod">
          <ac:chgData name="#NG CHI HUI#" userId="a8074964-3c0e-453e-bf61-1d9101821b9c" providerId="ADAL" clId="{6F6D8026-9D7B-E249-B11F-152A018EB705}" dt="2021-04-08T13:23:22.722" v="28996"/>
          <ac:spMkLst>
            <pc:docMk/>
            <pc:sldMk cId="1757992521" sldId="381"/>
            <ac:spMk id="19" creationId="{254102DA-56E4-DF4C-9999-0AD91F1FDB0B}"/>
          </ac:spMkLst>
        </pc:spChg>
        <pc:spChg chg="add del mod">
          <ac:chgData name="#NG CHI HUI#" userId="a8074964-3c0e-453e-bf61-1d9101821b9c" providerId="ADAL" clId="{6F6D8026-9D7B-E249-B11F-152A018EB705}" dt="2021-04-06T09:43:19.339" v="16914" actId="478"/>
          <ac:spMkLst>
            <pc:docMk/>
            <pc:sldMk cId="1757992521" sldId="381"/>
            <ac:spMk id="19" creationId="{C78E8AC1-B516-244D-95AD-32E25B2439F9}"/>
          </ac:spMkLst>
        </pc:spChg>
        <pc:spChg chg="mod">
          <ac:chgData name="#NG CHI HUI#" userId="a8074964-3c0e-453e-bf61-1d9101821b9c" providerId="ADAL" clId="{6F6D8026-9D7B-E249-B11F-152A018EB705}" dt="2021-04-08T13:23:22.722" v="28996"/>
          <ac:spMkLst>
            <pc:docMk/>
            <pc:sldMk cId="1757992521" sldId="381"/>
            <ac:spMk id="20" creationId="{23050EE5-D740-A64D-A54A-4A79E1CCC17F}"/>
          </ac:spMkLst>
        </pc:spChg>
        <pc:spChg chg="add del mod">
          <ac:chgData name="#NG CHI HUI#" userId="a8074964-3c0e-453e-bf61-1d9101821b9c" providerId="ADAL" clId="{6F6D8026-9D7B-E249-B11F-152A018EB705}" dt="2021-04-09T16:47:05.529" v="29256" actId="1035"/>
          <ac:spMkLst>
            <pc:docMk/>
            <pc:sldMk cId="1757992521" sldId="381"/>
            <ac:spMk id="21" creationId="{8682CA2D-CCC5-554B-BE3A-14D6FBFC7B7F}"/>
          </ac:spMkLst>
        </pc:spChg>
        <pc:spChg chg="add del mod">
          <ac:chgData name="#NG CHI HUI#" userId="a8074964-3c0e-453e-bf61-1d9101821b9c" providerId="ADAL" clId="{6F6D8026-9D7B-E249-B11F-152A018EB705}" dt="2021-04-11T08:53:19.203" v="29582" actId="20577"/>
          <ac:spMkLst>
            <pc:docMk/>
            <pc:sldMk cId="1757992521" sldId="381"/>
            <ac:spMk id="22" creationId="{E10D5B30-F67C-463B-94DB-77BCE509E2B2}"/>
          </ac:spMkLst>
        </pc:spChg>
        <pc:spChg chg="mod">
          <ac:chgData name="#NG CHI HUI#" userId="a8074964-3c0e-453e-bf61-1d9101821b9c" providerId="ADAL" clId="{6F6D8026-9D7B-E249-B11F-152A018EB705}" dt="2021-04-08T13:23:22.722" v="28996"/>
          <ac:spMkLst>
            <pc:docMk/>
            <pc:sldMk cId="1757992521" sldId="381"/>
            <ac:spMk id="23" creationId="{248DD589-E7C5-0F46-8FEA-B78D4723254C}"/>
          </ac:spMkLst>
        </pc:spChg>
        <pc:spChg chg="add del">
          <ac:chgData name="#NG CHI HUI#" userId="a8074964-3c0e-453e-bf61-1d9101821b9c" providerId="ADAL" clId="{6F6D8026-9D7B-E249-B11F-152A018EB705}" dt="2021-04-06T09:12:24.533" v="15766" actId="478"/>
          <ac:spMkLst>
            <pc:docMk/>
            <pc:sldMk cId="1757992521" sldId="381"/>
            <ac:spMk id="23" creationId="{52C39600-7BA2-444F-9EE5-C9849A6CFD11}"/>
          </ac:spMkLst>
        </pc:spChg>
        <pc:spChg chg="add del mod">
          <ac:chgData name="#NG CHI HUI#" userId="a8074964-3c0e-453e-bf61-1d9101821b9c" providerId="ADAL" clId="{6F6D8026-9D7B-E249-B11F-152A018EB705}" dt="2021-04-06T09:22:00.069" v="15955"/>
          <ac:spMkLst>
            <pc:docMk/>
            <pc:sldMk cId="1757992521" sldId="381"/>
            <ac:spMk id="24" creationId="{7E58CF03-07AC-4A4F-A786-7B556B51592D}"/>
          </ac:spMkLst>
        </pc:spChg>
        <pc:spChg chg="add mod">
          <ac:chgData name="#NG CHI HUI#" userId="a8074964-3c0e-453e-bf61-1d9101821b9c" providerId="ADAL" clId="{6F6D8026-9D7B-E249-B11F-152A018EB705}" dt="2021-04-06T09:22:02.640" v="15958"/>
          <ac:spMkLst>
            <pc:docMk/>
            <pc:sldMk cId="1757992521" sldId="381"/>
            <ac:spMk id="25" creationId="{442FB6CB-985B-054C-82DA-C18A24CB8CA5}"/>
          </ac:spMkLst>
        </pc:spChg>
        <pc:spChg chg="add del mod">
          <ac:chgData name="#NG CHI HUI#" userId="a8074964-3c0e-453e-bf61-1d9101821b9c" providerId="ADAL" clId="{6F6D8026-9D7B-E249-B11F-152A018EB705}" dt="2021-04-06T09:15:25.663" v="15835" actId="478"/>
          <ac:spMkLst>
            <pc:docMk/>
            <pc:sldMk cId="1757992521" sldId="381"/>
            <ac:spMk id="26" creationId="{C60C563D-BF9A-40D7-B999-648867EA572A}"/>
          </ac:spMkLst>
        </pc:spChg>
        <pc:grpChg chg="add mod">
          <ac:chgData name="#NG CHI HUI#" userId="a8074964-3c0e-453e-bf61-1d9101821b9c" providerId="ADAL" clId="{6F6D8026-9D7B-E249-B11F-152A018EB705}" dt="2021-04-08T13:23:22.722" v="28996"/>
          <ac:grpSpMkLst>
            <pc:docMk/>
            <pc:sldMk cId="1757992521" sldId="381"/>
            <ac:grpSpMk id="14" creationId="{4405C638-15AD-AA4D-8572-BA870FB504BD}"/>
          </ac:grpSpMkLst>
        </pc:grpChg>
        <pc:grpChg chg="del">
          <ac:chgData name="#NG CHI HUI#" userId="a8074964-3c0e-453e-bf61-1d9101821b9c" providerId="ADAL" clId="{6F6D8026-9D7B-E249-B11F-152A018EB705}" dt="2021-04-08T13:23:18.037" v="28995" actId="478"/>
          <ac:grpSpMkLst>
            <pc:docMk/>
            <pc:sldMk cId="1757992521" sldId="381"/>
            <ac:grpSpMk id="33" creationId="{BE59C22F-8F72-49B5-B7E3-9DAF3EB1FC3B}"/>
          </ac:grpSpMkLst>
        </pc:grpChg>
      </pc:sldChg>
      <pc:sldChg chg="addSp delSp modSp add del mod ord">
        <pc:chgData name="#NG CHI HUI#" userId="a8074964-3c0e-453e-bf61-1d9101821b9c" providerId="ADAL" clId="{6F6D8026-9D7B-E249-B11F-152A018EB705}" dt="2021-04-06T09:51:07.318" v="17295" actId="2696"/>
        <pc:sldMkLst>
          <pc:docMk/>
          <pc:sldMk cId="2224217944" sldId="382"/>
        </pc:sldMkLst>
        <pc:spChg chg="mod">
          <ac:chgData name="#NG CHI HUI#" userId="a8074964-3c0e-453e-bf61-1d9101821b9c" providerId="ADAL" clId="{6F6D8026-9D7B-E249-B11F-152A018EB705}" dt="2021-04-06T09:50:12.003" v="17278"/>
          <ac:spMkLst>
            <pc:docMk/>
            <pc:sldMk cId="2224217944" sldId="382"/>
            <ac:spMk id="27" creationId="{4866F54F-6B3F-E94A-BADA-145E334D3102}"/>
          </ac:spMkLst>
        </pc:spChg>
        <pc:spChg chg="mod">
          <ac:chgData name="#NG CHI HUI#" userId="a8074964-3c0e-453e-bf61-1d9101821b9c" providerId="ADAL" clId="{6F6D8026-9D7B-E249-B11F-152A018EB705}" dt="2021-04-06T09:50:12.003" v="17278"/>
          <ac:spMkLst>
            <pc:docMk/>
            <pc:sldMk cId="2224217944" sldId="382"/>
            <ac:spMk id="28" creationId="{027E145D-92EE-9D4C-AF88-90A60E72965E}"/>
          </ac:spMkLst>
        </pc:spChg>
        <pc:grpChg chg="del">
          <ac:chgData name="#NG CHI HUI#" userId="a8074964-3c0e-453e-bf61-1d9101821b9c" providerId="ADAL" clId="{6F6D8026-9D7B-E249-B11F-152A018EB705}" dt="2021-04-06T09:49:31.492" v="17271" actId="478"/>
          <ac:grpSpMkLst>
            <pc:docMk/>
            <pc:sldMk cId="2224217944" sldId="382"/>
            <ac:grpSpMk id="3" creationId="{34112BA2-36DA-4F00-903A-3495E185AA89}"/>
          </ac:grpSpMkLst>
        </pc:grpChg>
        <pc:grpChg chg="del">
          <ac:chgData name="#NG CHI HUI#" userId="a8074964-3c0e-453e-bf61-1d9101821b9c" providerId="ADAL" clId="{6F6D8026-9D7B-E249-B11F-152A018EB705}" dt="2021-04-06T09:49:31.492" v="17271" actId="478"/>
          <ac:grpSpMkLst>
            <pc:docMk/>
            <pc:sldMk cId="2224217944" sldId="382"/>
            <ac:grpSpMk id="5" creationId="{67B4131F-EB88-0142-8877-00822437E6D8}"/>
          </ac:grpSpMkLst>
        </pc:grpChg>
        <pc:grpChg chg="add mod">
          <ac:chgData name="#NG CHI HUI#" userId="a8074964-3c0e-453e-bf61-1d9101821b9c" providerId="ADAL" clId="{6F6D8026-9D7B-E249-B11F-152A018EB705}" dt="2021-04-06T09:49:44.953" v="17273" actId="1076"/>
          <ac:grpSpMkLst>
            <pc:docMk/>
            <pc:sldMk cId="2224217944" sldId="382"/>
            <ac:grpSpMk id="21" creationId="{CE071707-5BB9-3B47-879E-4F779CE9EA2B}"/>
          </ac:grpSpMkLst>
        </pc:grpChg>
        <pc:grpChg chg="add del mod">
          <ac:chgData name="#NG CHI HUI#" userId="a8074964-3c0e-453e-bf61-1d9101821b9c" providerId="ADAL" clId="{6F6D8026-9D7B-E249-B11F-152A018EB705}" dt="2021-04-06T09:50:13.208" v="17279"/>
          <ac:grpSpMkLst>
            <pc:docMk/>
            <pc:sldMk cId="2224217944" sldId="382"/>
            <ac:grpSpMk id="26" creationId="{E5E725C8-2942-A444-BA8D-5664D8A22F97}"/>
          </ac:grpSpMkLst>
        </pc:grpChg>
        <pc:graphicFrameChg chg="mod">
          <ac:chgData name="#NG CHI HUI#" userId="a8074964-3c0e-453e-bf61-1d9101821b9c" providerId="ADAL" clId="{6F6D8026-9D7B-E249-B11F-152A018EB705}" dt="2021-04-06T09:49:39.932" v="17272"/>
          <ac:graphicFrameMkLst>
            <pc:docMk/>
            <pc:sldMk cId="2224217944" sldId="382"/>
            <ac:graphicFrameMk id="22" creationId="{6620D45C-0C9C-334C-93C1-59C5CC0068FE}"/>
          </ac:graphicFrameMkLst>
        </pc:graphicFrameChg>
        <pc:graphicFrameChg chg="mod">
          <ac:chgData name="#NG CHI HUI#" userId="a8074964-3c0e-453e-bf61-1d9101821b9c" providerId="ADAL" clId="{6F6D8026-9D7B-E249-B11F-152A018EB705}" dt="2021-04-06T09:49:39.932" v="17272"/>
          <ac:graphicFrameMkLst>
            <pc:docMk/>
            <pc:sldMk cId="2224217944" sldId="382"/>
            <ac:graphicFrameMk id="23" creationId="{71C096AD-0C4F-1E45-A9A8-C064522C6019}"/>
          </ac:graphicFrameMkLst>
        </pc:graphicFrameChg>
        <pc:graphicFrameChg chg="mod">
          <ac:chgData name="#NG CHI HUI#" userId="a8074964-3c0e-453e-bf61-1d9101821b9c" providerId="ADAL" clId="{6F6D8026-9D7B-E249-B11F-152A018EB705}" dt="2021-04-06T09:49:39.932" v="17272"/>
          <ac:graphicFrameMkLst>
            <pc:docMk/>
            <pc:sldMk cId="2224217944" sldId="382"/>
            <ac:graphicFrameMk id="24" creationId="{0B1CE106-2725-FB4C-9D39-9D37116E3442}"/>
          </ac:graphicFrameMkLst>
        </pc:graphicFrameChg>
        <pc:graphicFrameChg chg="add mod">
          <ac:chgData name="#NG CHI HUI#" userId="a8074964-3c0e-453e-bf61-1d9101821b9c" providerId="ADAL" clId="{6F6D8026-9D7B-E249-B11F-152A018EB705}" dt="2021-04-06T09:49:44.953" v="17273" actId="1076"/>
          <ac:graphicFrameMkLst>
            <pc:docMk/>
            <pc:sldMk cId="2224217944" sldId="382"/>
            <ac:graphicFrameMk id="25" creationId="{3EBEE1D7-9752-D549-AA25-BAFA139450FB}"/>
          </ac:graphicFrameMkLst>
        </pc:graphicFrameChg>
        <pc:cxnChg chg="add del mod">
          <ac:chgData name="#NG CHI HUI#" userId="a8074964-3c0e-453e-bf61-1d9101821b9c" providerId="ADAL" clId="{6F6D8026-9D7B-E249-B11F-152A018EB705}" dt="2021-04-06T09:49:46.678" v="17274" actId="478"/>
          <ac:cxnSpMkLst>
            <pc:docMk/>
            <pc:sldMk cId="2224217944" sldId="382"/>
            <ac:cxnSpMk id="19" creationId="{36DD5F8F-77A7-7D4A-BDF5-9B15A922CE2E}"/>
          </ac:cxnSpMkLst>
        </pc:cxnChg>
      </pc:sldChg>
      <pc:sldChg chg="add del mod modShow">
        <pc:chgData name="#NG CHI HUI#" userId="a8074964-3c0e-453e-bf61-1d9101821b9c" providerId="ADAL" clId="{6F6D8026-9D7B-E249-B11F-152A018EB705}" dt="2021-04-11T04:20:49.452" v="29510" actId="2696"/>
        <pc:sldMkLst>
          <pc:docMk/>
          <pc:sldMk cId="3499409895" sldId="382"/>
        </pc:sldMkLst>
      </pc:sldChg>
      <pc:sldChg chg="addSp delSp modSp new add del ord">
        <pc:chgData name="#NG CHI HUI#" userId="a8074964-3c0e-453e-bf61-1d9101821b9c" providerId="ADAL" clId="{6F6D8026-9D7B-E249-B11F-152A018EB705}" dt="2021-04-08T04:53:01.825" v="28705" actId="2696"/>
        <pc:sldMkLst>
          <pc:docMk/>
          <pc:sldMk cId="4041071992" sldId="382"/>
        </pc:sldMkLst>
        <pc:spChg chg="del mod">
          <ac:chgData name="#NG CHI HUI#" userId="a8074964-3c0e-453e-bf61-1d9101821b9c" providerId="ADAL" clId="{6F6D8026-9D7B-E249-B11F-152A018EB705}" dt="2021-04-06T10:00:08.487" v="17391" actId="478"/>
          <ac:spMkLst>
            <pc:docMk/>
            <pc:sldMk cId="4041071992" sldId="382"/>
            <ac:spMk id="2" creationId="{5DF340E8-BB8E-D24A-B7BB-1401110A9FC4}"/>
          </ac:spMkLst>
        </pc:spChg>
        <pc:picChg chg="add mod">
          <ac:chgData name="#NG CHI HUI#" userId="a8074964-3c0e-453e-bf61-1d9101821b9c" providerId="ADAL" clId="{6F6D8026-9D7B-E249-B11F-152A018EB705}" dt="2021-04-06T10:00:16.462" v="17396" actId="14100"/>
          <ac:picMkLst>
            <pc:docMk/>
            <pc:sldMk cId="4041071992" sldId="382"/>
            <ac:picMk id="1026" creationId="{A910BA5A-926B-3C4F-9F55-ED513E59616D}"/>
          </ac:picMkLst>
        </pc:picChg>
        <pc:picChg chg="add del mod">
          <ac:chgData name="#NG CHI HUI#" userId="a8074964-3c0e-453e-bf61-1d9101821b9c" providerId="ADAL" clId="{6F6D8026-9D7B-E249-B11F-152A018EB705}" dt="2021-04-06T10:00:08.487" v="17391" actId="478"/>
          <ac:picMkLst>
            <pc:docMk/>
            <pc:sldMk cId="4041071992" sldId="382"/>
            <ac:picMk id="1028" creationId="{77EE2E48-35F5-E845-A479-7F0794A9F301}"/>
          </ac:picMkLst>
        </pc:picChg>
        <pc:picChg chg="add mod">
          <ac:chgData name="#NG CHI HUI#" userId="a8074964-3c0e-453e-bf61-1d9101821b9c" providerId="ADAL" clId="{6F6D8026-9D7B-E249-B11F-152A018EB705}" dt="2021-04-06T10:00:13.810" v="17395" actId="14100"/>
          <ac:picMkLst>
            <pc:docMk/>
            <pc:sldMk cId="4041071992" sldId="382"/>
            <ac:picMk id="1030" creationId="{7C4087D9-FE70-B14A-BCF7-2F94A049B1E5}"/>
          </ac:picMkLst>
        </pc:picChg>
      </pc:sldChg>
      <pc:sldChg chg="addSp delSp modSp add mod ord">
        <pc:chgData name="#NG CHI HUI#" userId="a8074964-3c0e-453e-bf61-1d9101821b9c" providerId="ADAL" clId="{6F6D8026-9D7B-E249-B11F-152A018EB705}" dt="2021-04-11T04:17:02.155" v="29479" actId="20577"/>
        <pc:sldMkLst>
          <pc:docMk/>
          <pc:sldMk cId="529340965" sldId="383"/>
        </pc:sldMkLst>
        <pc:spChg chg="add del mod">
          <ac:chgData name="#NG CHI HUI#" userId="a8074964-3c0e-453e-bf61-1d9101821b9c" providerId="ADAL" clId="{6F6D8026-9D7B-E249-B11F-152A018EB705}" dt="2021-04-07T02:57:45.150" v="21101" actId="478"/>
          <ac:spMkLst>
            <pc:docMk/>
            <pc:sldMk cId="529340965" sldId="383"/>
            <ac:spMk id="2" creationId="{B02EDCC7-96B9-7B49-94FF-D7EBF1BA9569}"/>
          </ac:spMkLst>
        </pc:spChg>
        <pc:spChg chg="mod">
          <ac:chgData name="#NG CHI HUI#" userId="a8074964-3c0e-453e-bf61-1d9101821b9c" providerId="ADAL" clId="{6F6D8026-9D7B-E249-B11F-152A018EB705}" dt="2021-04-06T10:09:35.628" v="17474" actId="164"/>
          <ac:spMkLst>
            <pc:docMk/>
            <pc:sldMk cId="529340965" sldId="383"/>
            <ac:spMk id="17" creationId="{16C65908-FAEF-D643-90B1-8DD226EDF9D5}"/>
          </ac:spMkLst>
        </pc:spChg>
        <pc:spChg chg="mod">
          <ac:chgData name="#NG CHI HUI#" userId="a8074964-3c0e-453e-bf61-1d9101821b9c" providerId="ADAL" clId="{6F6D8026-9D7B-E249-B11F-152A018EB705}" dt="2021-04-06T10:09:35.628" v="17474" actId="164"/>
          <ac:spMkLst>
            <pc:docMk/>
            <pc:sldMk cId="529340965" sldId="383"/>
            <ac:spMk id="18" creationId="{97318D8B-E225-B545-A40B-21BF65D0BD82}"/>
          </ac:spMkLst>
        </pc:spChg>
        <pc:spChg chg="mod">
          <ac:chgData name="#NG CHI HUI#" userId="a8074964-3c0e-453e-bf61-1d9101821b9c" providerId="ADAL" clId="{6F6D8026-9D7B-E249-B11F-152A018EB705}" dt="2021-04-06T10:09:35.628" v="17474" actId="164"/>
          <ac:spMkLst>
            <pc:docMk/>
            <pc:sldMk cId="529340965" sldId="383"/>
            <ac:spMk id="19" creationId="{BCFB0AC9-B784-F142-BE6D-A69C25903FE3}"/>
          </ac:spMkLst>
        </pc:spChg>
        <pc:spChg chg="mod">
          <ac:chgData name="#NG CHI HUI#" userId="a8074964-3c0e-453e-bf61-1d9101821b9c" providerId="ADAL" clId="{6F6D8026-9D7B-E249-B11F-152A018EB705}" dt="2021-04-06T10:09:35.628" v="17474" actId="164"/>
          <ac:spMkLst>
            <pc:docMk/>
            <pc:sldMk cId="529340965" sldId="383"/>
            <ac:spMk id="21" creationId="{247973EA-80CC-4946-8CE9-237282EC20D2}"/>
          </ac:spMkLst>
        </pc:spChg>
        <pc:spChg chg="mod">
          <ac:chgData name="#NG CHI HUI#" userId="a8074964-3c0e-453e-bf61-1d9101821b9c" providerId="ADAL" clId="{6F6D8026-9D7B-E249-B11F-152A018EB705}" dt="2021-04-06T10:09:35.628" v="17474" actId="164"/>
          <ac:spMkLst>
            <pc:docMk/>
            <pc:sldMk cId="529340965" sldId="383"/>
            <ac:spMk id="22" creationId="{5A83B832-9E4B-DF46-B4FD-3899A5423CDD}"/>
          </ac:spMkLst>
        </pc:spChg>
        <pc:spChg chg="add mod">
          <ac:chgData name="#NG CHI HUI#" userId="a8074964-3c0e-453e-bf61-1d9101821b9c" providerId="ADAL" clId="{6F6D8026-9D7B-E249-B11F-152A018EB705}" dt="2021-04-07T03:06:43.177" v="22054" actId="1035"/>
          <ac:spMkLst>
            <pc:docMk/>
            <pc:sldMk cId="529340965" sldId="383"/>
            <ac:spMk id="23" creationId="{69E92375-6534-D54B-9F51-615F1677694B}"/>
          </ac:spMkLst>
        </pc:spChg>
        <pc:spChg chg="del">
          <ac:chgData name="#NG CHI HUI#" userId="a8074964-3c0e-453e-bf61-1d9101821b9c" providerId="ADAL" clId="{6F6D8026-9D7B-E249-B11F-152A018EB705}" dt="2021-04-06T10:02:22.798" v="17400" actId="478"/>
          <ac:spMkLst>
            <pc:docMk/>
            <pc:sldMk cId="529340965" sldId="383"/>
            <ac:spMk id="23" creationId="{F8ACC23F-161E-A249-A0CF-80FE36BD14FC}"/>
          </ac:spMkLst>
        </pc:spChg>
        <pc:spChg chg="mod">
          <ac:chgData name="#NG CHI HUI#" userId="a8074964-3c0e-453e-bf61-1d9101821b9c" providerId="ADAL" clId="{6F6D8026-9D7B-E249-B11F-152A018EB705}" dt="2021-04-07T16:55:33.799" v="27146" actId="1076"/>
          <ac:spMkLst>
            <pc:docMk/>
            <pc:sldMk cId="529340965" sldId="383"/>
            <ac:spMk id="24" creationId="{A27CBBEB-D12F-4276-8AAE-2F05745A4340}"/>
          </ac:spMkLst>
        </pc:spChg>
        <pc:spChg chg="del">
          <ac:chgData name="#NG CHI HUI#" userId="a8074964-3c0e-453e-bf61-1d9101821b9c" providerId="ADAL" clId="{6F6D8026-9D7B-E249-B11F-152A018EB705}" dt="2021-04-06T10:02:27.435" v="17402" actId="478"/>
          <ac:spMkLst>
            <pc:docMk/>
            <pc:sldMk cId="529340965" sldId="383"/>
            <ac:spMk id="24" creationId="{F07AF7CA-8ED6-4D41-AB3B-80F5AB54D16C}"/>
          </ac:spMkLst>
        </pc:spChg>
        <pc:spChg chg="mod">
          <ac:chgData name="#NG CHI HUI#" userId="a8074964-3c0e-453e-bf61-1d9101821b9c" providerId="ADAL" clId="{6F6D8026-9D7B-E249-B11F-152A018EB705}" dt="2021-04-06T10:09:35.628" v="17474" actId="164"/>
          <ac:spMkLst>
            <pc:docMk/>
            <pc:sldMk cId="529340965" sldId="383"/>
            <ac:spMk id="25" creationId="{2FF3EACA-11CD-9F4F-AA2E-CCBBFB92AFFC}"/>
          </ac:spMkLst>
        </pc:spChg>
        <pc:spChg chg="del">
          <ac:chgData name="#NG CHI HUI#" userId="a8074964-3c0e-453e-bf61-1d9101821b9c" providerId="ADAL" clId="{6F6D8026-9D7B-E249-B11F-152A018EB705}" dt="2021-04-06T10:02:19.098" v="17398" actId="478"/>
          <ac:spMkLst>
            <pc:docMk/>
            <pc:sldMk cId="529340965" sldId="383"/>
            <ac:spMk id="26" creationId="{E11FE250-830B-094D-83B7-A803FF2C2125}"/>
          </ac:spMkLst>
        </pc:spChg>
        <pc:spChg chg="del">
          <ac:chgData name="#NG CHI HUI#" userId="a8074964-3c0e-453e-bf61-1d9101821b9c" providerId="ADAL" clId="{6F6D8026-9D7B-E249-B11F-152A018EB705}" dt="2021-04-06T10:02:21.039" v="17399" actId="478"/>
          <ac:spMkLst>
            <pc:docMk/>
            <pc:sldMk cId="529340965" sldId="383"/>
            <ac:spMk id="27" creationId="{3589658D-0F86-354A-A465-7CE02D3F7234}"/>
          </ac:spMkLst>
        </pc:spChg>
        <pc:spChg chg="mod">
          <ac:chgData name="#NG CHI HUI#" userId="a8074964-3c0e-453e-bf61-1d9101821b9c" providerId="ADAL" clId="{6F6D8026-9D7B-E249-B11F-152A018EB705}" dt="2021-04-06T10:09:35.628" v="17474" actId="164"/>
          <ac:spMkLst>
            <pc:docMk/>
            <pc:sldMk cId="529340965" sldId="383"/>
            <ac:spMk id="28" creationId="{4D7482B5-7C5B-D443-BBA7-4FD518383EA8}"/>
          </ac:spMkLst>
        </pc:spChg>
        <pc:spChg chg="del">
          <ac:chgData name="#NG CHI HUI#" userId="a8074964-3c0e-453e-bf61-1d9101821b9c" providerId="ADAL" clId="{6F6D8026-9D7B-E249-B11F-152A018EB705}" dt="2021-04-06T10:02:25.468" v="17401" actId="478"/>
          <ac:spMkLst>
            <pc:docMk/>
            <pc:sldMk cId="529340965" sldId="383"/>
            <ac:spMk id="29" creationId="{AD3FA763-6E1C-3E4C-AE57-EFDF84E92277}"/>
          </ac:spMkLst>
        </pc:spChg>
        <pc:spChg chg="mod">
          <ac:chgData name="#NG CHI HUI#" userId="a8074964-3c0e-453e-bf61-1d9101821b9c" providerId="ADAL" clId="{6F6D8026-9D7B-E249-B11F-152A018EB705}" dt="2021-04-06T10:09:35.628" v="17474" actId="164"/>
          <ac:spMkLst>
            <pc:docMk/>
            <pc:sldMk cId="529340965" sldId="383"/>
            <ac:spMk id="30" creationId="{8E21DAE1-9DAD-A640-B0EF-D7C88AA80548}"/>
          </ac:spMkLst>
        </pc:spChg>
        <pc:spChg chg="mod">
          <ac:chgData name="#NG CHI HUI#" userId="a8074964-3c0e-453e-bf61-1d9101821b9c" providerId="ADAL" clId="{6F6D8026-9D7B-E249-B11F-152A018EB705}" dt="2021-04-06T10:09:35.628" v="17474" actId="164"/>
          <ac:spMkLst>
            <pc:docMk/>
            <pc:sldMk cId="529340965" sldId="383"/>
            <ac:spMk id="31" creationId="{2B2B5F32-754B-F34E-9191-AF1F913A47FB}"/>
          </ac:spMkLst>
        </pc:spChg>
        <pc:spChg chg="mod">
          <ac:chgData name="#NG CHI HUI#" userId="a8074964-3c0e-453e-bf61-1d9101821b9c" providerId="ADAL" clId="{6F6D8026-9D7B-E249-B11F-152A018EB705}" dt="2021-04-06T10:09:35.628" v="17474" actId="164"/>
          <ac:spMkLst>
            <pc:docMk/>
            <pc:sldMk cId="529340965" sldId="383"/>
            <ac:spMk id="32" creationId="{68857592-EE25-3946-BBF4-8693C9FBF12D}"/>
          </ac:spMkLst>
        </pc:spChg>
        <pc:spChg chg="mod">
          <ac:chgData name="#NG CHI HUI#" userId="a8074964-3c0e-453e-bf61-1d9101821b9c" providerId="ADAL" clId="{6F6D8026-9D7B-E249-B11F-152A018EB705}" dt="2021-04-06T10:09:35.628" v="17474" actId="164"/>
          <ac:spMkLst>
            <pc:docMk/>
            <pc:sldMk cId="529340965" sldId="383"/>
            <ac:spMk id="33" creationId="{6C464757-93B8-8543-834E-665CB4F47410}"/>
          </ac:spMkLst>
        </pc:spChg>
        <pc:spChg chg="mod">
          <ac:chgData name="#NG CHI HUI#" userId="a8074964-3c0e-453e-bf61-1d9101821b9c" providerId="ADAL" clId="{6F6D8026-9D7B-E249-B11F-152A018EB705}" dt="2021-04-06T10:09:35.628" v="17474" actId="164"/>
          <ac:spMkLst>
            <pc:docMk/>
            <pc:sldMk cId="529340965" sldId="383"/>
            <ac:spMk id="41" creationId="{91531E30-9D1A-F846-873E-36001081FCB1}"/>
          </ac:spMkLst>
        </pc:spChg>
        <pc:spChg chg="mod">
          <ac:chgData name="#NG CHI HUI#" userId="a8074964-3c0e-453e-bf61-1d9101821b9c" providerId="ADAL" clId="{6F6D8026-9D7B-E249-B11F-152A018EB705}" dt="2021-04-06T10:09:35.628" v="17474" actId="164"/>
          <ac:spMkLst>
            <pc:docMk/>
            <pc:sldMk cId="529340965" sldId="383"/>
            <ac:spMk id="42" creationId="{7F005C09-3896-4F47-AAD6-EBA9AE158E8A}"/>
          </ac:spMkLst>
        </pc:spChg>
        <pc:spChg chg="mod">
          <ac:chgData name="#NG CHI HUI#" userId="a8074964-3c0e-453e-bf61-1d9101821b9c" providerId="ADAL" clId="{6F6D8026-9D7B-E249-B11F-152A018EB705}" dt="2021-04-06T10:09:35.628" v="17474" actId="164"/>
          <ac:spMkLst>
            <pc:docMk/>
            <pc:sldMk cId="529340965" sldId="383"/>
            <ac:spMk id="43" creationId="{533299ED-F4D0-F146-8348-0C3912ED0931}"/>
          </ac:spMkLst>
        </pc:spChg>
        <pc:spChg chg="mod">
          <ac:chgData name="#NG CHI HUI#" userId="a8074964-3c0e-453e-bf61-1d9101821b9c" providerId="ADAL" clId="{6F6D8026-9D7B-E249-B11F-152A018EB705}" dt="2021-04-06T10:09:35.628" v="17474" actId="164"/>
          <ac:spMkLst>
            <pc:docMk/>
            <pc:sldMk cId="529340965" sldId="383"/>
            <ac:spMk id="44" creationId="{7FA57622-CDA3-5442-A6BC-044F85B43B25}"/>
          </ac:spMkLst>
        </pc:spChg>
        <pc:spChg chg="mod">
          <ac:chgData name="#NG CHI HUI#" userId="a8074964-3c0e-453e-bf61-1d9101821b9c" providerId="ADAL" clId="{6F6D8026-9D7B-E249-B11F-152A018EB705}" dt="2021-04-06T10:09:35.628" v="17474" actId="164"/>
          <ac:spMkLst>
            <pc:docMk/>
            <pc:sldMk cId="529340965" sldId="383"/>
            <ac:spMk id="45" creationId="{8A195F3F-A477-B04C-BB3A-B83F8FC8FFBD}"/>
          </ac:spMkLst>
        </pc:spChg>
        <pc:spChg chg="mod">
          <ac:chgData name="#NG CHI HUI#" userId="a8074964-3c0e-453e-bf61-1d9101821b9c" providerId="ADAL" clId="{6F6D8026-9D7B-E249-B11F-152A018EB705}" dt="2021-04-06T10:09:35.628" v="17474" actId="164"/>
          <ac:spMkLst>
            <pc:docMk/>
            <pc:sldMk cId="529340965" sldId="383"/>
            <ac:spMk id="46" creationId="{458393D3-AD97-6843-81B4-4BD9AC2D5CE7}"/>
          </ac:spMkLst>
        </pc:spChg>
        <pc:spChg chg="mod">
          <ac:chgData name="#NG CHI HUI#" userId="a8074964-3c0e-453e-bf61-1d9101821b9c" providerId="ADAL" clId="{6F6D8026-9D7B-E249-B11F-152A018EB705}" dt="2021-04-06T10:09:35.628" v="17474" actId="164"/>
          <ac:spMkLst>
            <pc:docMk/>
            <pc:sldMk cId="529340965" sldId="383"/>
            <ac:spMk id="47" creationId="{5B22522A-A9B7-314B-9406-A3D38A78A101}"/>
          </ac:spMkLst>
        </pc:spChg>
        <pc:spChg chg="mod">
          <ac:chgData name="#NG CHI HUI#" userId="a8074964-3c0e-453e-bf61-1d9101821b9c" providerId="ADAL" clId="{6F6D8026-9D7B-E249-B11F-152A018EB705}" dt="2021-04-06T10:09:35.628" v="17474" actId="164"/>
          <ac:spMkLst>
            <pc:docMk/>
            <pc:sldMk cId="529340965" sldId="383"/>
            <ac:spMk id="48" creationId="{024E08D7-FC32-2D4B-A9E9-B0E710505850}"/>
          </ac:spMkLst>
        </pc:spChg>
        <pc:spChg chg="mod">
          <ac:chgData name="#NG CHI HUI#" userId="a8074964-3c0e-453e-bf61-1d9101821b9c" providerId="ADAL" clId="{6F6D8026-9D7B-E249-B11F-152A018EB705}" dt="2021-04-06T10:09:35.628" v="17474" actId="164"/>
          <ac:spMkLst>
            <pc:docMk/>
            <pc:sldMk cId="529340965" sldId="383"/>
            <ac:spMk id="49" creationId="{A246748F-C8A2-2545-A342-CF4AF395605C}"/>
          </ac:spMkLst>
        </pc:spChg>
        <pc:spChg chg="mod">
          <ac:chgData name="#NG CHI HUI#" userId="a8074964-3c0e-453e-bf61-1d9101821b9c" providerId="ADAL" clId="{6F6D8026-9D7B-E249-B11F-152A018EB705}" dt="2021-04-06T10:09:35.628" v="17474" actId="164"/>
          <ac:spMkLst>
            <pc:docMk/>
            <pc:sldMk cId="529340965" sldId="383"/>
            <ac:spMk id="50" creationId="{EEF13E57-36B7-BD44-A982-FBF54B71E713}"/>
          </ac:spMkLst>
        </pc:spChg>
        <pc:spChg chg="mod">
          <ac:chgData name="#NG CHI HUI#" userId="a8074964-3c0e-453e-bf61-1d9101821b9c" providerId="ADAL" clId="{6F6D8026-9D7B-E249-B11F-152A018EB705}" dt="2021-04-06T10:09:35.628" v="17474" actId="164"/>
          <ac:spMkLst>
            <pc:docMk/>
            <pc:sldMk cId="529340965" sldId="383"/>
            <ac:spMk id="51" creationId="{99525960-DB8C-C641-A17C-A64DD292A7FE}"/>
          </ac:spMkLst>
        </pc:spChg>
        <pc:spChg chg="mod">
          <ac:chgData name="#NG CHI HUI#" userId="a8074964-3c0e-453e-bf61-1d9101821b9c" providerId="ADAL" clId="{6F6D8026-9D7B-E249-B11F-152A018EB705}" dt="2021-04-06T10:09:35.628" v="17474" actId="164"/>
          <ac:spMkLst>
            <pc:docMk/>
            <pc:sldMk cId="529340965" sldId="383"/>
            <ac:spMk id="52" creationId="{DDEB9335-A4C1-184D-A26F-030B535BF092}"/>
          </ac:spMkLst>
        </pc:spChg>
        <pc:spChg chg="mod">
          <ac:chgData name="#NG CHI HUI#" userId="a8074964-3c0e-453e-bf61-1d9101821b9c" providerId="ADAL" clId="{6F6D8026-9D7B-E249-B11F-152A018EB705}" dt="2021-04-06T10:09:35.628" v="17474" actId="164"/>
          <ac:spMkLst>
            <pc:docMk/>
            <pc:sldMk cId="529340965" sldId="383"/>
            <ac:spMk id="53" creationId="{C3079C4B-6BF4-4D48-AA35-3077717223D0}"/>
          </ac:spMkLst>
        </pc:spChg>
        <pc:spChg chg="mod">
          <ac:chgData name="#NG CHI HUI#" userId="a8074964-3c0e-453e-bf61-1d9101821b9c" providerId="ADAL" clId="{6F6D8026-9D7B-E249-B11F-152A018EB705}" dt="2021-04-06T10:09:35.628" v="17474" actId="164"/>
          <ac:spMkLst>
            <pc:docMk/>
            <pc:sldMk cId="529340965" sldId="383"/>
            <ac:spMk id="54" creationId="{1D9A8BA0-F842-7D4E-ADDF-607DFB3DF5DA}"/>
          </ac:spMkLst>
        </pc:spChg>
        <pc:spChg chg="mod">
          <ac:chgData name="#NG CHI HUI#" userId="a8074964-3c0e-453e-bf61-1d9101821b9c" providerId="ADAL" clId="{6F6D8026-9D7B-E249-B11F-152A018EB705}" dt="2021-04-06T10:09:35.628" v="17474" actId="164"/>
          <ac:spMkLst>
            <pc:docMk/>
            <pc:sldMk cId="529340965" sldId="383"/>
            <ac:spMk id="55" creationId="{9829EFAD-6EA2-724E-95E6-0CDAB5C74E89}"/>
          </ac:spMkLst>
        </pc:spChg>
        <pc:spChg chg="mod">
          <ac:chgData name="#NG CHI HUI#" userId="a8074964-3c0e-453e-bf61-1d9101821b9c" providerId="ADAL" clId="{6F6D8026-9D7B-E249-B11F-152A018EB705}" dt="2021-04-06T10:09:35.628" v="17474" actId="164"/>
          <ac:spMkLst>
            <pc:docMk/>
            <pc:sldMk cId="529340965" sldId="383"/>
            <ac:spMk id="56" creationId="{61A5586A-47E9-E940-AF00-FEF4A0F24B82}"/>
          </ac:spMkLst>
        </pc:spChg>
        <pc:spChg chg="mod">
          <ac:chgData name="#NG CHI HUI#" userId="a8074964-3c0e-453e-bf61-1d9101821b9c" providerId="ADAL" clId="{6F6D8026-9D7B-E249-B11F-152A018EB705}" dt="2021-04-06T10:09:35.628" v="17474" actId="164"/>
          <ac:spMkLst>
            <pc:docMk/>
            <pc:sldMk cId="529340965" sldId="383"/>
            <ac:spMk id="57" creationId="{D443EB98-E938-BB48-B4E3-C03C5343F857}"/>
          </ac:spMkLst>
        </pc:spChg>
        <pc:spChg chg="mod">
          <ac:chgData name="#NG CHI HUI#" userId="a8074964-3c0e-453e-bf61-1d9101821b9c" providerId="ADAL" clId="{6F6D8026-9D7B-E249-B11F-152A018EB705}" dt="2021-04-06T10:09:35.628" v="17474" actId="164"/>
          <ac:spMkLst>
            <pc:docMk/>
            <pc:sldMk cId="529340965" sldId="383"/>
            <ac:spMk id="58" creationId="{ECA1F8DA-1B6A-DC43-BFDB-DD8DCBB3F8F3}"/>
          </ac:spMkLst>
        </pc:spChg>
        <pc:spChg chg="mod">
          <ac:chgData name="#NG CHI HUI#" userId="a8074964-3c0e-453e-bf61-1d9101821b9c" providerId="ADAL" clId="{6F6D8026-9D7B-E249-B11F-152A018EB705}" dt="2021-04-06T10:09:35.628" v="17474" actId="164"/>
          <ac:spMkLst>
            <pc:docMk/>
            <pc:sldMk cId="529340965" sldId="383"/>
            <ac:spMk id="59" creationId="{CBEACA99-E3C0-6648-8263-71B71AC8307D}"/>
          </ac:spMkLst>
        </pc:spChg>
        <pc:spChg chg="mod">
          <ac:chgData name="#NG CHI HUI#" userId="a8074964-3c0e-453e-bf61-1d9101821b9c" providerId="ADAL" clId="{6F6D8026-9D7B-E249-B11F-152A018EB705}" dt="2021-04-06T10:09:35.628" v="17474" actId="164"/>
          <ac:spMkLst>
            <pc:docMk/>
            <pc:sldMk cId="529340965" sldId="383"/>
            <ac:spMk id="60" creationId="{8BC14A68-0E65-C041-9B49-E3AF955DFAD7}"/>
          </ac:spMkLst>
        </pc:spChg>
        <pc:spChg chg="mod">
          <ac:chgData name="#NG CHI HUI#" userId="a8074964-3c0e-453e-bf61-1d9101821b9c" providerId="ADAL" clId="{6F6D8026-9D7B-E249-B11F-152A018EB705}" dt="2021-04-06T10:09:35.628" v="17474" actId="164"/>
          <ac:spMkLst>
            <pc:docMk/>
            <pc:sldMk cId="529340965" sldId="383"/>
            <ac:spMk id="61" creationId="{6FFDB762-5912-9C45-BB67-E4616427FF91}"/>
          </ac:spMkLst>
        </pc:spChg>
        <pc:spChg chg="mod">
          <ac:chgData name="#NG CHI HUI#" userId="a8074964-3c0e-453e-bf61-1d9101821b9c" providerId="ADAL" clId="{6F6D8026-9D7B-E249-B11F-152A018EB705}" dt="2021-04-06T10:09:35.628" v="17474" actId="164"/>
          <ac:spMkLst>
            <pc:docMk/>
            <pc:sldMk cId="529340965" sldId="383"/>
            <ac:spMk id="62" creationId="{AFC5D3AD-1205-0343-A5C1-5F74C33DD0E5}"/>
          </ac:spMkLst>
        </pc:spChg>
        <pc:spChg chg="mod">
          <ac:chgData name="#NG CHI HUI#" userId="a8074964-3c0e-453e-bf61-1d9101821b9c" providerId="ADAL" clId="{6F6D8026-9D7B-E249-B11F-152A018EB705}" dt="2021-04-06T10:09:35.628" v="17474" actId="164"/>
          <ac:spMkLst>
            <pc:docMk/>
            <pc:sldMk cId="529340965" sldId="383"/>
            <ac:spMk id="63" creationId="{0175A2D9-CFE4-8945-BF29-8B930DA13D39}"/>
          </ac:spMkLst>
        </pc:spChg>
        <pc:spChg chg="mod">
          <ac:chgData name="#NG CHI HUI#" userId="a8074964-3c0e-453e-bf61-1d9101821b9c" providerId="ADAL" clId="{6F6D8026-9D7B-E249-B11F-152A018EB705}" dt="2021-04-06T10:09:35.628" v="17474" actId="164"/>
          <ac:spMkLst>
            <pc:docMk/>
            <pc:sldMk cId="529340965" sldId="383"/>
            <ac:spMk id="64" creationId="{39DAC332-251B-364D-BD2D-1C7A361E8E1D}"/>
          </ac:spMkLst>
        </pc:spChg>
        <pc:spChg chg="mod">
          <ac:chgData name="#NG CHI HUI#" userId="a8074964-3c0e-453e-bf61-1d9101821b9c" providerId="ADAL" clId="{6F6D8026-9D7B-E249-B11F-152A018EB705}" dt="2021-04-06T10:09:35.628" v="17474" actId="164"/>
          <ac:spMkLst>
            <pc:docMk/>
            <pc:sldMk cId="529340965" sldId="383"/>
            <ac:spMk id="65" creationId="{A72AC9ED-4D58-ED4C-8B6F-BEA9F3FE16FC}"/>
          </ac:spMkLst>
        </pc:spChg>
        <pc:spChg chg="mod">
          <ac:chgData name="#NG CHI HUI#" userId="a8074964-3c0e-453e-bf61-1d9101821b9c" providerId="ADAL" clId="{6F6D8026-9D7B-E249-B11F-152A018EB705}" dt="2021-04-06T10:09:35.628" v="17474" actId="164"/>
          <ac:spMkLst>
            <pc:docMk/>
            <pc:sldMk cId="529340965" sldId="383"/>
            <ac:spMk id="66" creationId="{8E00F6D5-6FF7-0B43-9319-629FEEBA365D}"/>
          </ac:spMkLst>
        </pc:spChg>
        <pc:spChg chg="mod">
          <ac:chgData name="#NG CHI HUI#" userId="a8074964-3c0e-453e-bf61-1d9101821b9c" providerId="ADAL" clId="{6F6D8026-9D7B-E249-B11F-152A018EB705}" dt="2021-04-06T10:09:35.628" v="17474" actId="164"/>
          <ac:spMkLst>
            <pc:docMk/>
            <pc:sldMk cId="529340965" sldId="383"/>
            <ac:spMk id="67" creationId="{E1EFA843-7478-8A46-8646-EDE04E75FB00}"/>
          </ac:spMkLst>
        </pc:spChg>
        <pc:spChg chg="mod">
          <ac:chgData name="#NG CHI HUI#" userId="a8074964-3c0e-453e-bf61-1d9101821b9c" providerId="ADAL" clId="{6F6D8026-9D7B-E249-B11F-152A018EB705}" dt="2021-04-06T10:09:35.628" v="17474" actId="164"/>
          <ac:spMkLst>
            <pc:docMk/>
            <pc:sldMk cId="529340965" sldId="383"/>
            <ac:spMk id="68" creationId="{01100963-F351-9644-A258-F624B293C442}"/>
          </ac:spMkLst>
        </pc:spChg>
        <pc:spChg chg="mod">
          <ac:chgData name="#NG CHI HUI#" userId="a8074964-3c0e-453e-bf61-1d9101821b9c" providerId="ADAL" clId="{6F6D8026-9D7B-E249-B11F-152A018EB705}" dt="2021-04-06T10:09:35.628" v="17474" actId="164"/>
          <ac:spMkLst>
            <pc:docMk/>
            <pc:sldMk cId="529340965" sldId="383"/>
            <ac:spMk id="69" creationId="{83B93CCE-558D-E042-BF11-FC217D8FE453}"/>
          </ac:spMkLst>
        </pc:spChg>
        <pc:spChg chg="mod">
          <ac:chgData name="#NG CHI HUI#" userId="a8074964-3c0e-453e-bf61-1d9101821b9c" providerId="ADAL" clId="{6F6D8026-9D7B-E249-B11F-152A018EB705}" dt="2021-04-06T10:09:35.628" v="17474" actId="164"/>
          <ac:spMkLst>
            <pc:docMk/>
            <pc:sldMk cId="529340965" sldId="383"/>
            <ac:spMk id="70" creationId="{E5F6DA7E-1337-7D42-96EB-D23E031F4318}"/>
          </ac:spMkLst>
        </pc:spChg>
        <pc:spChg chg="mod">
          <ac:chgData name="#NG CHI HUI#" userId="a8074964-3c0e-453e-bf61-1d9101821b9c" providerId="ADAL" clId="{6F6D8026-9D7B-E249-B11F-152A018EB705}" dt="2021-04-06T10:09:35.628" v="17474" actId="164"/>
          <ac:spMkLst>
            <pc:docMk/>
            <pc:sldMk cId="529340965" sldId="383"/>
            <ac:spMk id="71" creationId="{5F123E00-5F7B-0343-A9FE-6969145F20FB}"/>
          </ac:spMkLst>
        </pc:spChg>
        <pc:spChg chg="mod">
          <ac:chgData name="#NG CHI HUI#" userId="a8074964-3c0e-453e-bf61-1d9101821b9c" providerId="ADAL" clId="{6F6D8026-9D7B-E249-B11F-152A018EB705}" dt="2021-04-06T10:09:35.628" v="17474" actId="164"/>
          <ac:spMkLst>
            <pc:docMk/>
            <pc:sldMk cId="529340965" sldId="383"/>
            <ac:spMk id="72" creationId="{96993F17-8DDB-294B-9651-7FAA11F2240A}"/>
          </ac:spMkLst>
        </pc:spChg>
        <pc:spChg chg="mod">
          <ac:chgData name="#NG CHI HUI#" userId="a8074964-3c0e-453e-bf61-1d9101821b9c" providerId="ADAL" clId="{6F6D8026-9D7B-E249-B11F-152A018EB705}" dt="2021-04-06T10:09:35.628" v="17474" actId="164"/>
          <ac:spMkLst>
            <pc:docMk/>
            <pc:sldMk cId="529340965" sldId="383"/>
            <ac:spMk id="73" creationId="{3F29135A-0548-704E-B967-C20EF17066BC}"/>
          </ac:spMkLst>
        </pc:spChg>
        <pc:spChg chg="mod">
          <ac:chgData name="#NG CHI HUI#" userId="a8074964-3c0e-453e-bf61-1d9101821b9c" providerId="ADAL" clId="{6F6D8026-9D7B-E249-B11F-152A018EB705}" dt="2021-04-06T10:09:35.628" v="17474" actId="164"/>
          <ac:spMkLst>
            <pc:docMk/>
            <pc:sldMk cId="529340965" sldId="383"/>
            <ac:spMk id="74" creationId="{1670FC4D-AB7A-AB4A-806A-299D78B22CF0}"/>
          </ac:spMkLst>
        </pc:spChg>
        <pc:spChg chg="mod">
          <ac:chgData name="#NG CHI HUI#" userId="a8074964-3c0e-453e-bf61-1d9101821b9c" providerId="ADAL" clId="{6F6D8026-9D7B-E249-B11F-152A018EB705}" dt="2021-04-06T10:09:35.628" v="17474" actId="164"/>
          <ac:spMkLst>
            <pc:docMk/>
            <pc:sldMk cId="529340965" sldId="383"/>
            <ac:spMk id="75" creationId="{49B28208-FAD3-8140-AAD4-27CA775DB2C1}"/>
          </ac:spMkLst>
        </pc:spChg>
        <pc:spChg chg="mod">
          <ac:chgData name="#NG CHI HUI#" userId="a8074964-3c0e-453e-bf61-1d9101821b9c" providerId="ADAL" clId="{6F6D8026-9D7B-E249-B11F-152A018EB705}" dt="2021-04-06T10:09:35.628" v="17474" actId="164"/>
          <ac:spMkLst>
            <pc:docMk/>
            <pc:sldMk cId="529340965" sldId="383"/>
            <ac:spMk id="76" creationId="{B99C7F42-7124-5742-B9AE-3BF43D15409B}"/>
          </ac:spMkLst>
        </pc:spChg>
        <pc:spChg chg="mod">
          <ac:chgData name="#NG CHI HUI#" userId="a8074964-3c0e-453e-bf61-1d9101821b9c" providerId="ADAL" clId="{6F6D8026-9D7B-E249-B11F-152A018EB705}" dt="2021-04-06T10:09:35.628" v="17474" actId="164"/>
          <ac:spMkLst>
            <pc:docMk/>
            <pc:sldMk cId="529340965" sldId="383"/>
            <ac:spMk id="77" creationId="{3936D304-BEA3-7F4D-8ADF-2565734515CE}"/>
          </ac:spMkLst>
        </pc:spChg>
        <pc:spChg chg="mod">
          <ac:chgData name="#NG CHI HUI#" userId="a8074964-3c0e-453e-bf61-1d9101821b9c" providerId="ADAL" clId="{6F6D8026-9D7B-E249-B11F-152A018EB705}" dt="2021-04-06T10:09:35.628" v="17474" actId="164"/>
          <ac:spMkLst>
            <pc:docMk/>
            <pc:sldMk cId="529340965" sldId="383"/>
            <ac:spMk id="78" creationId="{E0CCA532-86C8-E54B-AFFB-6D0AB1135262}"/>
          </ac:spMkLst>
        </pc:spChg>
        <pc:spChg chg="mod">
          <ac:chgData name="#NG CHI HUI#" userId="a8074964-3c0e-453e-bf61-1d9101821b9c" providerId="ADAL" clId="{6F6D8026-9D7B-E249-B11F-152A018EB705}" dt="2021-04-06T10:09:35.628" v="17474" actId="164"/>
          <ac:spMkLst>
            <pc:docMk/>
            <pc:sldMk cId="529340965" sldId="383"/>
            <ac:spMk id="79" creationId="{9B1BC106-F4DE-174F-A49B-B8A9CC476006}"/>
          </ac:spMkLst>
        </pc:spChg>
        <pc:spChg chg="mod">
          <ac:chgData name="#NG CHI HUI#" userId="a8074964-3c0e-453e-bf61-1d9101821b9c" providerId="ADAL" clId="{6F6D8026-9D7B-E249-B11F-152A018EB705}" dt="2021-04-06T10:09:35.628" v="17474" actId="164"/>
          <ac:spMkLst>
            <pc:docMk/>
            <pc:sldMk cId="529340965" sldId="383"/>
            <ac:spMk id="80" creationId="{1E2083E8-3983-0B48-9110-6A9512B20998}"/>
          </ac:spMkLst>
        </pc:spChg>
        <pc:spChg chg="mod">
          <ac:chgData name="#NG CHI HUI#" userId="a8074964-3c0e-453e-bf61-1d9101821b9c" providerId="ADAL" clId="{6F6D8026-9D7B-E249-B11F-152A018EB705}" dt="2021-04-06T10:09:35.628" v="17474" actId="164"/>
          <ac:spMkLst>
            <pc:docMk/>
            <pc:sldMk cId="529340965" sldId="383"/>
            <ac:spMk id="81" creationId="{AB770D82-86E5-C647-8201-1E0255AB2E20}"/>
          </ac:spMkLst>
        </pc:spChg>
        <pc:spChg chg="mod">
          <ac:chgData name="#NG CHI HUI#" userId="a8074964-3c0e-453e-bf61-1d9101821b9c" providerId="ADAL" clId="{6F6D8026-9D7B-E249-B11F-152A018EB705}" dt="2021-04-06T10:09:35.628" v="17474" actId="164"/>
          <ac:spMkLst>
            <pc:docMk/>
            <pc:sldMk cId="529340965" sldId="383"/>
            <ac:spMk id="82" creationId="{1E9EAA6A-EE79-0F43-A529-617AF86D536D}"/>
          </ac:spMkLst>
        </pc:spChg>
        <pc:spChg chg="mod">
          <ac:chgData name="#NG CHI HUI#" userId="a8074964-3c0e-453e-bf61-1d9101821b9c" providerId="ADAL" clId="{6F6D8026-9D7B-E249-B11F-152A018EB705}" dt="2021-04-06T10:09:35.628" v="17474" actId="164"/>
          <ac:spMkLst>
            <pc:docMk/>
            <pc:sldMk cId="529340965" sldId="383"/>
            <ac:spMk id="83" creationId="{1F933525-87C3-AC4F-B4EB-7313B7EE126E}"/>
          </ac:spMkLst>
        </pc:spChg>
        <pc:spChg chg="mod">
          <ac:chgData name="#NG CHI HUI#" userId="a8074964-3c0e-453e-bf61-1d9101821b9c" providerId="ADAL" clId="{6F6D8026-9D7B-E249-B11F-152A018EB705}" dt="2021-04-06T10:09:35.628" v="17474" actId="164"/>
          <ac:spMkLst>
            <pc:docMk/>
            <pc:sldMk cId="529340965" sldId="383"/>
            <ac:spMk id="84" creationId="{2846AF00-29B4-D542-9EEF-51C821376ABD}"/>
          </ac:spMkLst>
        </pc:spChg>
        <pc:spChg chg="mod">
          <ac:chgData name="#NG CHI HUI#" userId="a8074964-3c0e-453e-bf61-1d9101821b9c" providerId="ADAL" clId="{6F6D8026-9D7B-E249-B11F-152A018EB705}" dt="2021-04-06T10:09:35.628" v="17474" actId="164"/>
          <ac:spMkLst>
            <pc:docMk/>
            <pc:sldMk cId="529340965" sldId="383"/>
            <ac:spMk id="85" creationId="{A8131077-0A58-9E49-943F-9A39E2C3FC42}"/>
          </ac:spMkLst>
        </pc:spChg>
        <pc:spChg chg="mod">
          <ac:chgData name="#NG CHI HUI#" userId="a8074964-3c0e-453e-bf61-1d9101821b9c" providerId="ADAL" clId="{6F6D8026-9D7B-E249-B11F-152A018EB705}" dt="2021-04-06T10:09:35.628" v="17474" actId="164"/>
          <ac:spMkLst>
            <pc:docMk/>
            <pc:sldMk cId="529340965" sldId="383"/>
            <ac:spMk id="86" creationId="{4DE27AA7-B804-6041-BAD0-950F1FF7D6D3}"/>
          </ac:spMkLst>
        </pc:spChg>
        <pc:spChg chg="mod">
          <ac:chgData name="#NG CHI HUI#" userId="a8074964-3c0e-453e-bf61-1d9101821b9c" providerId="ADAL" clId="{6F6D8026-9D7B-E249-B11F-152A018EB705}" dt="2021-04-06T10:09:35.628" v="17474" actId="164"/>
          <ac:spMkLst>
            <pc:docMk/>
            <pc:sldMk cId="529340965" sldId="383"/>
            <ac:spMk id="87" creationId="{D0760F76-77E0-184B-9B96-E00BE18A2660}"/>
          </ac:spMkLst>
        </pc:spChg>
        <pc:spChg chg="mod">
          <ac:chgData name="#NG CHI HUI#" userId="a8074964-3c0e-453e-bf61-1d9101821b9c" providerId="ADAL" clId="{6F6D8026-9D7B-E249-B11F-152A018EB705}" dt="2021-04-06T10:09:35.628" v="17474" actId="164"/>
          <ac:spMkLst>
            <pc:docMk/>
            <pc:sldMk cId="529340965" sldId="383"/>
            <ac:spMk id="88" creationId="{AC9BA8E7-0BCF-0246-9915-5AD198D39BD6}"/>
          </ac:spMkLst>
        </pc:spChg>
        <pc:spChg chg="mod">
          <ac:chgData name="#NG CHI HUI#" userId="a8074964-3c0e-453e-bf61-1d9101821b9c" providerId="ADAL" clId="{6F6D8026-9D7B-E249-B11F-152A018EB705}" dt="2021-04-06T10:09:35.628" v="17474" actId="164"/>
          <ac:spMkLst>
            <pc:docMk/>
            <pc:sldMk cId="529340965" sldId="383"/>
            <ac:spMk id="89" creationId="{9A93B0AE-4411-7245-B308-797DCDD1CD84}"/>
          </ac:spMkLst>
        </pc:spChg>
        <pc:spChg chg="mod">
          <ac:chgData name="#NG CHI HUI#" userId="a8074964-3c0e-453e-bf61-1d9101821b9c" providerId="ADAL" clId="{6F6D8026-9D7B-E249-B11F-152A018EB705}" dt="2021-04-06T10:09:35.628" v="17474" actId="164"/>
          <ac:spMkLst>
            <pc:docMk/>
            <pc:sldMk cId="529340965" sldId="383"/>
            <ac:spMk id="90" creationId="{5C0E9FC2-75B0-C441-88D8-F09A550DEBC2}"/>
          </ac:spMkLst>
        </pc:spChg>
        <pc:spChg chg="mod">
          <ac:chgData name="#NG CHI HUI#" userId="a8074964-3c0e-453e-bf61-1d9101821b9c" providerId="ADAL" clId="{6F6D8026-9D7B-E249-B11F-152A018EB705}" dt="2021-04-06T10:09:35.628" v="17474" actId="164"/>
          <ac:spMkLst>
            <pc:docMk/>
            <pc:sldMk cId="529340965" sldId="383"/>
            <ac:spMk id="91" creationId="{5D57B548-B343-8341-930C-53D724F56263}"/>
          </ac:spMkLst>
        </pc:spChg>
        <pc:spChg chg="mod">
          <ac:chgData name="#NG CHI HUI#" userId="a8074964-3c0e-453e-bf61-1d9101821b9c" providerId="ADAL" clId="{6F6D8026-9D7B-E249-B11F-152A018EB705}" dt="2021-04-06T10:09:35.628" v="17474" actId="164"/>
          <ac:spMkLst>
            <pc:docMk/>
            <pc:sldMk cId="529340965" sldId="383"/>
            <ac:spMk id="92" creationId="{1737EB57-23D4-A944-8AC0-D83192A36B14}"/>
          </ac:spMkLst>
        </pc:spChg>
        <pc:spChg chg="mod">
          <ac:chgData name="#NG CHI HUI#" userId="a8074964-3c0e-453e-bf61-1d9101821b9c" providerId="ADAL" clId="{6F6D8026-9D7B-E249-B11F-152A018EB705}" dt="2021-04-06T10:09:35.628" v="17474" actId="164"/>
          <ac:spMkLst>
            <pc:docMk/>
            <pc:sldMk cId="529340965" sldId="383"/>
            <ac:spMk id="93" creationId="{AC9CC216-2BB0-9648-A515-08A7277129D6}"/>
          </ac:spMkLst>
        </pc:spChg>
        <pc:spChg chg="mod">
          <ac:chgData name="#NG CHI HUI#" userId="a8074964-3c0e-453e-bf61-1d9101821b9c" providerId="ADAL" clId="{6F6D8026-9D7B-E249-B11F-152A018EB705}" dt="2021-04-06T10:09:35.628" v="17474" actId="164"/>
          <ac:spMkLst>
            <pc:docMk/>
            <pc:sldMk cId="529340965" sldId="383"/>
            <ac:spMk id="94" creationId="{C45ADDB4-C6EB-1047-9171-6C64837EF55D}"/>
          </ac:spMkLst>
        </pc:spChg>
        <pc:spChg chg="mod">
          <ac:chgData name="#NG CHI HUI#" userId="a8074964-3c0e-453e-bf61-1d9101821b9c" providerId="ADAL" clId="{6F6D8026-9D7B-E249-B11F-152A018EB705}" dt="2021-04-06T10:09:35.628" v="17474" actId="164"/>
          <ac:spMkLst>
            <pc:docMk/>
            <pc:sldMk cId="529340965" sldId="383"/>
            <ac:spMk id="95" creationId="{9DF7B680-CB2E-0749-933A-46A74B93D2E6}"/>
          </ac:spMkLst>
        </pc:spChg>
        <pc:spChg chg="mod">
          <ac:chgData name="#NG CHI HUI#" userId="a8074964-3c0e-453e-bf61-1d9101821b9c" providerId="ADAL" clId="{6F6D8026-9D7B-E249-B11F-152A018EB705}" dt="2021-04-06T10:09:35.628" v="17474" actId="164"/>
          <ac:spMkLst>
            <pc:docMk/>
            <pc:sldMk cId="529340965" sldId="383"/>
            <ac:spMk id="96" creationId="{A04ED9F8-A5A3-C147-98AA-E9BDC601E8A4}"/>
          </ac:spMkLst>
        </pc:spChg>
        <pc:spChg chg="mod">
          <ac:chgData name="#NG CHI HUI#" userId="a8074964-3c0e-453e-bf61-1d9101821b9c" providerId="ADAL" clId="{6F6D8026-9D7B-E249-B11F-152A018EB705}" dt="2021-04-06T10:09:35.628" v="17474" actId="164"/>
          <ac:spMkLst>
            <pc:docMk/>
            <pc:sldMk cId="529340965" sldId="383"/>
            <ac:spMk id="97" creationId="{CEFC2CB9-049D-D94E-B29B-941549CABB9A}"/>
          </ac:spMkLst>
        </pc:spChg>
        <pc:spChg chg="mod">
          <ac:chgData name="#NG CHI HUI#" userId="a8074964-3c0e-453e-bf61-1d9101821b9c" providerId="ADAL" clId="{6F6D8026-9D7B-E249-B11F-152A018EB705}" dt="2021-04-06T10:09:35.628" v="17474" actId="164"/>
          <ac:spMkLst>
            <pc:docMk/>
            <pc:sldMk cId="529340965" sldId="383"/>
            <ac:spMk id="98" creationId="{FA3F9047-FCD0-144B-A319-75B7A03F944E}"/>
          </ac:spMkLst>
        </pc:spChg>
        <pc:spChg chg="mod">
          <ac:chgData name="#NG CHI HUI#" userId="a8074964-3c0e-453e-bf61-1d9101821b9c" providerId="ADAL" clId="{6F6D8026-9D7B-E249-B11F-152A018EB705}" dt="2021-04-06T10:09:35.628" v="17474" actId="164"/>
          <ac:spMkLst>
            <pc:docMk/>
            <pc:sldMk cId="529340965" sldId="383"/>
            <ac:spMk id="99" creationId="{248E4879-B1C5-5548-8574-53FBD3EF57BC}"/>
          </ac:spMkLst>
        </pc:spChg>
        <pc:spChg chg="mod">
          <ac:chgData name="#NG CHI HUI#" userId="a8074964-3c0e-453e-bf61-1d9101821b9c" providerId="ADAL" clId="{6F6D8026-9D7B-E249-B11F-152A018EB705}" dt="2021-04-06T10:09:35.628" v="17474" actId="164"/>
          <ac:spMkLst>
            <pc:docMk/>
            <pc:sldMk cId="529340965" sldId="383"/>
            <ac:spMk id="100" creationId="{4C6F735A-1BC5-034A-9851-9C8DEF70ABAF}"/>
          </ac:spMkLst>
        </pc:spChg>
        <pc:spChg chg="mod">
          <ac:chgData name="#NG CHI HUI#" userId="a8074964-3c0e-453e-bf61-1d9101821b9c" providerId="ADAL" clId="{6F6D8026-9D7B-E249-B11F-152A018EB705}" dt="2021-04-06T10:09:35.628" v="17474" actId="164"/>
          <ac:spMkLst>
            <pc:docMk/>
            <pc:sldMk cId="529340965" sldId="383"/>
            <ac:spMk id="101" creationId="{E8201B3F-9D51-2846-8549-A693DA02BF35}"/>
          </ac:spMkLst>
        </pc:spChg>
        <pc:spChg chg="mod">
          <ac:chgData name="#NG CHI HUI#" userId="a8074964-3c0e-453e-bf61-1d9101821b9c" providerId="ADAL" clId="{6F6D8026-9D7B-E249-B11F-152A018EB705}" dt="2021-04-06T10:09:35.628" v="17474" actId="164"/>
          <ac:spMkLst>
            <pc:docMk/>
            <pc:sldMk cId="529340965" sldId="383"/>
            <ac:spMk id="102" creationId="{866388F9-471E-D543-B5B6-B04D7A3BB29B}"/>
          </ac:spMkLst>
        </pc:spChg>
        <pc:spChg chg="mod">
          <ac:chgData name="#NG CHI HUI#" userId="a8074964-3c0e-453e-bf61-1d9101821b9c" providerId="ADAL" clId="{6F6D8026-9D7B-E249-B11F-152A018EB705}" dt="2021-04-06T10:09:35.628" v="17474" actId="164"/>
          <ac:spMkLst>
            <pc:docMk/>
            <pc:sldMk cId="529340965" sldId="383"/>
            <ac:spMk id="103" creationId="{7F8D8801-A3BF-0941-B89E-CA57C1B1C2D0}"/>
          </ac:spMkLst>
        </pc:spChg>
        <pc:spChg chg="mod">
          <ac:chgData name="#NG CHI HUI#" userId="a8074964-3c0e-453e-bf61-1d9101821b9c" providerId="ADAL" clId="{6F6D8026-9D7B-E249-B11F-152A018EB705}" dt="2021-04-06T10:09:35.628" v="17474" actId="164"/>
          <ac:spMkLst>
            <pc:docMk/>
            <pc:sldMk cId="529340965" sldId="383"/>
            <ac:spMk id="104" creationId="{29492DE9-B264-A946-8EB8-EC5260F41A5E}"/>
          </ac:spMkLst>
        </pc:spChg>
        <pc:spChg chg="mod">
          <ac:chgData name="#NG CHI HUI#" userId="a8074964-3c0e-453e-bf61-1d9101821b9c" providerId="ADAL" clId="{6F6D8026-9D7B-E249-B11F-152A018EB705}" dt="2021-04-06T10:09:35.628" v="17474" actId="164"/>
          <ac:spMkLst>
            <pc:docMk/>
            <pc:sldMk cId="529340965" sldId="383"/>
            <ac:spMk id="105" creationId="{89C6A21F-0753-4F47-939D-0ED06703FCD9}"/>
          </ac:spMkLst>
        </pc:spChg>
        <pc:spChg chg="mod">
          <ac:chgData name="#NG CHI HUI#" userId="a8074964-3c0e-453e-bf61-1d9101821b9c" providerId="ADAL" clId="{6F6D8026-9D7B-E249-B11F-152A018EB705}" dt="2021-04-06T10:09:35.628" v="17474" actId="164"/>
          <ac:spMkLst>
            <pc:docMk/>
            <pc:sldMk cId="529340965" sldId="383"/>
            <ac:spMk id="106" creationId="{5E8F71EA-E37F-A24E-BB65-E7F5ED445B1D}"/>
          </ac:spMkLst>
        </pc:spChg>
        <pc:spChg chg="mod">
          <ac:chgData name="#NG CHI HUI#" userId="a8074964-3c0e-453e-bf61-1d9101821b9c" providerId="ADAL" clId="{6F6D8026-9D7B-E249-B11F-152A018EB705}" dt="2021-04-06T10:09:35.628" v="17474" actId="164"/>
          <ac:spMkLst>
            <pc:docMk/>
            <pc:sldMk cId="529340965" sldId="383"/>
            <ac:spMk id="107" creationId="{4536C349-CF60-8B44-B9C7-D51BE44EBFF5}"/>
          </ac:spMkLst>
        </pc:spChg>
        <pc:spChg chg="mod">
          <ac:chgData name="#NG CHI HUI#" userId="a8074964-3c0e-453e-bf61-1d9101821b9c" providerId="ADAL" clId="{6F6D8026-9D7B-E249-B11F-152A018EB705}" dt="2021-04-06T10:09:35.628" v="17474" actId="164"/>
          <ac:spMkLst>
            <pc:docMk/>
            <pc:sldMk cId="529340965" sldId="383"/>
            <ac:spMk id="108" creationId="{FA32BFCC-8A5D-1343-967A-7DBF82A7BC5D}"/>
          </ac:spMkLst>
        </pc:spChg>
        <pc:spChg chg="mod">
          <ac:chgData name="#NG CHI HUI#" userId="a8074964-3c0e-453e-bf61-1d9101821b9c" providerId="ADAL" clId="{6F6D8026-9D7B-E249-B11F-152A018EB705}" dt="2021-04-06T10:09:35.628" v="17474" actId="164"/>
          <ac:spMkLst>
            <pc:docMk/>
            <pc:sldMk cId="529340965" sldId="383"/>
            <ac:spMk id="109" creationId="{36A5F044-FC80-A44C-B1AD-9BE7AA59F537}"/>
          </ac:spMkLst>
        </pc:spChg>
        <pc:spChg chg="mod">
          <ac:chgData name="#NG CHI HUI#" userId="a8074964-3c0e-453e-bf61-1d9101821b9c" providerId="ADAL" clId="{6F6D8026-9D7B-E249-B11F-152A018EB705}" dt="2021-04-06T10:09:35.628" v="17474" actId="164"/>
          <ac:spMkLst>
            <pc:docMk/>
            <pc:sldMk cId="529340965" sldId="383"/>
            <ac:spMk id="110" creationId="{F015BE1E-A066-DD45-9AEE-3276D1E98632}"/>
          </ac:spMkLst>
        </pc:spChg>
        <pc:spChg chg="mod">
          <ac:chgData name="#NG CHI HUI#" userId="a8074964-3c0e-453e-bf61-1d9101821b9c" providerId="ADAL" clId="{6F6D8026-9D7B-E249-B11F-152A018EB705}" dt="2021-04-06T10:09:35.628" v="17474" actId="164"/>
          <ac:spMkLst>
            <pc:docMk/>
            <pc:sldMk cId="529340965" sldId="383"/>
            <ac:spMk id="111" creationId="{98E4D252-33D0-8D44-ADDE-F41344D33AD1}"/>
          </ac:spMkLst>
        </pc:spChg>
        <pc:spChg chg="mod">
          <ac:chgData name="#NG CHI HUI#" userId="a8074964-3c0e-453e-bf61-1d9101821b9c" providerId="ADAL" clId="{6F6D8026-9D7B-E249-B11F-152A018EB705}" dt="2021-04-06T10:09:35.628" v="17474" actId="164"/>
          <ac:spMkLst>
            <pc:docMk/>
            <pc:sldMk cId="529340965" sldId="383"/>
            <ac:spMk id="112" creationId="{0EEDD92C-72BA-024D-8895-03BDE4BBD6EC}"/>
          </ac:spMkLst>
        </pc:spChg>
        <pc:spChg chg="mod">
          <ac:chgData name="#NG CHI HUI#" userId="a8074964-3c0e-453e-bf61-1d9101821b9c" providerId="ADAL" clId="{6F6D8026-9D7B-E249-B11F-152A018EB705}" dt="2021-04-06T10:09:35.628" v="17474" actId="164"/>
          <ac:spMkLst>
            <pc:docMk/>
            <pc:sldMk cId="529340965" sldId="383"/>
            <ac:spMk id="113" creationId="{CB06D40E-8800-1245-A33F-9B91B805273D}"/>
          </ac:spMkLst>
        </pc:spChg>
        <pc:spChg chg="mod">
          <ac:chgData name="#NG CHI HUI#" userId="a8074964-3c0e-453e-bf61-1d9101821b9c" providerId="ADAL" clId="{6F6D8026-9D7B-E249-B11F-152A018EB705}" dt="2021-04-06T10:09:35.628" v="17474" actId="164"/>
          <ac:spMkLst>
            <pc:docMk/>
            <pc:sldMk cId="529340965" sldId="383"/>
            <ac:spMk id="114" creationId="{5CBCCCA5-9690-5B4B-8E33-A7306C3247FB}"/>
          </ac:spMkLst>
        </pc:spChg>
        <pc:spChg chg="mod">
          <ac:chgData name="#NG CHI HUI#" userId="a8074964-3c0e-453e-bf61-1d9101821b9c" providerId="ADAL" clId="{6F6D8026-9D7B-E249-B11F-152A018EB705}" dt="2021-04-06T10:09:35.628" v="17474" actId="164"/>
          <ac:spMkLst>
            <pc:docMk/>
            <pc:sldMk cId="529340965" sldId="383"/>
            <ac:spMk id="115" creationId="{5A0BB964-E58A-704C-8734-423C5FD34136}"/>
          </ac:spMkLst>
        </pc:spChg>
        <pc:spChg chg="mod">
          <ac:chgData name="#NG CHI HUI#" userId="a8074964-3c0e-453e-bf61-1d9101821b9c" providerId="ADAL" clId="{6F6D8026-9D7B-E249-B11F-152A018EB705}" dt="2021-04-06T10:09:35.628" v="17474" actId="164"/>
          <ac:spMkLst>
            <pc:docMk/>
            <pc:sldMk cId="529340965" sldId="383"/>
            <ac:spMk id="116" creationId="{EAF7E3BA-A332-2B4E-A740-C0893E59B6BF}"/>
          </ac:spMkLst>
        </pc:spChg>
        <pc:spChg chg="mod">
          <ac:chgData name="#NG CHI HUI#" userId="a8074964-3c0e-453e-bf61-1d9101821b9c" providerId="ADAL" clId="{6F6D8026-9D7B-E249-B11F-152A018EB705}" dt="2021-04-06T10:09:35.628" v="17474" actId="164"/>
          <ac:spMkLst>
            <pc:docMk/>
            <pc:sldMk cId="529340965" sldId="383"/>
            <ac:spMk id="117" creationId="{213B1D76-E1E9-CC4B-BE61-7320FA8AA7D0}"/>
          </ac:spMkLst>
        </pc:spChg>
        <pc:spChg chg="mod">
          <ac:chgData name="#NG CHI HUI#" userId="a8074964-3c0e-453e-bf61-1d9101821b9c" providerId="ADAL" clId="{6F6D8026-9D7B-E249-B11F-152A018EB705}" dt="2021-04-06T10:09:35.628" v="17474" actId="164"/>
          <ac:spMkLst>
            <pc:docMk/>
            <pc:sldMk cId="529340965" sldId="383"/>
            <ac:spMk id="118" creationId="{2B0D41DD-9581-624D-9E4C-A6EFFC47C308}"/>
          </ac:spMkLst>
        </pc:spChg>
        <pc:spChg chg="mod">
          <ac:chgData name="#NG CHI HUI#" userId="a8074964-3c0e-453e-bf61-1d9101821b9c" providerId="ADAL" clId="{6F6D8026-9D7B-E249-B11F-152A018EB705}" dt="2021-04-06T10:09:35.628" v="17474" actId="164"/>
          <ac:spMkLst>
            <pc:docMk/>
            <pc:sldMk cId="529340965" sldId="383"/>
            <ac:spMk id="119" creationId="{8BA6C4D5-8D9F-9549-B11A-DF3B2D4C8300}"/>
          </ac:spMkLst>
        </pc:spChg>
        <pc:spChg chg="mod">
          <ac:chgData name="#NG CHI HUI#" userId="a8074964-3c0e-453e-bf61-1d9101821b9c" providerId="ADAL" clId="{6F6D8026-9D7B-E249-B11F-152A018EB705}" dt="2021-04-06T10:09:35.628" v="17474" actId="164"/>
          <ac:spMkLst>
            <pc:docMk/>
            <pc:sldMk cId="529340965" sldId="383"/>
            <ac:spMk id="120" creationId="{C4BFB532-AFC1-B344-A5DD-13F5B11721CC}"/>
          </ac:spMkLst>
        </pc:spChg>
        <pc:spChg chg="mod">
          <ac:chgData name="#NG CHI HUI#" userId="a8074964-3c0e-453e-bf61-1d9101821b9c" providerId="ADAL" clId="{6F6D8026-9D7B-E249-B11F-152A018EB705}" dt="2021-04-06T10:09:35.628" v="17474" actId="164"/>
          <ac:spMkLst>
            <pc:docMk/>
            <pc:sldMk cId="529340965" sldId="383"/>
            <ac:spMk id="121" creationId="{E619AAFA-980D-5A4F-ABC8-2189E732FCA2}"/>
          </ac:spMkLst>
        </pc:spChg>
        <pc:spChg chg="mod">
          <ac:chgData name="#NG CHI HUI#" userId="a8074964-3c0e-453e-bf61-1d9101821b9c" providerId="ADAL" clId="{6F6D8026-9D7B-E249-B11F-152A018EB705}" dt="2021-04-06T10:09:35.628" v="17474" actId="164"/>
          <ac:spMkLst>
            <pc:docMk/>
            <pc:sldMk cId="529340965" sldId="383"/>
            <ac:spMk id="122" creationId="{15A96675-E433-A945-BB0F-E9B1CAAD1F2E}"/>
          </ac:spMkLst>
        </pc:spChg>
        <pc:spChg chg="mod">
          <ac:chgData name="#NG CHI HUI#" userId="a8074964-3c0e-453e-bf61-1d9101821b9c" providerId="ADAL" clId="{6F6D8026-9D7B-E249-B11F-152A018EB705}" dt="2021-04-06T10:09:35.628" v="17474" actId="164"/>
          <ac:spMkLst>
            <pc:docMk/>
            <pc:sldMk cId="529340965" sldId="383"/>
            <ac:spMk id="123" creationId="{15DC9B0A-4041-6644-8185-C03B4A856667}"/>
          </ac:spMkLst>
        </pc:spChg>
        <pc:spChg chg="mod">
          <ac:chgData name="#NG CHI HUI#" userId="a8074964-3c0e-453e-bf61-1d9101821b9c" providerId="ADAL" clId="{6F6D8026-9D7B-E249-B11F-152A018EB705}" dt="2021-04-06T10:09:35.628" v="17474" actId="164"/>
          <ac:spMkLst>
            <pc:docMk/>
            <pc:sldMk cId="529340965" sldId="383"/>
            <ac:spMk id="124" creationId="{10006836-E1D3-974E-B31D-89B9A4E12571}"/>
          </ac:spMkLst>
        </pc:spChg>
        <pc:spChg chg="mod">
          <ac:chgData name="#NG CHI HUI#" userId="a8074964-3c0e-453e-bf61-1d9101821b9c" providerId="ADAL" clId="{6F6D8026-9D7B-E249-B11F-152A018EB705}" dt="2021-04-06T10:09:35.628" v="17474" actId="164"/>
          <ac:spMkLst>
            <pc:docMk/>
            <pc:sldMk cId="529340965" sldId="383"/>
            <ac:spMk id="125" creationId="{CA057DE7-3BDB-B54A-A330-67815E7F24ED}"/>
          </ac:spMkLst>
        </pc:spChg>
        <pc:spChg chg="mod">
          <ac:chgData name="#NG CHI HUI#" userId="a8074964-3c0e-453e-bf61-1d9101821b9c" providerId="ADAL" clId="{6F6D8026-9D7B-E249-B11F-152A018EB705}" dt="2021-04-06T10:09:35.628" v="17474" actId="164"/>
          <ac:spMkLst>
            <pc:docMk/>
            <pc:sldMk cId="529340965" sldId="383"/>
            <ac:spMk id="126" creationId="{5DE0C828-E0BB-DB4E-B984-EB07297091BA}"/>
          </ac:spMkLst>
        </pc:spChg>
        <pc:spChg chg="mod">
          <ac:chgData name="#NG CHI HUI#" userId="a8074964-3c0e-453e-bf61-1d9101821b9c" providerId="ADAL" clId="{6F6D8026-9D7B-E249-B11F-152A018EB705}" dt="2021-04-06T10:09:35.628" v="17474" actId="164"/>
          <ac:spMkLst>
            <pc:docMk/>
            <pc:sldMk cId="529340965" sldId="383"/>
            <ac:spMk id="127" creationId="{B364181F-2D7F-C749-99B7-FFFE064D8246}"/>
          </ac:spMkLst>
        </pc:spChg>
        <pc:spChg chg="mod">
          <ac:chgData name="#NG CHI HUI#" userId="a8074964-3c0e-453e-bf61-1d9101821b9c" providerId="ADAL" clId="{6F6D8026-9D7B-E249-B11F-152A018EB705}" dt="2021-04-06T10:09:35.628" v="17474" actId="164"/>
          <ac:spMkLst>
            <pc:docMk/>
            <pc:sldMk cId="529340965" sldId="383"/>
            <ac:spMk id="128" creationId="{CBD70D90-9399-C14F-8C8B-5F8F866603A6}"/>
          </ac:spMkLst>
        </pc:spChg>
        <pc:spChg chg="mod">
          <ac:chgData name="#NG CHI HUI#" userId="a8074964-3c0e-453e-bf61-1d9101821b9c" providerId="ADAL" clId="{6F6D8026-9D7B-E249-B11F-152A018EB705}" dt="2021-04-06T10:09:35.628" v="17474" actId="164"/>
          <ac:spMkLst>
            <pc:docMk/>
            <pc:sldMk cId="529340965" sldId="383"/>
            <ac:spMk id="129" creationId="{C8F35B44-0327-204D-8B2E-A147F94CFD1C}"/>
          </ac:spMkLst>
        </pc:spChg>
        <pc:spChg chg="mod">
          <ac:chgData name="#NG CHI HUI#" userId="a8074964-3c0e-453e-bf61-1d9101821b9c" providerId="ADAL" clId="{6F6D8026-9D7B-E249-B11F-152A018EB705}" dt="2021-04-06T10:09:35.628" v="17474" actId="164"/>
          <ac:spMkLst>
            <pc:docMk/>
            <pc:sldMk cId="529340965" sldId="383"/>
            <ac:spMk id="130" creationId="{E60C4423-76EB-9048-8A4E-32417051DDD3}"/>
          </ac:spMkLst>
        </pc:spChg>
        <pc:spChg chg="mod">
          <ac:chgData name="#NG CHI HUI#" userId="a8074964-3c0e-453e-bf61-1d9101821b9c" providerId="ADAL" clId="{6F6D8026-9D7B-E249-B11F-152A018EB705}" dt="2021-04-06T10:09:35.628" v="17474" actId="164"/>
          <ac:spMkLst>
            <pc:docMk/>
            <pc:sldMk cId="529340965" sldId="383"/>
            <ac:spMk id="131" creationId="{3C9A6F77-D309-2142-9F2E-ACFA3068ABDE}"/>
          </ac:spMkLst>
        </pc:spChg>
        <pc:spChg chg="mod">
          <ac:chgData name="#NG CHI HUI#" userId="a8074964-3c0e-453e-bf61-1d9101821b9c" providerId="ADAL" clId="{6F6D8026-9D7B-E249-B11F-152A018EB705}" dt="2021-04-06T10:09:35.628" v="17474" actId="164"/>
          <ac:spMkLst>
            <pc:docMk/>
            <pc:sldMk cId="529340965" sldId="383"/>
            <ac:spMk id="132" creationId="{124FAB21-E66C-514A-AE1E-ECA2516D5A74}"/>
          </ac:spMkLst>
        </pc:spChg>
        <pc:spChg chg="mod">
          <ac:chgData name="#NG CHI HUI#" userId="a8074964-3c0e-453e-bf61-1d9101821b9c" providerId="ADAL" clId="{6F6D8026-9D7B-E249-B11F-152A018EB705}" dt="2021-04-06T10:09:35.628" v="17474" actId="164"/>
          <ac:spMkLst>
            <pc:docMk/>
            <pc:sldMk cId="529340965" sldId="383"/>
            <ac:spMk id="133" creationId="{7113CC57-AD0E-4D42-9224-3ECD37F55480}"/>
          </ac:spMkLst>
        </pc:spChg>
        <pc:spChg chg="mod">
          <ac:chgData name="#NG CHI HUI#" userId="a8074964-3c0e-453e-bf61-1d9101821b9c" providerId="ADAL" clId="{6F6D8026-9D7B-E249-B11F-152A018EB705}" dt="2021-04-06T10:09:35.628" v="17474" actId="164"/>
          <ac:spMkLst>
            <pc:docMk/>
            <pc:sldMk cId="529340965" sldId="383"/>
            <ac:spMk id="134" creationId="{C4F35056-7780-624E-83E3-DDED57EE438D}"/>
          </ac:spMkLst>
        </pc:spChg>
        <pc:spChg chg="mod">
          <ac:chgData name="#NG CHI HUI#" userId="a8074964-3c0e-453e-bf61-1d9101821b9c" providerId="ADAL" clId="{6F6D8026-9D7B-E249-B11F-152A018EB705}" dt="2021-04-06T10:09:35.628" v="17474" actId="164"/>
          <ac:spMkLst>
            <pc:docMk/>
            <pc:sldMk cId="529340965" sldId="383"/>
            <ac:spMk id="135" creationId="{45C28980-6574-7B46-8B9C-4310BE0EDEAF}"/>
          </ac:spMkLst>
        </pc:spChg>
        <pc:spChg chg="mod">
          <ac:chgData name="#NG CHI HUI#" userId="a8074964-3c0e-453e-bf61-1d9101821b9c" providerId="ADAL" clId="{6F6D8026-9D7B-E249-B11F-152A018EB705}" dt="2021-04-06T10:09:35.628" v="17474" actId="164"/>
          <ac:spMkLst>
            <pc:docMk/>
            <pc:sldMk cId="529340965" sldId="383"/>
            <ac:spMk id="136" creationId="{8402EFE9-9621-EB47-9BB2-CB5AD28738C3}"/>
          </ac:spMkLst>
        </pc:spChg>
        <pc:spChg chg="mod">
          <ac:chgData name="#NG CHI HUI#" userId="a8074964-3c0e-453e-bf61-1d9101821b9c" providerId="ADAL" clId="{6F6D8026-9D7B-E249-B11F-152A018EB705}" dt="2021-04-06T10:09:35.628" v="17474" actId="164"/>
          <ac:spMkLst>
            <pc:docMk/>
            <pc:sldMk cId="529340965" sldId="383"/>
            <ac:spMk id="137" creationId="{F7218FA7-5A92-C44F-8B08-92EB4D1DEBF8}"/>
          </ac:spMkLst>
        </pc:spChg>
        <pc:spChg chg="mod">
          <ac:chgData name="#NG CHI HUI#" userId="a8074964-3c0e-453e-bf61-1d9101821b9c" providerId="ADAL" clId="{6F6D8026-9D7B-E249-B11F-152A018EB705}" dt="2021-04-06T10:09:35.628" v="17474" actId="164"/>
          <ac:spMkLst>
            <pc:docMk/>
            <pc:sldMk cId="529340965" sldId="383"/>
            <ac:spMk id="138" creationId="{6297276D-1E47-484F-BC6B-91D0D5A99F41}"/>
          </ac:spMkLst>
        </pc:spChg>
        <pc:spChg chg="mod">
          <ac:chgData name="#NG CHI HUI#" userId="a8074964-3c0e-453e-bf61-1d9101821b9c" providerId="ADAL" clId="{6F6D8026-9D7B-E249-B11F-152A018EB705}" dt="2021-04-06T10:09:35.628" v="17474" actId="164"/>
          <ac:spMkLst>
            <pc:docMk/>
            <pc:sldMk cId="529340965" sldId="383"/>
            <ac:spMk id="139" creationId="{E6FCA2D1-0D4B-C947-94C0-A3214F61037F}"/>
          </ac:spMkLst>
        </pc:spChg>
        <pc:spChg chg="mod">
          <ac:chgData name="#NG CHI HUI#" userId="a8074964-3c0e-453e-bf61-1d9101821b9c" providerId="ADAL" clId="{6F6D8026-9D7B-E249-B11F-152A018EB705}" dt="2021-04-06T10:09:35.628" v="17474" actId="164"/>
          <ac:spMkLst>
            <pc:docMk/>
            <pc:sldMk cId="529340965" sldId="383"/>
            <ac:spMk id="140" creationId="{82DEDAD9-0DFE-214E-9949-ADAF0D7F9F07}"/>
          </ac:spMkLst>
        </pc:spChg>
        <pc:spChg chg="mod">
          <ac:chgData name="#NG CHI HUI#" userId="a8074964-3c0e-453e-bf61-1d9101821b9c" providerId="ADAL" clId="{6F6D8026-9D7B-E249-B11F-152A018EB705}" dt="2021-04-06T10:09:35.628" v="17474" actId="164"/>
          <ac:spMkLst>
            <pc:docMk/>
            <pc:sldMk cId="529340965" sldId="383"/>
            <ac:spMk id="141" creationId="{F11D1C87-6546-584D-A943-231878400A11}"/>
          </ac:spMkLst>
        </pc:spChg>
        <pc:spChg chg="mod">
          <ac:chgData name="#NG CHI HUI#" userId="a8074964-3c0e-453e-bf61-1d9101821b9c" providerId="ADAL" clId="{6F6D8026-9D7B-E249-B11F-152A018EB705}" dt="2021-04-06T10:09:35.628" v="17474" actId="164"/>
          <ac:spMkLst>
            <pc:docMk/>
            <pc:sldMk cId="529340965" sldId="383"/>
            <ac:spMk id="142" creationId="{1FD0D5D0-5D1C-D948-A8B3-84D149D6404D}"/>
          </ac:spMkLst>
        </pc:spChg>
        <pc:spChg chg="mod">
          <ac:chgData name="#NG CHI HUI#" userId="a8074964-3c0e-453e-bf61-1d9101821b9c" providerId="ADAL" clId="{6F6D8026-9D7B-E249-B11F-152A018EB705}" dt="2021-04-06T10:09:35.628" v="17474" actId="164"/>
          <ac:spMkLst>
            <pc:docMk/>
            <pc:sldMk cId="529340965" sldId="383"/>
            <ac:spMk id="143" creationId="{FDFABCD3-E526-E641-96ED-E70C5D9187BB}"/>
          </ac:spMkLst>
        </pc:spChg>
        <pc:spChg chg="mod">
          <ac:chgData name="#NG CHI HUI#" userId="a8074964-3c0e-453e-bf61-1d9101821b9c" providerId="ADAL" clId="{6F6D8026-9D7B-E249-B11F-152A018EB705}" dt="2021-04-06T10:09:35.628" v="17474" actId="164"/>
          <ac:spMkLst>
            <pc:docMk/>
            <pc:sldMk cId="529340965" sldId="383"/>
            <ac:spMk id="144" creationId="{4DE6D311-E503-794C-A560-B5EDDC8E1D8C}"/>
          </ac:spMkLst>
        </pc:spChg>
        <pc:spChg chg="mod">
          <ac:chgData name="#NG CHI HUI#" userId="a8074964-3c0e-453e-bf61-1d9101821b9c" providerId="ADAL" clId="{6F6D8026-9D7B-E249-B11F-152A018EB705}" dt="2021-04-06T10:09:35.628" v="17474" actId="164"/>
          <ac:spMkLst>
            <pc:docMk/>
            <pc:sldMk cId="529340965" sldId="383"/>
            <ac:spMk id="145" creationId="{380CEE1C-2897-7F46-9B93-D11AE40BDB82}"/>
          </ac:spMkLst>
        </pc:spChg>
        <pc:spChg chg="mod">
          <ac:chgData name="#NG CHI HUI#" userId="a8074964-3c0e-453e-bf61-1d9101821b9c" providerId="ADAL" clId="{6F6D8026-9D7B-E249-B11F-152A018EB705}" dt="2021-04-06T10:09:35.628" v="17474" actId="164"/>
          <ac:spMkLst>
            <pc:docMk/>
            <pc:sldMk cId="529340965" sldId="383"/>
            <ac:spMk id="146" creationId="{652B7C3C-5038-194A-919A-C42FC0111A02}"/>
          </ac:spMkLst>
        </pc:spChg>
        <pc:spChg chg="mod">
          <ac:chgData name="#NG CHI HUI#" userId="a8074964-3c0e-453e-bf61-1d9101821b9c" providerId="ADAL" clId="{6F6D8026-9D7B-E249-B11F-152A018EB705}" dt="2021-04-06T10:09:35.628" v="17474" actId="164"/>
          <ac:spMkLst>
            <pc:docMk/>
            <pc:sldMk cId="529340965" sldId="383"/>
            <ac:spMk id="147" creationId="{48D08591-E18E-514E-9919-672E450AA13D}"/>
          </ac:spMkLst>
        </pc:spChg>
        <pc:spChg chg="mod">
          <ac:chgData name="#NG CHI HUI#" userId="a8074964-3c0e-453e-bf61-1d9101821b9c" providerId="ADAL" clId="{6F6D8026-9D7B-E249-B11F-152A018EB705}" dt="2021-04-06T10:09:35.628" v="17474" actId="164"/>
          <ac:spMkLst>
            <pc:docMk/>
            <pc:sldMk cId="529340965" sldId="383"/>
            <ac:spMk id="148" creationId="{50151436-EC01-0E46-BD1A-73CAC2DBF1EA}"/>
          </ac:spMkLst>
        </pc:spChg>
        <pc:spChg chg="mod">
          <ac:chgData name="#NG CHI HUI#" userId="a8074964-3c0e-453e-bf61-1d9101821b9c" providerId="ADAL" clId="{6F6D8026-9D7B-E249-B11F-152A018EB705}" dt="2021-04-06T10:09:35.628" v="17474" actId="164"/>
          <ac:spMkLst>
            <pc:docMk/>
            <pc:sldMk cId="529340965" sldId="383"/>
            <ac:spMk id="149" creationId="{DAB0D28C-E0AF-6D4A-B5BE-83B30E09700B}"/>
          </ac:spMkLst>
        </pc:spChg>
        <pc:spChg chg="mod">
          <ac:chgData name="#NG CHI HUI#" userId="a8074964-3c0e-453e-bf61-1d9101821b9c" providerId="ADAL" clId="{6F6D8026-9D7B-E249-B11F-152A018EB705}" dt="2021-04-06T10:09:35.628" v="17474" actId="164"/>
          <ac:spMkLst>
            <pc:docMk/>
            <pc:sldMk cId="529340965" sldId="383"/>
            <ac:spMk id="150" creationId="{E1FCFD35-A474-8442-9388-19732432F6FB}"/>
          </ac:spMkLst>
        </pc:spChg>
        <pc:spChg chg="mod">
          <ac:chgData name="#NG CHI HUI#" userId="a8074964-3c0e-453e-bf61-1d9101821b9c" providerId="ADAL" clId="{6F6D8026-9D7B-E249-B11F-152A018EB705}" dt="2021-04-06T10:09:35.628" v="17474" actId="164"/>
          <ac:spMkLst>
            <pc:docMk/>
            <pc:sldMk cId="529340965" sldId="383"/>
            <ac:spMk id="151" creationId="{230A7773-80A2-E248-BC91-3C529A020A3D}"/>
          </ac:spMkLst>
        </pc:spChg>
        <pc:spChg chg="mod">
          <ac:chgData name="#NG CHI HUI#" userId="a8074964-3c0e-453e-bf61-1d9101821b9c" providerId="ADAL" clId="{6F6D8026-9D7B-E249-B11F-152A018EB705}" dt="2021-04-06T10:09:35.628" v="17474" actId="164"/>
          <ac:spMkLst>
            <pc:docMk/>
            <pc:sldMk cId="529340965" sldId="383"/>
            <ac:spMk id="152" creationId="{7423AB73-5371-FC42-A679-21DDE7270238}"/>
          </ac:spMkLst>
        </pc:spChg>
        <pc:spChg chg="mod">
          <ac:chgData name="#NG CHI HUI#" userId="a8074964-3c0e-453e-bf61-1d9101821b9c" providerId="ADAL" clId="{6F6D8026-9D7B-E249-B11F-152A018EB705}" dt="2021-04-06T10:09:35.628" v="17474" actId="164"/>
          <ac:spMkLst>
            <pc:docMk/>
            <pc:sldMk cId="529340965" sldId="383"/>
            <ac:spMk id="153" creationId="{4E2701BB-16A9-6A41-8653-B7F99224E06E}"/>
          </ac:spMkLst>
        </pc:spChg>
        <pc:spChg chg="mod">
          <ac:chgData name="#NG CHI HUI#" userId="a8074964-3c0e-453e-bf61-1d9101821b9c" providerId="ADAL" clId="{6F6D8026-9D7B-E249-B11F-152A018EB705}" dt="2021-04-06T10:09:35.628" v="17474" actId="164"/>
          <ac:spMkLst>
            <pc:docMk/>
            <pc:sldMk cId="529340965" sldId="383"/>
            <ac:spMk id="154" creationId="{AC2A35FA-4A64-A348-87AA-873C95E39306}"/>
          </ac:spMkLst>
        </pc:spChg>
        <pc:spChg chg="mod">
          <ac:chgData name="#NG CHI HUI#" userId="a8074964-3c0e-453e-bf61-1d9101821b9c" providerId="ADAL" clId="{6F6D8026-9D7B-E249-B11F-152A018EB705}" dt="2021-04-06T10:09:35.628" v="17474" actId="164"/>
          <ac:spMkLst>
            <pc:docMk/>
            <pc:sldMk cId="529340965" sldId="383"/>
            <ac:spMk id="155" creationId="{87D3B7DB-203F-E648-946D-E444E515D94B}"/>
          </ac:spMkLst>
        </pc:spChg>
        <pc:spChg chg="mod">
          <ac:chgData name="#NG CHI HUI#" userId="a8074964-3c0e-453e-bf61-1d9101821b9c" providerId="ADAL" clId="{6F6D8026-9D7B-E249-B11F-152A018EB705}" dt="2021-04-06T10:09:35.628" v="17474" actId="164"/>
          <ac:spMkLst>
            <pc:docMk/>
            <pc:sldMk cId="529340965" sldId="383"/>
            <ac:spMk id="156" creationId="{C1BF1537-14E5-BD4D-99F8-48485ED1793E}"/>
          </ac:spMkLst>
        </pc:spChg>
        <pc:spChg chg="mod">
          <ac:chgData name="#NG CHI HUI#" userId="a8074964-3c0e-453e-bf61-1d9101821b9c" providerId="ADAL" clId="{6F6D8026-9D7B-E249-B11F-152A018EB705}" dt="2021-04-06T10:09:35.628" v="17474" actId="164"/>
          <ac:spMkLst>
            <pc:docMk/>
            <pc:sldMk cId="529340965" sldId="383"/>
            <ac:spMk id="157" creationId="{116D8FDE-7148-CF41-9BB6-3AC2F549A00C}"/>
          </ac:spMkLst>
        </pc:spChg>
        <pc:spChg chg="mod">
          <ac:chgData name="#NG CHI HUI#" userId="a8074964-3c0e-453e-bf61-1d9101821b9c" providerId="ADAL" clId="{6F6D8026-9D7B-E249-B11F-152A018EB705}" dt="2021-04-06T10:09:35.628" v="17474" actId="164"/>
          <ac:spMkLst>
            <pc:docMk/>
            <pc:sldMk cId="529340965" sldId="383"/>
            <ac:spMk id="158" creationId="{4F9D9607-22D7-0742-A107-25E9C3759563}"/>
          </ac:spMkLst>
        </pc:spChg>
        <pc:spChg chg="mod">
          <ac:chgData name="#NG CHI HUI#" userId="a8074964-3c0e-453e-bf61-1d9101821b9c" providerId="ADAL" clId="{6F6D8026-9D7B-E249-B11F-152A018EB705}" dt="2021-04-06T10:09:35.628" v="17474" actId="164"/>
          <ac:spMkLst>
            <pc:docMk/>
            <pc:sldMk cId="529340965" sldId="383"/>
            <ac:spMk id="159" creationId="{D6032607-6914-924C-A54E-4437AFED3BF8}"/>
          </ac:spMkLst>
        </pc:spChg>
        <pc:spChg chg="mod">
          <ac:chgData name="#NG CHI HUI#" userId="a8074964-3c0e-453e-bf61-1d9101821b9c" providerId="ADAL" clId="{6F6D8026-9D7B-E249-B11F-152A018EB705}" dt="2021-04-06T10:09:35.628" v="17474" actId="164"/>
          <ac:spMkLst>
            <pc:docMk/>
            <pc:sldMk cId="529340965" sldId="383"/>
            <ac:spMk id="160" creationId="{EEAF4B5F-48A3-FD49-A53B-074F38E0D980}"/>
          </ac:spMkLst>
        </pc:spChg>
        <pc:spChg chg="mod">
          <ac:chgData name="#NG CHI HUI#" userId="a8074964-3c0e-453e-bf61-1d9101821b9c" providerId="ADAL" clId="{6F6D8026-9D7B-E249-B11F-152A018EB705}" dt="2021-04-06T10:09:35.628" v="17474" actId="164"/>
          <ac:spMkLst>
            <pc:docMk/>
            <pc:sldMk cId="529340965" sldId="383"/>
            <ac:spMk id="161" creationId="{701646AD-50DE-4F4E-9A39-7A45C7F611EA}"/>
          </ac:spMkLst>
        </pc:spChg>
        <pc:spChg chg="mod">
          <ac:chgData name="#NG CHI HUI#" userId="a8074964-3c0e-453e-bf61-1d9101821b9c" providerId="ADAL" clId="{6F6D8026-9D7B-E249-B11F-152A018EB705}" dt="2021-04-06T10:09:35.628" v="17474" actId="164"/>
          <ac:spMkLst>
            <pc:docMk/>
            <pc:sldMk cId="529340965" sldId="383"/>
            <ac:spMk id="162" creationId="{AFCFBB89-FD7F-DF45-BDD4-7FD27B322C1C}"/>
          </ac:spMkLst>
        </pc:spChg>
        <pc:spChg chg="mod">
          <ac:chgData name="#NG CHI HUI#" userId="a8074964-3c0e-453e-bf61-1d9101821b9c" providerId="ADAL" clId="{6F6D8026-9D7B-E249-B11F-152A018EB705}" dt="2021-04-06T10:09:35.628" v="17474" actId="164"/>
          <ac:spMkLst>
            <pc:docMk/>
            <pc:sldMk cId="529340965" sldId="383"/>
            <ac:spMk id="163" creationId="{A8680042-E44A-9448-83EC-FA46E17C1970}"/>
          </ac:spMkLst>
        </pc:spChg>
        <pc:spChg chg="mod">
          <ac:chgData name="#NG CHI HUI#" userId="a8074964-3c0e-453e-bf61-1d9101821b9c" providerId="ADAL" clId="{6F6D8026-9D7B-E249-B11F-152A018EB705}" dt="2021-04-06T10:09:35.628" v="17474" actId="164"/>
          <ac:spMkLst>
            <pc:docMk/>
            <pc:sldMk cId="529340965" sldId="383"/>
            <ac:spMk id="164" creationId="{414C531D-1A4C-864F-B8B9-193971F060B2}"/>
          </ac:spMkLst>
        </pc:spChg>
        <pc:spChg chg="mod">
          <ac:chgData name="#NG CHI HUI#" userId="a8074964-3c0e-453e-bf61-1d9101821b9c" providerId="ADAL" clId="{6F6D8026-9D7B-E249-B11F-152A018EB705}" dt="2021-04-06T10:09:35.628" v="17474" actId="164"/>
          <ac:spMkLst>
            <pc:docMk/>
            <pc:sldMk cId="529340965" sldId="383"/>
            <ac:spMk id="165" creationId="{BFE4B05F-CFAB-1445-8657-77B1BEE2E979}"/>
          </ac:spMkLst>
        </pc:spChg>
        <pc:spChg chg="mod">
          <ac:chgData name="#NG CHI HUI#" userId="a8074964-3c0e-453e-bf61-1d9101821b9c" providerId="ADAL" clId="{6F6D8026-9D7B-E249-B11F-152A018EB705}" dt="2021-04-06T10:09:35.628" v="17474" actId="164"/>
          <ac:spMkLst>
            <pc:docMk/>
            <pc:sldMk cId="529340965" sldId="383"/>
            <ac:spMk id="166" creationId="{73D58B96-4625-3042-A4E7-9C39B0EFDD81}"/>
          </ac:spMkLst>
        </pc:spChg>
        <pc:spChg chg="mod">
          <ac:chgData name="#NG CHI HUI#" userId="a8074964-3c0e-453e-bf61-1d9101821b9c" providerId="ADAL" clId="{6F6D8026-9D7B-E249-B11F-152A018EB705}" dt="2021-04-06T10:09:35.628" v="17474" actId="164"/>
          <ac:spMkLst>
            <pc:docMk/>
            <pc:sldMk cId="529340965" sldId="383"/>
            <ac:spMk id="167" creationId="{C24B9874-7009-4B4A-9C1C-985D9195848D}"/>
          </ac:spMkLst>
        </pc:spChg>
        <pc:spChg chg="mod">
          <ac:chgData name="#NG CHI HUI#" userId="a8074964-3c0e-453e-bf61-1d9101821b9c" providerId="ADAL" clId="{6F6D8026-9D7B-E249-B11F-152A018EB705}" dt="2021-04-06T10:09:35.628" v="17474" actId="164"/>
          <ac:spMkLst>
            <pc:docMk/>
            <pc:sldMk cId="529340965" sldId="383"/>
            <ac:spMk id="168" creationId="{AF34B2E5-3C59-084E-947A-9A1C163F7F1A}"/>
          </ac:spMkLst>
        </pc:spChg>
        <pc:spChg chg="mod">
          <ac:chgData name="#NG CHI HUI#" userId="a8074964-3c0e-453e-bf61-1d9101821b9c" providerId="ADAL" clId="{6F6D8026-9D7B-E249-B11F-152A018EB705}" dt="2021-04-06T10:09:35.628" v="17474" actId="164"/>
          <ac:spMkLst>
            <pc:docMk/>
            <pc:sldMk cId="529340965" sldId="383"/>
            <ac:spMk id="169" creationId="{AE924BA6-7E72-2748-B697-97E2F96DEF4C}"/>
          </ac:spMkLst>
        </pc:spChg>
        <pc:spChg chg="mod">
          <ac:chgData name="#NG CHI HUI#" userId="a8074964-3c0e-453e-bf61-1d9101821b9c" providerId="ADAL" clId="{6F6D8026-9D7B-E249-B11F-152A018EB705}" dt="2021-04-06T10:09:35.628" v="17474" actId="164"/>
          <ac:spMkLst>
            <pc:docMk/>
            <pc:sldMk cId="529340965" sldId="383"/>
            <ac:spMk id="170" creationId="{7D7D1E6E-5187-2443-AA76-8A54D45602E3}"/>
          </ac:spMkLst>
        </pc:spChg>
        <pc:spChg chg="mod">
          <ac:chgData name="#NG CHI HUI#" userId="a8074964-3c0e-453e-bf61-1d9101821b9c" providerId="ADAL" clId="{6F6D8026-9D7B-E249-B11F-152A018EB705}" dt="2021-04-06T10:09:35.628" v="17474" actId="164"/>
          <ac:spMkLst>
            <pc:docMk/>
            <pc:sldMk cId="529340965" sldId="383"/>
            <ac:spMk id="171" creationId="{58C94726-7FB8-0044-831B-5E893D3653EA}"/>
          </ac:spMkLst>
        </pc:spChg>
        <pc:spChg chg="mod">
          <ac:chgData name="#NG CHI HUI#" userId="a8074964-3c0e-453e-bf61-1d9101821b9c" providerId="ADAL" clId="{6F6D8026-9D7B-E249-B11F-152A018EB705}" dt="2021-04-06T10:09:35.628" v="17474" actId="164"/>
          <ac:spMkLst>
            <pc:docMk/>
            <pc:sldMk cId="529340965" sldId="383"/>
            <ac:spMk id="172" creationId="{A809FECF-59B6-D348-BFE3-320539CF014F}"/>
          </ac:spMkLst>
        </pc:spChg>
        <pc:spChg chg="mod">
          <ac:chgData name="#NG CHI HUI#" userId="a8074964-3c0e-453e-bf61-1d9101821b9c" providerId="ADAL" clId="{6F6D8026-9D7B-E249-B11F-152A018EB705}" dt="2021-04-06T10:09:35.628" v="17474" actId="164"/>
          <ac:spMkLst>
            <pc:docMk/>
            <pc:sldMk cId="529340965" sldId="383"/>
            <ac:spMk id="173" creationId="{C5DCAAFA-70A9-FF4B-B297-EB5AD035143A}"/>
          </ac:spMkLst>
        </pc:spChg>
        <pc:spChg chg="mod">
          <ac:chgData name="#NG CHI HUI#" userId="a8074964-3c0e-453e-bf61-1d9101821b9c" providerId="ADAL" clId="{6F6D8026-9D7B-E249-B11F-152A018EB705}" dt="2021-04-06T10:09:35.628" v="17474" actId="164"/>
          <ac:spMkLst>
            <pc:docMk/>
            <pc:sldMk cId="529340965" sldId="383"/>
            <ac:spMk id="174" creationId="{2C0E497F-0BFC-2F4F-B2BD-78730FE8A622}"/>
          </ac:spMkLst>
        </pc:spChg>
        <pc:spChg chg="mod">
          <ac:chgData name="#NG CHI HUI#" userId="a8074964-3c0e-453e-bf61-1d9101821b9c" providerId="ADAL" clId="{6F6D8026-9D7B-E249-B11F-152A018EB705}" dt="2021-04-06T10:09:35.628" v="17474" actId="164"/>
          <ac:spMkLst>
            <pc:docMk/>
            <pc:sldMk cId="529340965" sldId="383"/>
            <ac:spMk id="175" creationId="{867690BA-ACF9-3444-A77E-19713298CB23}"/>
          </ac:spMkLst>
        </pc:spChg>
        <pc:spChg chg="mod">
          <ac:chgData name="#NG CHI HUI#" userId="a8074964-3c0e-453e-bf61-1d9101821b9c" providerId="ADAL" clId="{6F6D8026-9D7B-E249-B11F-152A018EB705}" dt="2021-04-06T10:09:35.628" v="17474" actId="164"/>
          <ac:spMkLst>
            <pc:docMk/>
            <pc:sldMk cId="529340965" sldId="383"/>
            <ac:spMk id="176" creationId="{2F0708A3-F83E-C442-A22D-94313192AB9B}"/>
          </ac:spMkLst>
        </pc:spChg>
        <pc:spChg chg="mod">
          <ac:chgData name="#NG CHI HUI#" userId="a8074964-3c0e-453e-bf61-1d9101821b9c" providerId="ADAL" clId="{6F6D8026-9D7B-E249-B11F-152A018EB705}" dt="2021-04-06T10:09:35.628" v="17474" actId="164"/>
          <ac:spMkLst>
            <pc:docMk/>
            <pc:sldMk cId="529340965" sldId="383"/>
            <ac:spMk id="177" creationId="{76B5B669-C23C-F54B-A194-ED0C8C5F37E1}"/>
          </ac:spMkLst>
        </pc:spChg>
        <pc:spChg chg="mod">
          <ac:chgData name="#NG CHI HUI#" userId="a8074964-3c0e-453e-bf61-1d9101821b9c" providerId="ADAL" clId="{6F6D8026-9D7B-E249-B11F-152A018EB705}" dt="2021-04-06T10:09:35.628" v="17474" actId="164"/>
          <ac:spMkLst>
            <pc:docMk/>
            <pc:sldMk cId="529340965" sldId="383"/>
            <ac:spMk id="178" creationId="{FE8F5FA5-87C8-AF4A-87FE-1182BB5761AE}"/>
          </ac:spMkLst>
        </pc:spChg>
        <pc:spChg chg="mod">
          <ac:chgData name="#NG CHI HUI#" userId="a8074964-3c0e-453e-bf61-1d9101821b9c" providerId="ADAL" clId="{6F6D8026-9D7B-E249-B11F-152A018EB705}" dt="2021-04-06T10:09:35.628" v="17474" actId="164"/>
          <ac:spMkLst>
            <pc:docMk/>
            <pc:sldMk cId="529340965" sldId="383"/>
            <ac:spMk id="179" creationId="{6712929B-6E49-0C4B-B805-FB188AD3767C}"/>
          </ac:spMkLst>
        </pc:spChg>
        <pc:spChg chg="mod">
          <ac:chgData name="#NG CHI HUI#" userId="a8074964-3c0e-453e-bf61-1d9101821b9c" providerId="ADAL" clId="{6F6D8026-9D7B-E249-B11F-152A018EB705}" dt="2021-04-06T10:09:35.628" v="17474" actId="164"/>
          <ac:spMkLst>
            <pc:docMk/>
            <pc:sldMk cId="529340965" sldId="383"/>
            <ac:spMk id="180" creationId="{2D92FF20-1582-EF4A-B356-36D8C36A3BFA}"/>
          </ac:spMkLst>
        </pc:spChg>
        <pc:spChg chg="mod">
          <ac:chgData name="#NG CHI HUI#" userId="a8074964-3c0e-453e-bf61-1d9101821b9c" providerId="ADAL" clId="{6F6D8026-9D7B-E249-B11F-152A018EB705}" dt="2021-04-06T10:09:35.628" v="17474" actId="164"/>
          <ac:spMkLst>
            <pc:docMk/>
            <pc:sldMk cId="529340965" sldId="383"/>
            <ac:spMk id="181" creationId="{4F638730-CA7F-7F45-8E4F-20C98A847A29}"/>
          </ac:spMkLst>
        </pc:spChg>
        <pc:spChg chg="mod">
          <ac:chgData name="#NG CHI HUI#" userId="a8074964-3c0e-453e-bf61-1d9101821b9c" providerId="ADAL" clId="{6F6D8026-9D7B-E249-B11F-152A018EB705}" dt="2021-04-06T10:09:35.628" v="17474" actId="164"/>
          <ac:spMkLst>
            <pc:docMk/>
            <pc:sldMk cId="529340965" sldId="383"/>
            <ac:spMk id="182" creationId="{9A678771-936A-F941-B16A-3F5E39483E91}"/>
          </ac:spMkLst>
        </pc:spChg>
        <pc:spChg chg="mod">
          <ac:chgData name="#NG CHI HUI#" userId="a8074964-3c0e-453e-bf61-1d9101821b9c" providerId="ADAL" clId="{6F6D8026-9D7B-E249-B11F-152A018EB705}" dt="2021-04-06T10:09:35.628" v="17474" actId="164"/>
          <ac:spMkLst>
            <pc:docMk/>
            <pc:sldMk cId="529340965" sldId="383"/>
            <ac:spMk id="183" creationId="{FB955DFB-B40A-C648-A659-6E3E6835FE62}"/>
          </ac:spMkLst>
        </pc:spChg>
        <pc:spChg chg="mod">
          <ac:chgData name="#NG CHI HUI#" userId="a8074964-3c0e-453e-bf61-1d9101821b9c" providerId="ADAL" clId="{6F6D8026-9D7B-E249-B11F-152A018EB705}" dt="2021-04-06T10:09:35.628" v="17474" actId="164"/>
          <ac:spMkLst>
            <pc:docMk/>
            <pc:sldMk cId="529340965" sldId="383"/>
            <ac:spMk id="184" creationId="{7F2AFF61-5142-AD45-9932-43ADCDEC3611}"/>
          </ac:spMkLst>
        </pc:spChg>
        <pc:spChg chg="mod">
          <ac:chgData name="#NG CHI HUI#" userId="a8074964-3c0e-453e-bf61-1d9101821b9c" providerId="ADAL" clId="{6F6D8026-9D7B-E249-B11F-152A018EB705}" dt="2021-04-06T10:09:35.628" v="17474" actId="164"/>
          <ac:spMkLst>
            <pc:docMk/>
            <pc:sldMk cId="529340965" sldId="383"/>
            <ac:spMk id="185" creationId="{6F286B2B-5002-2C40-ACD0-DC7EDD77CFEA}"/>
          </ac:spMkLst>
        </pc:spChg>
        <pc:spChg chg="mod">
          <ac:chgData name="#NG CHI HUI#" userId="a8074964-3c0e-453e-bf61-1d9101821b9c" providerId="ADAL" clId="{6F6D8026-9D7B-E249-B11F-152A018EB705}" dt="2021-04-06T10:09:35.628" v="17474" actId="164"/>
          <ac:spMkLst>
            <pc:docMk/>
            <pc:sldMk cId="529340965" sldId="383"/>
            <ac:spMk id="186" creationId="{EBE1D5A5-EAA7-3D4B-A8E7-3B64F574CEA1}"/>
          </ac:spMkLst>
        </pc:spChg>
        <pc:spChg chg="mod">
          <ac:chgData name="#NG CHI HUI#" userId="a8074964-3c0e-453e-bf61-1d9101821b9c" providerId="ADAL" clId="{6F6D8026-9D7B-E249-B11F-152A018EB705}" dt="2021-04-06T10:09:35.628" v="17474" actId="164"/>
          <ac:spMkLst>
            <pc:docMk/>
            <pc:sldMk cId="529340965" sldId="383"/>
            <ac:spMk id="187" creationId="{F298EBD7-B479-534E-B53D-A2B03D8C2CEF}"/>
          </ac:spMkLst>
        </pc:spChg>
        <pc:spChg chg="mod">
          <ac:chgData name="#NG CHI HUI#" userId="a8074964-3c0e-453e-bf61-1d9101821b9c" providerId="ADAL" clId="{6F6D8026-9D7B-E249-B11F-152A018EB705}" dt="2021-04-06T10:09:35.628" v="17474" actId="164"/>
          <ac:spMkLst>
            <pc:docMk/>
            <pc:sldMk cId="529340965" sldId="383"/>
            <ac:spMk id="188" creationId="{EFE03184-BE1D-DF42-8E2F-81051734B7CF}"/>
          </ac:spMkLst>
        </pc:spChg>
        <pc:spChg chg="mod">
          <ac:chgData name="#NG CHI HUI#" userId="a8074964-3c0e-453e-bf61-1d9101821b9c" providerId="ADAL" clId="{6F6D8026-9D7B-E249-B11F-152A018EB705}" dt="2021-04-06T10:09:35.628" v="17474" actId="164"/>
          <ac:spMkLst>
            <pc:docMk/>
            <pc:sldMk cId="529340965" sldId="383"/>
            <ac:spMk id="189" creationId="{66809B65-1230-9440-A4EB-56A75CD9312E}"/>
          </ac:spMkLst>
        </pc:spChg>
        <pc:spChg chg="mod">
          <ac:chgData name="#NG CHI HUI#" userId="a8074964-3c0e-453e-bf61-1d9101821b9c" providerId="ADAL" clId="{6F6D8026-9D7B-E249-B11F-152A018EB705}" dt="2021-04-06T10:09:35.628" v="17474" actId="164"/>
          <ac:spMkLst>
            <pc:docMk/>
            <pc:sldMk cId="529340965" sldId="383"/>
            <ac:spMk id="190" creationId="{A1ECC3A2-8088-F34F-94F9-D45F7105496A}"/>
          </ac:spMkLst>
        </pc:spChg>
        <pc:spChg chg="mod">
          <ac:chgData name="#NG CHI HUI#" userId="a8074964-3c0e-453e-bf61-1d9101821b9c" providerId="ADAL" clId="{6F6D8026-9D7B-E249-B11F-152A018EB705}" dt="2021-04-06T10:09:35.628" v="17474" actId="164"/>
          <ac:spMkLst>
            <pc:docMk/>
            <pc:sldMk cId="529340965" sldId="383"/>
            <ac:spMk id="191" creationId="{99B93A1C-7DE4-7941-9A67-5A8AEC8CFF9B}"/>
          </ac:spMkLst>
        </pc:spChg>
        <pc:spChg chg="mod">
          <ac:chgData name="#NG CHI HUI#" userId="a8074964-3c0e-453e-bf61-1d9101821b9c" providerId="ADAL" clId="{6F6D8026-9D7B-E249-B11F-152A018EB705}" dt="2021-04-06T10:09:35.628" v="17474" actId="164"/>
          <ac:spMkLst>
            <pc:docMk/>
            <pc:sldMk cId="529340965" sldId="383"/>
            <ac:spMk id="192" creationId="{C2CA4BC1-46FD-7D48-8905-93E7591C029B}"/>
          </ac:spMkLst>
        </pc:spChg>
        <pc:spChg chg="mod">
          <ac:chgData name="#NG CHI HUI#" userId="a8074964-3c0e-453e-bf61-1d9101821b9c" providerId="ADAL" clId="{6F6D8026-9D7B-E249-B11F-152A018EB705}" dt="2021-04-06T10:09:35.628" v="17474" actId="164"/>
          <ac:spMkLst>
            <pc:docMk/>
            <pc:sldMk cId="529340965" sldId="383"/>
            <ac:spMk id="193" creationId="{68DB6477-E395-F647-91C3-6E56A21B142D}"/>
          </ac:spMkLst>
        </pc:spChg>
        <pc:spChg chg="mod">
          <ac:chgData name="#NG CHI HUI#" userId="a8074964-3c0e-453e-bf61-1d9101821b9c" providerId="ADAL" clId="{6F6D8026-9D7B-E249-B11F-152A018EB705}" dt="2021-04-06T10:09:35.628" v="17474" actId="164"/>
          <ac:spMkLst>
            <pc:docMk/>
            <pc:sldMk cId="529340965" sldId="383"/>
            <ac:spMk id="194" creationId="{B934E620-E432-5B40-93B0-EA2593565B58}"/>
          </ac:spMkLst>
        </pc:spChg>
        <pc:spChg chg="mod">
          <ac:chgData name="#NG CHI HUI#" userId="a8074964-3c0e-453e-bf61-1d9101821b9c" providerId="ADAL" clId="{6F6D8026-9D7B-E249-B11F-152A018EB705}" dt="2021-04-06T10:09:35.628" v="17474" actId="164"/>
          <ac:spMkLst>
            <pc:docMk/>
            <pc:sldMk cId="529340965" sldId="383"/>
            <ac:spMk id="195" creationId="{2E464A30-2A4E-9447-8916-928872AF39C3}"/>
          </ac:spMkLst>
        </pc:spChg>
        <pc:spChg chg="mod">
          <ac:chgData name="#NG CHI HUI#" userId="a8074964-3c0e-453e-bf61-1d9101821b9c" providerId="ADAL" clId="{6F6D8026-9D7B-E249-B11F-152A018EB705}" dt="2021-04-06T10:09:35.628" v="17474" actId="164"/>
          <ac:spMkLst>
            <pc:docMk/>
            <pc:sldMk cId="529340965" sldId="383"/>
            <ac:spMk id="196" creationId="{7361E9F5-0729-8543-995D-6308D12A0859}"/>
          </ac:spMkLst>
        </pc:spChg>
        <pc:spChg chg="mod">
          <ac:chgData name="#NG CHI HUI#" userId="a8074964-3c0e-453e-bf61-1d9101821b9c" providerId="ADAL" clId="{6F6D8026-9D7B-E249-B11F-152A018EB705}" dt="2021-04-06T10:09:35.628" v="17474" actId="164"/>
          <ac:spMkLst>
            <pc:docMk/>
            <pc:sldMk cId="529340965" sldId="383"/>
            <ac:spMk id="197" creationId="{7F2FA372-056D-9548-9E00-BED5AC36A981}"/>
          </ac:spMkLst>
        </pc:spChg>
        <pc:spChg chg="mod">
          <ac:chgData name="#NG CHI HUI#" userId="a8074964-3c0e-453e-bf61-1d9101821b9c" providerId="ADAL" clId="{6F6D8026-9D7B-E249-B11F-152A018EB705}" dt="2021-04-06T10:09:35.628" v="17474" actId="164"/>
          <ac:spMkLst>
            <pc:docMk/>
            <pc:sldMk cId="529340965" sldId="383"/>
            <ac:spMk id="198" creationId="{8C6C05A4-1CC9-F84E-B2DA-7A346D4D8E55}"/>
          </ac:spMkLst>
        </pc:spChg>
        <pc:spChg chg="mod">
          <ac:chgData name="#NG CHI HUI#" userId="a8074964-3c0e-453e-bf61-1d9101821b9c" providerId="ADAL" clId="{6F6D8026-9D7B-E249-B11F-152A018EB705}" dt="2021-04-06T10:09:35.628" v="17474" actId="164"/>
          <ac:spMkLst>
            <pc:docMk/>
            <pc:sldMk cId="529340965" sldId="383"/>
            <ac:spMk id="199" creationId="{837115CB-4327-0F4D-92BB-84BA0B1BABD2}"/>
          </ac:spMkLst>
        </pc:spChg>
        <pc:spChg chg="mod">
          <ac:chgData name="#NG CHI HUI#" userId="a8074964-3c0e-453e-bf61-1d9101821b9c" providerId="ADAL" clId="{6F6D8026-9D7B-E249-B11F-152A018EB705}" dt="2021-04-06T10:09:35.628" v="17474" actId="164"/>
          <ac:spMkLst>
            <pc:docMk/>
            <pc:sldMk cId="529340965" sldId="383"/>
            <ac:spMk id="200" creationId="{3BED4D55-D3E5-7144-9471-510A9C819304}"/>
          </ac:spMkLst>
        </pc:spChg>
        <pc:spChg chg="mod">
          <ac:chgData name="#NG CHI HUI#" userId="a8074964-3c0e-453e-bf61-1d9101821b9c" providerId="ADAL" clId="{6F6D8026-9D7B-E249-B11F-152A018EB705}" dt="2021-04-06T10:09:35.628" v="17474" actId="164"/>
          <ac:spMkLst>
            <pc:docMk/>
            <pc:sldMk cId="529340965" sldId="383"/>
            <ac:spMk id="201" creationId="{7E0A74A4-75E3-FB4A-AB38-218D7BA90D93}"/>
          </ac:spMkLst>
        </pc:spChg>
        <pc:spChg chg="mod">
          <ac:chgData name="#NG CHI HUI#" userId="a8074964-3c0e-453e-bf61-1d9101821b9c" providerId="ADAL" clId="{6F6D8026-9D7B-E249-B11F-152A018EB705}" dt="2021-04-06T10:09:35.628" v="17474" actId="164"/>
          <ac:spMkLst>
            <pc:docMk/>
            <pc:sldMk cId="529340965" sldId="383"/>
            <ac:spMk id="202" creationId="{4CE6DD46-C5C7-B942-B528-6431B4F2C9E2}"/>
          </ac:spMkLst>
        </pc:spChg>
        <pc:spChg chg="mod">
          <ac:chgData name="#NG CHI HUI#" userId="a8074964-3c0e-453e-bf61-1d9101821b9c" providerId="ADAL" clId="{6F6D8026-9D7B-E249-B11F-152A018EB705}" dt="2021-04-06T10:09:35.628" v="17474" actId="164"/>
          <ac:spMkLst>
            <pc:docMk/>
            <pc:sldMk cId="529340965" sldId="383"/>
            <ac:spMk id="203" creationId="{C22D3C62-5940-CF4D-BEFE-008A9F183712}"/>
          </ac:spMkLst>
        </pc:spChg>
        <pc:spChg chg="mod">
          <ac:chgData name="#NG CHI HUI#" userId="a8074964-3c0e-453e-bf61-1d9101821b9c" providerId="ADAL" clId="{6F6D8026-9D7B-E249-B11F-152A018EB705}" dt="2021-04-06T10:09:35.628" v="17474" actId="164"/>
          <ac:spMkLst>
            <pc:docMk/>
            <pc:sldMk cId="529340965" sldId="383"/>
            <ac:spMk id="204" creationId="{A0CB6CE9-FB63-F344-9339-5A5B7AF88D7E}"/>
          </ac:spMkLst>
        </pc:spChg>
        <pc:spChg chg="mod">
          <ac:chgData name="#NG CHI HUI#" userId="a8074964-3c0e-453e-bf61-1d9101821b9c" providerId="ADAL" clId="{6F6D8026-9D7B-E249-B11F-152A018EB705}" dt="2021-04-06T10:09:35.628" v="17474" actId="164"/>
          <ac:spMkLst>
            <pc:docMk/>
            <pc:sldMk cId="529340965" sldId="383"/>
            <ac:spMk id="205" creationId="{98544FA2-F9A3-544D-85C6-A8BC0EC2CF5D}"/>
          </ac:spMkLst>
        </pc:spChg>
        <pc:spChg chg="mod">
          <ac:chgData name="#NG CHI HUI#" userId="a8074964-3c0e-453e-bf61-1d9101821b9c" providerId="ADAL" clId="{6F6D8026-9D7B-E249-B11F-152A018EB705}" dt="2021-04-06T10:09:35.628" v="17474" actId="164"/>
          <ac:spMkLst>
            <pc:docMk/>
            <pc:sldMk cId="529340965" sldId="383"/>
            <ac:spMk id="206" creationId="{3C498A3B-F428-2042-BC82-33638A4107F2}"/>
          </ac:spMkLst>
        </pc:spChg>
        <pc:spChg chg="mod">
          <ac:chgData name="#NG CHI HUI#" userId="a8074964-3c0e-453e-bf61-1d9101821b9c" providerId="ADAL" clId="{6F6D8026-9D7B-E249-B11F-152A018EB705}" dt="2021-04-06T10:09:35.628" v="17474" actId="164"/>
          <ac:spMkLst>
            <pc:docMk/>
            <pc:sldMk cId="529340965" sldId="383"/>
            <ac:spMk id="207" creationId="{45798D0B-CD07-9647-B495-84661F54BF32}"/>
          </ac:spMkLst>
        </pc:spChg>
        <pc:spChg chg="mod">
          <ac:chgData name="#NG CHI HUI#" userId="a8074964-3c0e-453e-bf61-1d9101821b9c" providerId="ADAL" clId="{6F6D8026-9D7B-E249-B11F-152A018EB705}" dt="2021-04-06T10:09:35.628" v="17474" actId="164"/>
          <ac:spMkLst>
            <pc:docMk/>
            <pc:sldMk cId="529340965" sldId="383"/>
            <ac:spMk id="208" creationId="{CDD3B28A-CDDE-634A-8724-9BE4C116DBE6}"/>
          </ac:spMkLst>
        </pc:spChg>
        <pc:spChg chg="mod">
          <ac:chgData name="#NG CHI HUI#" userId="a8074964-3c0e-453e-bf61-1d9101821b9c" providerId="ADAL" clId="{6F6D8026-9D7B-E249-B11F-152A018EB705}" dt="2021-04-06T10:09:35.628" v="17474" actId="164"/>
          <ac:spMkLst>
            <pc:docMk/>
            <pc:sldMk cId="529340965" sldId="383"/>
            <ac:spMk id="209" creationId="{C23D8AC4-D168-614B-B045-DCEE91149677}"/>
          </ac:spMkLst>
        </pc:spChg>
        <pc:spChg chg="mod">
          <ac:chgData name="#NG CHI HUI#" userId="a8074964-3c0e-453e-bf61-1d9101821b9c" providerId="ADAL" clId="{6F6D8026-9D7B-E249-B11F-152A018EB705}" dt="2021-04-06T10:09:35.628" v="17474" actId="164"/>
          <ac:spMkLst>
            <pc:docMk/>
            <pc:sldMk cId="529340965" sldId="383"/>
            <ac:spMk id="210" creationId="{7C1B7153-1FC8-5B45-BF58-BF0CE19E6D5D}"/>
          </ac:spMkLst>
        </pc:spChg>
        <pc:spChg chg="mod">
          <ac:chgData name="#NG CHI HUI#" userId="a8074964-3c0e-453e-bf61-1d9101821b9c" providerId="ADAL" clId="{6F6D8026-9D7B-E249-B11F-152A018EB705}" dt="2021-04-06T10:09:35.628" v="17474" actId="164"/>
          <ac:spMkLst>
            <pc:docMk/>
            <pc:sldMk cId="529340965" sldId="383"/>
            <ac:spMk id="211" creationId="{A152C611-AAB8-474D-9555-B50ACC2DCE5D}"/>
          </ac:spMkLst>
        </pc:spChg>
        <pc:spChg chg="mod">
          <ac:chgData name="#NG CHI HUI#" userId="a8074964-3c0e-453e-bf61-1d9101821b9c" providerId="ADAL" clId="{6F6D8026-9D7B-E249-B11F-152A018EB705}" dt="2021-04-06T10:09:35.628" v="17474" actId="164"/>
          <ac:spMkLst>
            <pc:docMk/>
            <pc:sldMk cId="529340965" sldId="383"/>
            <ac:spMk id="212" creationId="{8445A590-D950-7745-AB7A-6C73DB72BD55}"/>
          </ac:spMkLst>
        </pc:spChg>
        <pc:spChg chg="mod">
          <ac:chgData name="#NG CHI HUI#" userId="a8074964-3c0e-453e-bf61-1d9101821b9c" providerId="ADAL" clId="{6F6D8026-9D7B-E249-B11F-152A018EB705}" dt="2021-04-06T10:09:35.628" v="17474" actId="164"/>
          <ac:spMkLst>
            <pc:docMk/>
            <pc:sldMk cId="529340965" sldId="383"/>
            <ac:spMk id="213" creationId="{EDB5F5E0-FB45-294E-9924-22A96E90C134}"/>
          </ac:spMkLst>
        </pc:spChg>
        <pc:spChg chg="mod">
          <ac:chgData name="#NG CHI HUI#" userId="a8074964-3c0e-453e-bf61-1d9101821b9c" providerId="ADAL" clId="{6F6D8026-9D7B-E249-B11F-152A018EB705}" dt="2021-04-06T10:09:35.628" v="17474" actId="164"/>
          <ac:spMkLst>
            <pc:docMk/>
            <pc:sldMk cId="529340965" sldId="383"/>
            <ac:spMk id="214" creationId="{62023BDA-1E29-B047-931B-63BA3FAF5025}"/>
          </ac:spMkLst>
        </pc:spChg>
        <pc:spChg chg="mod">
          <ac:chgData name="#NG CHI HUI#" userId="a8074964-3c0e-453e-bf61-1d9101821b9c" providerId="ADAL" clId="{6F6D8026-9D7B-E249-B11F-152A018EB705}" dt="2021-04-06T10:09:35.628" v="17474" actId="164"/>
          <ac:spMkLst>
            <pc:docMk/>
            <pc:sldMk cId="529340965" sldId="383"/>
            <ac:spMk id="215" creationId="{DFBEF568-9B97-994E-B4D5-6BDAB1E2542C}"/>
          </ac:spMkLst>
        </pc:spChg>
        <pc:spChg chg="mod">
          <ac:chgData name="#NG CHI HUI#" userId="a8074964-3c0e-453e-bf61-1d9101821b9c" providerId="ADAL" clId="{6F6D8026-9D7B-E249-B11F-152A018EB705}" dt="2021-04-06T10:09:35.628" v="17474" actId="164"/>
          <ac:spMkLst>
            <pc:docMk/>
            <pc:sldMk cId="529340965" sldId="383"/>
            <ac:spMk id="216" creationId="{58C6A21B-3678-8140-8C34-60D7879334A1}"/>
          </ac:spMkLst>
        </pc:spChg>
        <pc:spChg chg="mod">
          <ac:chgData name="#NG CHI HUI#" userId="a8074964-3c0e-453e-bf61-1d9101821b9c" providerId="ADAL" clId="{6F6D8026-9D7B-E249-B11F-152A018EB705}" dt="2021-04-06T10:09:35.628" v="17474" actId="164"/>
          <ac:spMkLst>
            <pc:docMk/>
            <pc:sldMk cId="529340965" sldId="383"/>
            <ac:spMk id="217" creationId="{23942600-4A1B-2F4E-B013-63824784386F}"/>
          </ac:spMkLst>
        </pc:spChg>
        <pc:spChg chg="mod">
          <ac:chgData name="#NG CHI HUI#" userId="a8074964-3c0e-453e-bf61-1d9101821b9c" providerId="ADAL" clId="{6F6D8026-9D7B-E249-B11F-152A018EB705}" dt="2021-04-06T10:09:35.628" v="17474" actId="164"/>
          <ac:spMkLst>
            <pc:docMk/>
            <pc:sldMk cId="529340965" sldId="383"/>
            <ac:spMk id="218" creationId="{70DC3A8C-0751-B042-BD96-C12A9853A3D1}"/>
          </ac:spMkLst>
        </pc:spChg>
        <pc:spChg chg="mod">
          <ac:chgData name="#NG CHI HUI#" userId="a8074964-3c0e-453e-bf61-1d9101821b9c" providerId="ADAL" clId="{6F6D8026-9D7B-E249-B11F-152A018EB705}" dt="2021-04-06T10:09:35.628" v="17474" actId="164"/>
          <ac:spMkLst>
            <pc:docMk/>
            <pc:sldMk cId="529340965" sldId="383"/>
            <ac:spMk id="219" creationId="{AE8B38E0-0C0F-1745-88A2-A1EEF7EC4759}"/>
          </ac:spMkLst>
        </pc:spChg>
        <pc:spChg chg="mod">
          <ac:chgData name="#NG CHI HUI#" userId="a8074964-3c0e-453e-bf61-1d9101821b9c" providerId="ADAL" clId="{6F6D8026-9D7B-E249-B11F-152A018EB705}" dt="2021-04-06T10:09:35.628" v="17474" actId="164"/>
          <ac:spMkLst>
            <pc:docMk/>
            <pc:sldMk cId="529340965" sldId="383"/>
            <ac:spMk id="220" creationId="{295371AE-3F7E-664E-9230-F3B0F1F7FEC7}"/>
          </ac:spMkLst>
        </pc:spChg>
        <pc:spChg chg="mod">
          <ac:chgData name="#NG CHI HUI#" userId="a8074964-3c0e-453e-bf61-1d9101821b9c" providerId="ADAL" clId="{6F6D8026-9D7B-E249-B11F-152A018EB705}" dt="2021-04-06T10:09:35.628" v="17474" actId="164"/>
          <ac:spMkLst>
            <pc:docMk/>
            <pc:sldMk cId="529340965" sldId="383"/>
            <ac:spMk id="221" creationId="{81D85607-EF7B-ED4D-91C4-455A81741A35}"/>
          </ac:spMkLst>
        </pc:spChg>
        <pc:spChg chg="mod">
          <ac:chgData name="#NG CHI HUI#" userId="a8074964-3c0e-453e-bf61-1d9101821b9c" providerId="ADAL" clId="{6F6D8026-9D7B-E249-B11F-152A018EB705}" dt="2021-04-06T10:09:35.628" v="17474" actId="164"/>
          <ac:spMkLst>
            <pc:docMk/>
            <pc:sldMk cId="529340965" sldId="383"/>
            <ac:spMk id="222" creationId="{4E8B8C6F-B0A2-624A-B456-EF8341867DAA}"/>
          </ac:spMkLst>
        </pc:spChg>
        <pc:spChg chg="mod">
          <ac:chgData name="#NG CHI HUI#" userId="a8074964-3c0e-453e-bf61-1d9101821b9c" providerId="ADAL" clId="{6F6D8026-9D7B-E249-B11F-152A018EB705}" dt="2021-04-06T10:09:35.628" v="17474" actId="164"/>
          <ac:spMkLst>
            <pc:docMk/>
            <pc:sldMk cId="529340965" sldId="383"/>
            <ac:spMk id="223" creationId="{117621BB-93E4-5D46-AB18-A7ECB1A280FC}"/>
          </ac:spMkLst>
        </pc:spChg>
        <pc:spChg chg="mod">
          <ac:chgData name="#NG CHI HUI#" userId="a8074964-3c0e-453e-bf61-1d9101821b9c" providerId="ADAL" clId="{6F6D8026-9D7B-E249-B11F-152A018EB705}" dt="2021-04-06T10:09:35.628" v="17474" actId="164"/>
          <ac:spMkLst>
            <pc:docMk/>
            <pc:sldMk cId="529340965" sldId="383"/>
            <ac:spMk id="224" creationId="{B4A3A685-5BF7-EF46-A0A6-C94A3231A2DE}"/>
          </ac:spMkLst>
        </pc:spChg>
        <pc:spChg chg="mod">
          <ac:chgData name="#NG CHI HUI#" userId="a8074964-3c0e-453e-bf61-1d9101821b9c" providerId="ADAL" clId="{6F6D8026-9D7B-E249-B11F-152A018EB705}" dt="2021-04-06T10:09:35.628" v="17474" actId="164"/>
          <ac:spMkLst>
            <pc:docMk/>
            <pc:sldMk cId="529340965" sldId="383"/>
            <ac:spMk id="225" creationId="{94EB75E1-90A9-214D-B2AE-9E25D81B2292}"/>
          </ac:spMkLst>
        </pc:spChg>
        <pc:spChg chg="mod">
          <ac:chgData name="#NG CHI HUI#" userId="a8074964-3c0e-453e-bf61-1d9101821b9c" providerId="ADAL" clId="{6F6D8026-9D7B-E249-B11F-152A018EB705}" dt="2021-04-06T10:09:35.628" v="17474" actId="164"/>
          <ac:spMkLst>
            <pc:docMk/>
            <pc:sldMk cId="529340965" sldId="383"/>
            <ac:spMk id="226" creationId="{1F864A0B-ED25-F349-BC21-7B61B898FE7C}"/>
          </ac:spMkLst>
        </pc:spChg>
        <pc:spChg chg="mod">
          <ac:chgData name="#NG CHI HUI#" userId="a8074964-3c0e-453e-bf61-1d9101821b9c" providerId="ADAL" clId="{6F6D8026-9D7B-E249-B11F-152A018EB705}" dt="2021-04-06T10:09:35.628" v="17474" actId="164"/>
          <ac:spMkLst>
            <pc:docMk/>
            <pc:sldMk cId="529340965" sldId="383"/>
            <ac:spMk id="227" creationId="{C3E99938-E10C-C644-A29E-92D298F77F6C}"/>
          </ac:spMkLst>
        </pc:spChg>
        <pc:spChg chg="mod">
          <ac:chgData name="#NG CHI HUI#" userId="a8074964-3c0e-453e-bf61-1d9101821b9c" providerId="ADAL" clId="{6F6D8026-9D7B-E249-B11F-152A018EB705}" dt="2021-04-06T10:09:35.628" v="17474" actId="164"/>
          <ac:spMkLst>
            <pc:docMk/>
            <pc:sldMk cId="529340965" sldId="383"/>
            <ac:spMk id="228" creationId="{1DF4CBA9-C173-A94D-B9E5-CCF8F687985B}"/>
          </ac:spMkLst>
        </pc:spChg>
        <pc:spChg chg="mod">
          <ac:chgData name="#NG CHI HUI#" userId="a8074964-3c0e-453e-bf61-1d9101821b9c" providerId="ADAL" clId="{6F6D8026-9D7B-E249-B11F-152A018EB705}" dt="2021-04-06T10:09:35.628" v="17474" actId="164"/>
          <ac:spMkLst>
            <pc:docMk/>
            <pc:sldMk cId="529340965" sldId="383"/>
            <ac:spMk id="229" creationId="{526A9A33-6101-FB43-902D-B160B3F5496C}"/>
          </ac:spMkLst>
        </pc:spChg>
        <pc:spChg chg="mod">
          <ac:chgData name="#NG CHI HUI#" userId="a8074964-3c0e-453e-bf61-1d9101821b9c" providerId="ADAL" clId="{6F6D8026-9D7B-E249-B11F-152A018EB705}" dt="2021-04-06T10:09:35.628" v="17474" actId="164"/>
          <ac:spMkLst>
            <pc:docMk/>
            <pc:sldMk cId="529340965" sldId="383"/>
            <ac:spMk id="230" creationId="{5ABD66E1-B217-7046-BB9D-4A97DD4D469D}"/>
          </ac:spMkLst>
        </pc:spChg>
        <pc:spChg chg="mod">
          <ac:chgData name="#NG CHI HUI#" userId="a8074964-3c0e-453e-bf61-1d9101821b9c" providerId="ADAL" clId="{6F6D8026-9D7B-E249-B11F-152A018EB705}" dt="2021-04-06T10:09:35.628" v="17474" actId="164"/>
          <ac:spMkLst>
            <pc:docMk/>
            <pc:sldMk cId="529340965" sldId="383"/>
            <ac:spMk id="231" creationId="{5A918FB9-6013-6246-9D00-9CCFE93150CE}"/>
          </ac:spMkLst>
        </pc:spChg>
        <pc:spChg chg="mod">
          <ac:chgData name="#NG CHI HUI#" userId="a8074964-3c0e-453e-bf61-1d9101821b9c" providerId="ADAL" clId="{6F6D8026-9D7B-E249-B11F-152A018EB705}" dt="2021-04-06T10:09:35.628" v="17474" actId="164"/>
          <ac:spMkLst>
            <pc:docMk/>
            <pc:sldMk cId="529340965" sldId="383"/>
            <ac:spMk id="232" creationId="{5AFF9365-F830-4A4B-A90D-50B81F6C111B}"/>
          </ac:spMkLst>
        </pc:spChg>
        <pc:spChg chg="mod">
          <ac:chgData name="#NG CHI HUI#" userId="a8074964-3c0e-453e-bf61-1d9101821b9c" providerId="ADAL" clId="{6F6D8026-9D7B-E249-B11F-152A018EB705}" dt="2021-04-06T10:09:35.628" v="17474" actId="164"/>
          <ac:spMkLst>
            <pc:docMk/>
            <pc:sldMk cId="529340965" sldId="383"/>
            <ac:spMk id="233" creationId="{C791B3CD-13D1-D64D-A3DE-B94BD7ED6510}"/>
          </ac:spMkLst>
        </pc:spChg>
        <pc:spChg chg="mod">
          <ac:chgData name="#NG CHI HUI#" userId="a8074964-3c0e-453e-bf61-1d9101821b9c" providerId="ADAL" clId="{6F6D8026-9D7B-E249-B11F-152A018EB705}" dt="2021-04-06T10:09:35.628" v="17474" actId="164"/>
          <ac:spMkLst>
            <pc:docMk/>
            <pc:sldMk cId="529340965" sldId="383"/>
            <ac:spMk id="234" creationId="{054A0FFA-B2C3-8348-8986-CD297A29DD46}"/>
          </ac:spMkLst>
        </pc:spChg>
        <pc:spChg chg="mod">
          <ac:chgData name="#NG CHI HUI#" userId="a8074964-3c0e-453e-bf61-1d9101821b9c" providerId="ADAL" clId="{6F6D8026-9D7B-E249-B11F-152A018EB705}" dt="2021-04-06T10:09:35.628" v="17474" actId="164"/>
          <ac:spMkLst>
            <pc:docMk/>
            <pc:sldMk cId="529340965" sldId="383"/>
            <ac:spMk id="235" creationId="{76BC218B-4199-E449-99AF-6E09A6722F09}"/>
          </ac:spMkLst>
        </pc:spChg>
        <pc:spChg chg="mod">
          <ac:chgData name="#NG CHI HUI#" userId="a8074964-3c0e-453e-bf61-1d9101821b9c" providerId="ADAL" clId="{6F6D8026-9D7B-E249-B11F-152A018EB705}" dt="2021-04-06T10:09:35.628" v="17474" actId="164"/>
          <ac:spMkLst>
            <pc:docMk/>
            <pc:sldMk cId="529340965" sldId="383"/>
            <ac:spMk id="236" creationId="{C6C11652-4DED-8B41-8305-D57C57E3AE24}"/>
          </ac:spMkLst>
        </pc:spChg>
        <pc:spChg chg="mod">
          <ac:chgData name="#NG CHI HUI#" userId="a8074964-3c0e-453e-bf61-1d9101821b9c" providerId="ADAL" clId="{6F6D8026-9D7B-E249-B11F-152A018EB705}" dt="2021-04-06T10:09:35.628" v="17474" actId="164"/>
          <ac:spMkLst>
            <pc:docMk/>
            <pc:sldMk cId="529340965" sldId="383"/>
            <ac:spMk id="237" creationId="{E175F360-88BA-B743-AD67-C62545225BCF}"/>
          </ac:spMkLst>
        </pc:spChg>
        <pc:spChg chg="mod">
          <ac:chgData name="#NG CHI HUI#" userId="a8074964-3c0e-453e-bf61-1d9101821b9c" providerId="ADAL" clId="{6F6D8026-9D7B-E249-B11F-152A018EB705}" dt="2021-04-06T10:09:35.628" v="17474" actId="164"/>
          <ac:spMkLst>
            <pc:docMk/>
            <pc:sldMk cId="529340965" sldId="383"/>
            <ac:spMk id="238" creationId="{D48CC661-1F54-8148-BDA2-3BAC9C5A1D95}"/>
          </ac:spMkLst>
        </pc:spChg>
        <pc:spChg chg="mod">
          <ac:chgData name="#NG CHI HUI#" userId="a8074964-3c0e-453e-bf61-1d9101821b9c" providerId="ADAL" clId="{6F6D8026-9D7B-E249-B11F-152A018EB705}" dt="2021-04-06T10:09:35.628" v="17474" actId="164"/>
          <ac:spMkLst>
            <pc:docMk/>
            <pc:sldMk cId="529340965" sldId="383"/>
            <ac:spMk id="239" creationId="{F9C237DF-01A1-8240-9CD5-9642F331442A}"/>
          </ac:spMkLst>
        </pc:spChg>
        <pc:spChg chg="mod">
          <ac:chgData name="#NG CHI HUI#" userId="a8074964-3c0e-453e-bf61-1d9101821b9c" providerId="ADAL" clId="{6F6D8026-9D7B-E249-B11F-152A018EB705}" dt="2021-04-06T10:09:35.628" v="17474" actId="164"/>
          <ac:spMkLst>
            <pc:docMk/>
            <pc:sldMk cId="529340965" sldId="383"/>
            <ac:spMk id="240" creationId="{FE72380C-BA98-6248-BA6F-523E973CA278}"/>
          </ac:spMkLst>
        </pc:spChg>
        <pc:spChg chg="mod">
          <ac:chgData name="#NG CHI HUI#" userId="a8074964-3c0e-453e-bf61-1d9101821b9c" providerId="ADAL" clId="{6F6D8026-9D7B-E249-B11F-152A018EB705}" dt="2021-04-06T10:09:35.628" v="17474" actId="164"/>
          <ac:spMkLst>
            <pc:docMk/>
            <pc:sldMk cId="529340965" sldId="383"/>
            <ac:spMk id="241" creationId="{D9BCBA0C-F194-0048-B577-3EFE5864396F}"/>
          </ac:spMkLst>
        </pc:spChg>
        <pc:spChg chg="mod">
          <ac:chgData name="#NG CHI HUI#" userId="a8074964-3c0e-453e-bf61-1d9101821b9c" providerId="ADAL" clId="{6F6D8026-9D7B-E249-B11F-152A018EB705}" dt="2021-04-06T10:09:35.628" v="17474" actId="164"/>
          <ac:spMkLst>
            <pc:docMk/>
            <pc:sldMk cId="529340965" sldId="383"/>
            <ac:spMk id="242" creationId="{9FD92C8D-AC7E-D942-8011-AFCF56DC4D2F}"/>
          </ac:spMkLst>
        </pc:spChg>
        <pc:spChg chg="mod">
          <ac:chgData name="#NG CHI HUI#" userId="a8074964-3c0e-453e-bf61-1d9101821b9c" providerId="ADAL" clId="{6F6D8026-9D7B-E249-B11F-152A018EB705}" dt="2021-04-06T10:09:35.628" v="17474" actId="164"/>
          <ac:spMkLst>
            <pc:docMk/>
            <pc:sldMk cId="529340965" sldId="383"/>
            <ac:spMk id="243" creationId="{3D06A123-178E-0A41-9164-CBF0E5BA49BD}"/>
          </ac:spMkLst>
        </pc:spChg>
        <pc:spChg chg="mod">
          <ac:chgData name="#NG CHI HUI#" userId="a8074964-3c0e-453e-bf61-1d9101821b9c" providerId="ADAL" clId="{6F6D8026-9D7B-E249-B11F-152A018EB705}" dt="2021-04-06T10:09:35.628" v="17474" actId="164"/>
          <ac:spMkLst>
            <pc:docMk/>
            <pc:sldMk cId="529340965" sldId="383"/>
            <ac:spMk id="244" creationId="{15BF3EC8-0394-EA47-9AC4-514A23493567}"/>
          </ac:spMkLst>
        </pc:spChg>
        <pc:spChg chg="mod">
          <ac:chgData name="#NG CHI HUI#" userId="a8074964-3c0e-453e-bf61-1d9101821b9c" providerId="ADAL" clId="{6F6D8026-9D7B-E249-B11F-152A018EB705}" dt="2021-04-06T10:09:35.628" v="17474" actId="164"/>
          <ac:spMkLst>
            <pc:docMk/>
            <pc:sldMk cId="529340965" sldId="383"/>
            <ac:spMk id="245" creationId="{ED9DC92D-D2C5-5A4C-9001-92680A444767}"/>
          </ac:spMkLst>
        </pc:spChg>
        <pc:spChg chg="mod">
          <ac:chgData name="#NG CHI HUI#" userId="a8074964-3c0e-453e-bf61-1d9101821b9c" providerId="ADAL" clId="{6F6D8026-9D7B-E249-B11F-152A018EB705}" dt="2021-04-06T10:09:35.628" v="17474" actId="164"/>
          <ac:spMkLst>
            <pc:docMk/>
            <pc:sldMk cId="529340965" sldId="383"/>
            <ac:spMk id="246" creationId="{C9E8ECF1-9A52-2C40-ADA1-3121EDBF2D1C}"/>
          </ac:spMkLst>
        </pc:spChg>
        <pc:spChg chg="mod">
          <ac:chgData name="#NG CHI HUI#" userId="a8074964-3c0e-453e-bf61-1d9101821b9c" providerId="ADAL" clId="{6F6D8026-9D7B-E249-B11F-152A018EB705}" dt="2021-04-06T10:09:35.628" v="17474" actId="164"/>
          <ac:spMkLst>
            <pc:docMk/>
            <pc:sldMk cId="529340965" sldId="383"/>
            <ac:spMk id="247" creationId="{6C60AE5E-E64B-7D42-ACBE-AD148F0F8C54}"/>
          </ac:spMkLst>
        </pc:spChg>
        <pc:spChg chg="mod">
          <ac:chgData name="#NG CHI HUI#" userId="a8074964-3c0e-453e-bf61-1d9101821b9c" providerId="ADAL" clId="{6F6D8026-9D7B-E249-B11F-152A018EB705}" dt="2021-04-06T10:09:35.628" v="17474" actId="164"/>
          <ac:spMkLst>
            <pc:docMk/>
            <pc:sldMk cId="529340965" sldId="383"/>
            <ac:spMk id="248" creationId="{A146BFF9-772D-004D-8506-3F0A33FBBAE3}"/>
          </ac:spMkLst>
        </pc:spChg>
        <pc:spChg chg="mod">
          <ac:chgData name="#NG CHI HUI#" userId="a8074964-3c0e-453e-bf61-1d9101821b9c" providerId="ADAL" clId="{6F6D8026-9D7B-E249-B11F-152A018EB705}" dt="2021-04-06T10:09:35.628" v="17474" actId="164"/>
          <ac:spMkLst>
            <pc:docMk/>
            <pc:sldMk cId="529340965" sldId="383"/>
            <ac:spMk id="249" creationId="{16451422-A534-0841-8FEA-B3D2550BBADE}"/>
          </ac:spMkLst>
        </pc:spChg>
        <pc:spChg chg="mod">
          <ac:chgData name="#NG CHI HUI#" userId="a8074964-3c0e-453e-bf61-1d9101821b9c" providerId="ADAL" clId="{6F6D8026-9D7B-E249-B11F-152A018EB705}" dt="2021-04-06T10:09:35.628" v="17474" actId="164"/>
          <ac:spMkLst>
            <pc:docMk/>
            <pc:sldMk cId="529340965" sldId="383"/>
            <ac:spMk id="250" creationId="{FB20D839-AB27-7641-A8ED-7C38B5BECFE4}"/>
          </ac:spMkLst>
        </pc:spChg>
        <pc:spChg chg="mod">
          <ac:chgData name="#NG CHI HUI#" userId="a8074964-3c0e-453e-bf61-1d9101821b9c" providerId="ADAL" clId="{6F6D8026-9D7B-E249-B11F-152A018EB705}" dt="2021-04-06T10:09:35.628" v="17474" actId="164"/>
          <ac:spMkLst>
            <pc:docMk/>
            <pc:sldMk cId="529340965" sldId="383"/>
            <ac:spMk id="251" creationId="{CC26FF0D-839A-3E4C-8123-6080CFCEDBF8}"/>
          </ac:spMkLst>
        </pc:spChg>
        <pc:spChg chg="mod">
          <ac:chgData name="#NG CHI HUI#" userId="a8074964-3c0e-453e-bf61-1d9101821b9c" providerId="ADAL" clId="{6F6D8026-9D7B-E249-B11F-152A018EB705}" dt="2021-04-06T10:09:35.628" v="17474" actId="164"/>
          <ac:spMkLst>
            <pc:docMk/>
            <pc:sldMk cId="529340965" sldId="383"/>
            <ac:spMk id="252" creationId="{8FCAED4B-85E3-7D4D-9C6A-B535807A1617}"/>
          </ac:spMkLst>
        </pc:spChg>
        <pc:spChg chg="mod">
          <ac:chgData name="#NG CHI HUI#" userId="a8074964-3c0e-453e-bf61-1d9101821b9c" providerId="ADAL" clId="{6F6D8026-9D7B-E249-B11F-152A018EB705}" dt="2021-04-06T10:09:35.628" v="17474" actId="164"/>
          <ac:spMkLst>
            <pc:docMk/>
            <pc:sldMk cId="529340965" sldId="383"/>
            <ac:spMk id="253" creationId="{7C61BCE8-4621-3D41-8D3D-2848D3D890FB}"/>
          </ac:spMkLst>
        </pc:spChg>
        <pc:spChg chg="mod">
          <ac:chgData name="#NG CHI HUI#" userId="a8074964-3c0e-453e-bf61-1d9101821b9c" providerId="ADAL" clId="{6F6D8026-9D7B-E249-B11F-152A018EB705}" dt="2021-04-06T10:09:35.628" v="17474" actId="164"/>
          <ac:spMkLst>
            <pc:docMk/>
            <pc:sldMk cId="529340965" sldId="383"/>
            <ac:spMk id="254" creationId="{61E9F07B-1751-DA44-813F-BFD1D15C32FF}"/>
          </ac:spMkLst>
        </pc:spChg>
        <pc:spChg chg="mod">
          <ac:chgData name="#NG CHI HUI#" userId="a8074964-3c0e-453e-bf61-1d9101821b9c" providerId="ADAL" clId="{6F6D8026-9D7B-E249-B11F-152A018EB705}" dt="2021-04-06T10:09:35.628" v="17474" actId="164"/>
          <ac:spMkLst>
            <pc:docMk/>
            <pc:sldMk cId="529340965" sldId="383"/>
            <ac:spMk id="255" creationId="{AC9C4659-BB8B-F540-8E12-73B8E5A9FA99}"/>
          </ac:spMkLst>
        </pc:spChg>
        <pc:spChg chg="mod">
          <ac:chgData name="#NG CHI HUI#" userId="a8074964-3c0e-453e-bf61-1d9101821b9c" providerId="ADAL" clId="{6F6D8026-9D7B-E249-B11F-152A018EB705}" dt="2021-04-06T10:09:35.628" v="17474" actId="164"/>
          <ac:spMkLst>
            <pc:docMk/>
            <pc:sldMk cId="529340965" sldId="383"/>
            <ac:spMk id="256" creationId="{6C98721D-E3AE-B04D-ADB4-697970EEDA46}"/>
          </ac:spMkLst>
        </pc:spChg>
        <pc:spChg chg="mod">
          <ac:chgData name="#NG CHI HUI#" userId="a8074964-3c0e-453e-bf61-1d9101821b9c" providerId="ADAL" clId="{6F6D8026-9D7B-E249-B11F-152A018EB705}" dt="2021-04-06T10:09:35.628" v="17474" actId="164"/>
          <ac:spMkLst>
            <pc:docMk/>
            <pc:sldMk cId="529340965" sldId="383"/>
            <ac:spMk id="257" creationId="{54DDFBED-1E72-D74D-A8DF-3732DB5E5EB7}"/>
          </ac:spMkLst>
        </pc:spChg>
        <pc:spChg chg="mod">
          <ac:chgData name="#NG CHI HUI#" userId="a8074964-3c0e-453e-bf61-1d9101821b9c" providerId="ADAL" clId="{6F6D8026-9D7B-E249-B11F-152A018EB705}" dt="2021-04-06T10:09:35.628" v="17474" actId="164"/>
          <ac:spMkLst>
            <pc:docMk/>
            <pc:sldMk cId="529340965" sldId="383"/>
            <ac:spMk id="258" creationId="{2C641A25-6B94-0447-B03A-17587E593046}"/>
          </ac:spMkLst>
        </pc:spChg>
        <pc:spChg chg="mod">
          <ac:chgData name="#NG CHI HUI#" userId="a8074964-3c0e-453e-bf61-1d9101821b9c" providerId="ADAL" clId="{6F6D8026-9D7B-E249-B11F-152A018EB705}" dt="2021-04-06T10:09:35.628" v="17474" actId="164"/>
          <ac:spMkLst>
            <pc:docMk/>
            <pc:sldMk cId="529340965" sldId="383"/>
            <ac:spMk id="259" creationId="{56FA155B-1F96-A842-B464-6F4B090C6910}"/>
          </ac:spMkLst>
        </pc:spChg>
        <pc:spChg chg="mod">
          <ac:chgData name="#NG CHI HUI#" userId="a8074964-3c0e-453e-bf61-1d9101821b9c" providerId="ADAL" clId="{6F6D8026-9D7B-E249-B11F-152A018EB705}" dt="2021-04-06T10:09:35.628" v="17474" actId="164"/>
          <ac:spMkLst>
            <pc:docMk/>
            <pc:sldMk cId="529340965" sldId="383"/>
            <ac:spMk id="260" creationId="{1368E689-D67D-114E-98FF-BB3A435C7BA8}"/>
          </ac:spMkLst>
        </pc:spChg>
        <pc:spChg chg="mod">
          <ac:chgData name="#NG CHI HUI#" userId="a8074964-3c0e-453e-bf61-1d9101821b9c" providerId="ADAL" clId="{6F6D8026-9D7B-E249-B11F-152A018EB705}" dt="2021-04-06T10:09:35.628" v="17474" actId="164"/>
          <ac:spMkLst>
            <pc:docMk/>
            <pc:sldMk cId="529340965" sldId="383"/>
            <ac:spMk id="261" creationId="{612E0FBB-7138-584F-AAAB-14104B534918}"/>
          </ac:spMkLst>
        </pc:spChg>
        <pc:spChg chg="mod">
          <ac:chgData name="#NG CHI HUI#" userId="a8074964-3c0e-453e-bf61-1d9101821b9c" providerId="ADAL" clId="{6F6D8026-9D7B-E249-B11F-152A018EB705}" dt="2021-04-06T10:09:35.628" v="17474" actId="164"/>
          <ac:spMkLst>
            <pc:docMk/>
            <pc:sldMk cId="529340965" sldId="383"/>
            <ac:spMk id="262" creationId="{DA61577E-B829-E947-A614-1DDB42C656B0}"/>
          </ac:spMkLst>
        </pc:spChg>
        <pc:spChg chg="mod">
          <ac:chgData name="#NG CHI HUI#" userId="a8074964-3c0e-453e-bf61-1d9101821b9c" providerId="ADAL" clId="{6F6D8026-9D7B-E249-B11F-152A018EB705}" dt="2021-04-06T10:09:35.628" v="17474" actId="164"/>
          <ac:spMkLst>
            <pc:docMk/>
            <pc:sldMk cId="529340965" sldId="383"/>
            <ac:spMk id="263" creationId="{7B32BE2B-92B4-3E45-AF08-F6A158609A23}"/>
          </ac:spMkLst>
        </pc:spChg>
        <pc:spChg chg="mod">
          <ac:chgData name="#NG CHI HUI#" userId="a8074964-3c0e-453e-bf61-1d9101821b9c" providerId="ADAL" clId="{6F6D8026-9D7B-E249-B11F-152A018EB705}" dt="2021-04-06T10:09:35.628" v="17474" actId="164"/>
          <ac:spMkLst>
            <pc:docMk/>
            <pc:sldMk cId="529340965" sldId="383"/>
            <ac:spMk id="264" creationId="{04135EE5-15EF-494F-9E23-7AC00A040BB1}"/>
          </ac:spMkLst>
        </pc:spChg>
        <pc:spChg chg="mod">
          <ac:chgData name="#NG CHI HUI#" userId="a8074964-3c0e-453e-bf61-1d9101821b9c" providerId="ADAL" clId="{6F6D8026-9D7B-E249-B11F-152A018EB705}" dt="2021-04-06T10:09:35.628" v="17474" actId="164"/>
          <ac:spMkLst>
            <pc:docMk/>
            <pc:sldMk cId="529340965" sldId="383"/>
            <ac:spMk id="265" creationId="{2A97CB0C-7EF5-274A-921F-7A46EECBCD0F}"/>
          </ac:spMkLst>
        </pc:spChg>
        <pc:spChg chg="mod">
          <ac:chgData name="#NG CHI HUI#" userId="a8074964-3c0e-453e-bf61-1d9101821b9c" providerId="ADAL" clId="{6F6D8026-9D7B-E249-B11F-152A018EB705}" dt="2021-04-06T10:09:35.628" v="17474" actId="164"/>
          <ac:spMkLst>
            <pc:docMk/>
            <pc:sldMk cId="529340965" sldId="383"/>
            <ac:spMk id="266" creationId="{8F407541-53CD-504F-A732-D5B7CA4D17AB}"/>
          </ac:spMkLst>
        </pc:spChg>
        <pc:spChg chg="mod">
          <ac:chgData name="#NG CHI HUI#" userId="a8074964-3c0e-453e-bf61-1d9101821b9c" providerId="ADAL" clId="{6F6D8026-9D7B-E249-B11F-152A018EB705}" dt="2021-04-06T10:09:35.628" v="17474" actId="164"/>
          <ac:spMkLst>
            <pc:docMk/>
            <pc:sldMk cId="529340965" sldId="383"/>
            <ac:spMk id="267" creationId="{CD7ECEAD-5B90-1341-BCB6-0D09848BE25F}"/>
          </ac:spMkLst>
        </pc:spChg>
        <pc:spChg chg="mod">
          <ac:chgData name="#NG CHI HUI#" userId="a8074964-3c0e-453e-bf61-1d9101821b9c" providerId="ADAL" clId="{6F6D8026-9D7B-E249-B11F-152A018EB705}" dt="2021-04-06T10:09:35.628" v="17474" actId="164"/>
          <ac:spMkLst>
            <pc:docMk/>
            <pc:sldMk cId="529340965" sldId="383"/>
            <ac:spMk id="268" creationId="{328BDF0D-A29D-8E45-BE59-4990191685EF}"/>
          </ac:spMkLst>
        </pc:spChg>
        <pc:spChg chg="mod">
          <ac:chgData name="#NG CHI HUI#" userId="a8074964-3c0e-453e-bf61-1d9101821b9c" providerId="ADAL" clId="{6F6D8026-9D7B-E249-B11F-152A018EB705}" dt="2021-04-06T10:09:35.628" v="17474" actId="164"/>
          <ac:spMkLst>
            <pc:docMk/>
            <pc:sldMk cId="529340965" sldId="383"/>
            <ac:spMk id="269" creationId="{2664B59A-0C78-5F42-A2E6-1319FC41D560}"/>
          </ac:spMkLst>
        </pc:spChg>
        <pc:spChg chg="mod">
          <ac:chgData name="#NG CHI HUI#" userId="a8074964-3c0e-453e-bf61-1d9101821b9c" providerId="ADAL" clId="{6F6D8026-9D7B-E249-B11F-152A018EB705}" dt="2021-04-06T10:09:35.628" v="17474" actId="164"/>
          <ac:spMkLst>
            <pc:docMk/>
            <pc:sldMk cId="529340965" sldId="383"/>
            <ac:spMk id="270" creationId="{E958056C-F493-3F4F-B368-7CC9C5A19F49}"/>
          </ac:spMkLst>
        </pc:spChg>
        <pc:spChg chg="mod">
          <ac:chgData name="#NG CHI HUI#" userId="a8074964-3c0e-453e-bf61-1d9101821b9c" providerId="ADAL" clId="{6F6D8026-9D7B-E249-B11F-152A018EB705}" dt="2021-04-06T10:09:35.628" v="17474" actId="164"/>
          <ac:spMkLst>
            <pc:docMk/>
            <pc:sldMk cId="529340965" sldId="383"/>
            <ac:spMk id="271" creationId="{C4C5DEF7-1905-5641-9262-9BA31938F220}"/>
          </ac:spMkLst>
        </pc:spChg>
        <pc:spChg chg="mod">
          <ac:chgData name="#NG CHI HUI#" userId="a8074964-3c0e-453e-bf61-1d9101821b9c" providerId="ADAL" clId="{6F6D8026-9D7B-E249-B11F-152A018EB705}" dt="2021-04-06T10:09:35.628" v="17474" actId="164"/>
          <ac:spMkLst>
            <pc:docMk/>
            <pc:sldMk cId="529340965" sldId="383"/>
            <ac:spMk id="272" creationId="{481B012A-957E-FB4E-99C2-47890661434F}"/>
          </ac:spMkLst>
        </pc:spChg>
        <pc:spChg chg="mod">
          <ac:chgData name="#NG CHI HUI#" userId="a8074964-3c0e-453e-bf61-1d9101821b9c" providerId="ADAL" clId="{6F6D8026-9D7B-E249-B11F-152A018EB705}" dt="2021-04-06T10:09:35.628" v="17474" actId="164"/>
          <ac:spMkLst>
            <pc:docMk/>
            <pc:sldMk cId="529340965" sldId="383"/>
            <ac:spMk id="273" creationId="{29026A31-69E4-B24B-AEFB-6E8351E08761}"/>
          </ac:spMkLst>
        </pc:spChg>
        <pc:spChg chg="mod">
          <ac:chgData name="#NG CHI HUI#" userId="a8074964-3c0e-453e-bf61-1d9101821b9c" providerId="ADAL" clId="{6F6D8026-9D7B-E249-B11F-152A018EB705}" dt="2021-04-06T10:09:35.628" v="17474" actId="164"/>
          <ac:spMkLst>
            <pc:docMk/>
            <pc:sldMk cId="529340965" sldId="383"/>
            <ac:spMk id="274" creationId="{806D0F9C-C3BC-AB46-82D3-922C23C6C9BC}"/>
          </ac:spMkLst>
        </pc:spChg>
        <pc:spChg chg="mod">
          <ac:chgData name="#NG CHI HUI#" userId="a8074964-3c0e-453e-bf61-1d9101821b9c" providerId="ADAL" clId="{6F6D8026-9D7B-E249-B11F-152A018EB705}" dt="2021-04-06T10:09:35.628" v="17474" actId="164"/>
          <ac:spMkLst>
            <pc:docMk/>
            <pc:sldMk cId="529340965" sldId="383"/>
            <ac:spMk id="275" creationId="{7887470C-B889-F04A-B0AD-7CDB4ABB1292}"/>
          </ac:spMkLst>
        </pc:spChg>
        <pc:spChg chg="mod">
          <ac:chgData name="#NG CHI HUI#" userId="a8074964-3c0e-453e-bf61-1d9101821b9c" providerId="ADAL" clId="{6F6D8026-9D7B-E249-B11F-152A018EB705}" dt="2021-04-06T10:09:35.628" v="17474" actId="164"/>
          <ac:spMkLst>
            <pc:docMk/>
            <pc:sldMk cId="529340965" sldId="383"/>
            <ac:spMk id="276" creationId="{CF2D41FF-B370-D741-9B34-C9177A549657}"/>
          </ac:spMkLst>
        </pc:spChg>
        <pc:spChg chg="mod">
          <ac:chgData name="#NG CHI HUI#" userId="a8074964-3c0e-453e-bf61-1d9101821b9c" providerId="ADAL" clId="{6F6D8026-9D7B-E249-B11F-152A018EB705}" dt="2021-04-06T10:09:35.628" v="17474" actId="164"/>
          <ac:spMkLst>
            <pc:docMk/>
            <pc:sldMk cId="529340965" sldId="383"/>
            <ac:spMk id="277" creationId="{7A51C529-430F-D846-80D0-E7D7D2232A0D}"/>
          </ac:spMkLst>
        </pc:spChg>
        <pc:spChg chg="mod">
          <ac:chgData name="#NG CHI HUI#" userId="a8074964-3c0e-453e-bf61-1d9101821b9c" providerId="ADAL" clId="{6F6D8026-9D7B-E249-B11F-152A018EB705}" dt="2021-04-06T10:09:35.628" v="17474" actId="164"/>
          <ac:spMkLst>
            <pc:docMk/>
            <pc:sldMk cId="529340965" sldId="383"/>
            <ac:spMk id="278" creationId="{104232A0-BEAC-5743-8553-2C529F54BB40}"/>
          </ac:spMkLst>
        </pc:spChg>
        <pc:spChg chg="mod">
          <ac:chgData name="#NG CHI HUI#" userId="a8074964-3c0e-453e-bf61-1d9101821b9c" providerId="ADAL" clId="{6F6D8026-9D7B-E249-B11F-152A018EB705}" dt="2021-04-06T10:09:35.628" v="17474" actId="164"/>
          <ac:spMkLst>
            <pc:docMk/>
            <pc:sldMk cId="529340965" sldId="383"/>
            <ac:spMk id="279" creationId="{7BE77762-6AE4-044C-ADAB-7073E938C6BE}"/>
          </ac:spMkLst>
        </pc:spChg>
        <pc:spChg chg="mod">
          <ac:chgData name="#NG CHI HUI#" userId="a8074964-3c0e-453e-bf61-1d9101821b9c" providerId="ADAL" clId="{6F6D8026-9D7B-E249-B11F-152A018EB705}" dt="2021-04-06T10:09:35.628" v="17474" actId="164"/>
          <ac:spMkLst>
            <pc:docMk/>
            <pc:sldMk cId="529340965" sldId="383"/>
            <ac:spMk id="280" creationId="{8AE6A403-D24F-D544-831B-F6752F2EC96A}"/>
          </ac:spMkLst>
        </pc:spChg>
        <pc:spChg chg="mod">
          <ac:chgData name="#NG CHI HUI#" userId="a8074964-3c0e-453e-bf61-1d9101821b9c" providerId="ADAL" clId="{6F6D8026-9D7B-E249-B11F-152A018EB705}" dt="2021-04-06T10:09:35.628" v="17474" actId="164"/>
          <ac:spMkLst>
            <pc:docMk/>
            <pc:sldMk cId="529340965" sldId="383"/>
            <ac:spMk id="281" creationId="{58E13452-AC05-D049-A48C-D748E54342BF}"/>
          </ac:spMkLst>
        </pc:spChg>
        <pc:spChg chg="mod">
          <ac:chgData name="#NG CHI HUI#" userId="a8074964-3c0e-453e-bf61-1d9101821b9c" providerId="ADAL" clId="{6F6D8026-9D7B-E249-B11F-152A018EB705}" dt="2021-04-06T10:09:35.628" v="17474" actId="164"/>
          <ac:spMkLst>
            <pc:docMk/>
            <pc:sldMk cId="529340965" sldId="383"/>
            <ac:spMk id="282" creationId="{9984E931-3F03-824C-9709-5905732407B7}"/>
          </ac:spMkLst>
        </pc:spChg>
        <pc:spChg chg="mod">
          <ac:chgData name="#NG CHI HUI#" userId="a8074964-3c0e-453e-bf61-1d9101821b9c" providerId="ADAL" clId="{6F6D8026-9D7B-E249-B11F-152A018EB705}" dt="2021-04-06T10:09:35.628" v="17474" actId="164"/>
          <ac:spMkLst>
            <pc:docMk/>
            <pc:sldMk cId="529340965" sldId="383"/>
            <ac:spMk id="283" creationId="{50345722-30CB-6D42-8A83-E9CD94C3B884}"/>
          </ac:spMkLst>
        </pc:spChg>
        <pc:spChg chg="mod">
          <ac:chgData name="#NG CHI HUI#" userId="a8074964-3c0e-453e-bf61-1d9101821b9c" providerId="ADAL" clId="{6F6D8026-9D7B-E249-B11F-152A018EB705}" dt="2021-04-06T10:09:35.628" v="17474" actId="164"/>
          <ac:spMkLst>
            <pc:docMk/>
            <pc:sldMk cId="529340965" sldId="383"/>
            <ac:spMk id="284" creationId="{4494E60F-E8EA-7143-AA79-7EEC0DC93139}"/>
          </ac:spMkLst>
        </pc:spChg>
        <pc:spChg chg="mod">
          <ac:chgData name="#NG CHI HUI#" userId="a8074964-3c0e-453e-bf61-1d9101821b9c" providerId="ADAL" clId="{6F6D8026-9D7B-E249-B11F-152A018EB705}" dt="2021-04-06T10:09:35.628" v="17474" actId="164"/>
          <ac:spMkLst>
            <pc:docMk/>
            <pc:sldMk cId="529340965" sldId="383"/>
            <ac:spMk id="285" creationId="{1206BED0-1ED7-894B-835B-4ED5A6A106FA}"/>
          </ac:spMkLst>
        </pc:spChg>
        <pc:spChg chg="mod">
          <ac:chgData name="#NG CHI HUI#" userId="a8074964-3c0e-453e-bf61-1d9101821b9c" providerId="ADAL" clId="{6F6D8026-9D7B-E249-B11F-152A018EB705}" dt="2021-04-06T10:09:35.628" v="17474" actId="164"/>
          <ac:spMkLst>
            <pc:docMk/>
            <pc:sldMk cId="529340965" sldId="383"/>
            <ac:spMk id="286" creationId="{1BEAF307-AF22-A846-88CB-4994BACE5F95}"/>
          </ac:spMkLst>
        </pc:spChg>
        <pc:spChg chg="mod">
          <ac:chgData name="#NG CHI HUI#" userId="a8074964-3c0e-453e-bf61-1d9101821b9c" providerId="ADAL" clId="{6F6D8026-9D7B-E249-B11F-152A018EB705}" dt="2021-04-06T10:09:35.628" v="17474" actId="164"/>
          <ac:spMkLst>
            <pc:docMk/>
            <pc:sldMk cId="529340965" sldId="383"/>
            <ac:spMk id="287" creationId="{127913F1-1D2C-3D4D-9138-952C0C9EBAE0}"/>
          </ac:spMkLst>
        </pc:spChg>
        <pc:spChg chg="mod">
          <ac:chgData name="#NG CHI HUI#" userId="a8074964-3c0e-453e-bf61-1d9101821b9c" providerId="ADAL" clId="{6F6D8026-9D7B-E249-B11F-152A018EB705}" dt="2021-04-06T10:09:35.628" v="17474" actId="164"/>
          <ac:spMkLst>
            <pc:docMk/>
            <pc:sldMk cId="529340965" sldId="383"/>
            <ac:spMk id="288" creationId="{6FBB51F3-B5ED-FC4A-8A5D-02900DE77A29}"/>
          </ac:spMkLst>
        </pc:spChg>
        <pc:spChg chg="mod">
          <ac:chgData name="#NG CHI HUI#" userId="a8074964-3c0e-453e-bf61-1d9101821b9c" providerId="ADAL" clId="{6F6D8026-9D7B-E249-B11F-152A018EB705}" dt="2021-04-06T10:09:35.628" v="17474" actId="164"/>
          <ac:spMkLst>
            <pc:docMk/>
            <pc:sldMk cId="529340965" sldId="383"/>
            <ac:spMk id="289" creationId="{9D24B164-5F66-0447-AE54-85E893CA3BFD}"/>
          </ac:spMkLst>
        </pc:spChg>
        <pc:spChg chg="mod">
          <ac:chgData name="#NG CHI HUI#" userId="a8074964-3c0e-453e-bf61-1d9101821b9c" providerId="ADAL" clId="{6F6D8026-9D7B-E249-B11F-152A018EB705}" dt="2021-04-06T10:09:35.628" v="17474" actId="164"/>
          <ac:spMkLst>
            <pc:docMk/>
            <pc:sldMk cId="529340965" sldId="383"/>
            <ac:spMk id="290" creationId="{84EEA31A-7E70-534A-9AF8-04860566E285}"/>
          </ac:spMkLst>
        </pc:spChg>
        <pc:spChg chg="mod">
          <ac:chgData name="#NG CHI HUI#" userId="a8074964-3c0e-453e-bf61-1d9101821b9c" providerId="ADAL" clId="{6F6D8026-9D7B-E249-B11F-152A018EB705}" dt="2021-04-06T10:09:35.628" v="17474" actId="164"/>
          <ac:spMkLst>
            <pc:docMk/>
            <pc:sldMk cId="529340965" sldId="383"/>
            <ac:spMk id="292" creationId="{3E24DA7E-92EC-4246-8360-D2DAB9332CEC}"/>
          </ac:spMkLst>
        </pc:spChg>
        <pc:spChg chg="mod">
          <ac:chgData name="#NG CHI HUI#" userId="a8074964-3c0e-453e-bf61-1d9101821b9c" providerId="ADAL" clId="{6F6D8026-9D7B-E249-B11F-152A018EB705}" dt="2021-04-06T10:09:35.628" v="17474" actId="164"/>
          <ac:spMkLst>
            <pc:docMk/>
            <pc:sldMk cId="529340965" sldId="383"/>
            <ac:spMk id="293" creationId="{B67E6AC6-924A-B140-A34D-C273624269EF}"/>
          </ac:spMkLst>
        </pc:spChg>
        <pc:spChg chg="mod">
          <ac:chgData name="#NG CHI HUI#" userId="a8074964-3c0e-453e-bf61-1d9101821b9c" providerId="ADAL" clId="{6F6D8026-9D7B-E249-B11F-152A018EB705}" dt="2021-04-06T10:09:35.628" v="17474" actId="164"/>
          <ac:spMkLst>
            <pc:docMk/>
            <pc:sldMk cId="529340965" sldId="383"/>
            <ac:spMk id="294" creationId="{B8C9B15A-17CE-2745-89CD-CF664F90E53A}"/>
          </ac:spMkLst>
        </pc:spChg>
        <pc:spChg chg="mod">
          <ac:chgData name="#NG CHI HUI#" userId="a8074964-3c0e-453e-bf61-1d9101821b9c" providerId="ADAL" clId="{6F6D8026-9D7B-E249-B11F-152A018EB705}" dt="2021-04-06T10:09:35.628" v="17474" actId="164"/>
          <ac:spMkLst>
            <pc:docMk/>
            <pc:sldMk cId="529340965" sldId="383"/>
            <ac:spMk id="295" creationId="{5C15C3F4-C282-C24C-B953-C1A850DB492B}"/>
          </ac:spMkLst>
        </pc:spChg>
        <pc:spChg chg="mod">
          <ac:chgData name="#NG CHI HUI#" userId="a8074964-3c0e-453e-bf61-1d9101821b9c" providerId="ADAL" clId="{6F6D8026-9D7B-E249-B11F-152A018EB705}" dt="2021-04-06T10:09:35.628" v="17474" actId="164"/>
          <ac:spMkLst>
            <pc:docMk/>
            <pc:sldMk cId="529340965" sldId="383"/>
            <ac:spMk id="296" creationId="{22B3D303-5C7B-044B-A33F-C664F34CBC79}"/>
          </ac:spMkLst>
        </pc:spChg>
        <pc:spChg chg="mod">
          <ac:chgData name="#NG CHI HUI#" userId="a8074964-3c0e-453e-bf61-1d9101821b9c" providerId="ADAL" clId="{6F6D8026-9D7B-E249-B11F-152A018EB705}" dt="2021-04-06T10:09:35.628" v="17474" actId="164"/>
          <ac:spMkLst>
            <pc:docMk/>
            <pc:sldMk cId="529340965" sldId="383"/>
            <ac:spMk id="297" creationId="{22D091B1-A170-094D-9CDE-EA1BB7634E97}"/>
          </ac:spMkLst>
        </pc:spChg>
        <pc:spChg chg="mod">
          <ac:chgData name="#NG CHI HUI#" userId="a8074964-3c0e-453e-bf61-1d9101821b9c" providerId="ADAL" clId="{6F6D8026-9D7B-E249-B11F-152A018EB705}" dt="2021-04-06T10:09:35.628" v="17474" actId="164"/>
          <ac:spMkLst>
            <pc:docMk/>
            <pc:sldMk cId="529340965" sldId="383"/>
            <ac:spMk id="298" creationId="{EC8C8F86-FF4D-D94C-8F77-98C5AD981A90}"/>
          </ac:spMkLst>
        </pc:spChg>
        <pc:spChg chg="mod">
          <ac:chgData name="#NG CHI HUI#" userId="a8074964-3c0e-453e-bf61-1d9101821b9c" providerId="ADAL" clId="{6F6D8026-9D7B-E249-B11F-152A018EB705}" dt="2021-04-06T10:09:35.628" v="17474" actId="164"/>
          <ac:spMkLst>
            <pc:docMk/>
            <pc:sldMk cId="529340965" sldId="383"/>
            <ac:spMk id="299" creationId="{E8912EE6-A087-F14C-B3C6-CA0BC170667C}"/>
          </ac:spMkLst>
        </pc:spChg>
        <pc:spChg chg="mod">
          <ac:chgData name="#NG CHI HUI#" userId="a8074964-3c0e-453e-bf61-1d9101821b9c" providerId="ADAL" clId="{6F6D8026-9D7B-E249-B11F-152A018EB705}" dt="2021-04-06T10:09:35.628" v="17474" actId="164"/>
          <ac:spMkLst>
            <pc:docMk/>
            <pc:sldMk cId="529340965" sldId="383"/>
            <ac:spMk id="300" creationId="{8420A977-9BFC-CA4C-A69C-4CF866E4E7A6}"/>
          </ac:spMkLst>
        </pc:spChg>
        <pc:spChg chg="mod">
          <ac:chgData name="#NG CHI HUI#" userId="a8074964-3c0e-453e-bf61-1d9101821b9c" providerId="ADAL" clId="{6F6D8026-9D7B-E249-B11F-152A018EB705}" dt="2021-04-06T10:09:35.628" v="17474" actId="164"/>
          <ac:spMkLst>
            <pc:docMk/>
            <pc:sldMk cId="529340965" sldId="383"/>
            <ac:spMk id="301" creationId="{47AAC6CD-1026-3448-97D3-FAA96D4B605D}"/>
          </ac:spMkLst>
        </pc:spChg>
        <pc:spChg chg="mod">
          <ac:chgData name="#NG CHI HUI#" userId="a8074964-3c0e-453e-bf61-1d9101821b9c" providerId="ADAL" clId="{6F6D8026-9D7B-E249-B11F-152A018EB705}" dt="2021-04-06T10:09:35.628" v="17474" actId="164"/>
          <ac:spMkLst>
            <pc:docMk/>
            <pc:sldMk cId="529340965" sldId="383"/>
            <ac:spMk id="302" creationId="{0FEF6881-A483-CB45-B011-1F53A7D1E9B1}"/>
          </ac:spMkLst>
        </pc:spChg>
        <pc:spChg chg="mod">
          <ac:chgData name="#NG CHI HUI#" userId="a8074964-3c0e-453e-bf61-1d9101821b9c" providerId="ADAL" clId="{6F6D8026-9D7B-E249-B11F-152A018EB705}" dt="2021-04-06T10:09:35.628" v="17474" actId="164"/>
          <ac:spMkLst>
            <pc:docMk/>
            <pc:sldMk cId="529340965" sldId="383"/>
            <ac:spMk id="303" creationId="{F22028F6-E510-2242-AF7A-13D5CC1CB499}"/>
          </ac:spMkLst>
        </pc:spChg>
        <pc:spChg chg="mod">
          <ac:chgData name="#NG CHI HUI#" userId="a8074964-3c0e-453e-bf61-1d9101821b9c" providerId="ADAL" clId="{6F6D8026-9D7B-E249-B11F-152A018EB705}" dt="2021-04-06T10:09:35.628" v="17474" actId="164"/>
          <ac:spMkLst>
            <pc:docMk/>
            <pc:sldMk cId="529340965" sldId="383"/>
            <ac:spMk id="304" creationId="{0B7DF8ED-1F17-6E43-A027-27DF635B8B49}"/>
          </ac:spMkLst>
        </pc:spChg>
        <pc:spChg chg="mod">
          <ac:chgData name="#NG CHI HUI#" userId="a8074964-3c0e-453e-bf61-1d9101821b9c" providerId="ADAL" clId="{6F6D8026-9D7B-E249-B11F-152A018EB705}" dt="2021-04-06T10:09:35.628" v="17474" actId="164"/>
          <ac:spMkLst>
            <pc:docMk/>
            <pc:sldMk cId="529340965" sldId="383"/>
            <ac:spMk id="305" creationId="{2480DD8A-DA3C-AD48-B21B-AFC08E49CD6E}"/>
          </ac:spMkLst>
        </pc:spChg>
        <pc:spChg chg="mod">
          <ac:chgData name="#NG CHI HUI#" userId="a8074964-3c0e-453e-bf61-1d9101821b9c" providerId="ADAL" clId="{6F6D8026-9D7B-E249-B11F-152A018EB705}" dt="2021-04-06T10:09:35.628" v="17474" actId="164"/>
          <ac:spMkLst>
            <pc:docMk/>
            <pc:sldMk cId="529340965" sldId="383"/>
            <ac:spMk id="306" creationId="{5CE54EAB-A9C6-B742-9D05-F0FAA289FAF1}"/>
          </ac:spMkLst>
        </pc:spChg>
        <pc:spChg chg="mod">
          <ac:chgData name="#NG CHI HUI#" userId="a8074964-3c0e-453e-bf61-1d9101821b9c" providerId="ADAL" clId="{6F6D8026-9D7B-E249-B11F-152A018EB705}" dt="2021-04-06T10:09:35.628" v="17474" actId="164"/>
          <ac:spMkLst>
            <pc:docMk/>
            <pc:sldMk cId="529340965" sldId="383"/>
            <ac:spMk id="307" creationId="{B9FE313E-A323-214C-8DF4-3D7CCC80CBB3}"/>
          </ac:spMkLst>
        </pc:spChg>
        <pc:spChg chg="mod">
          <ac:chgData name="#NG CHI HUI#" userId="a8074964-3c0e-453e-bf61-1d9101821b9c" providerId="ADAL" clId="{6F6D8026-9D7B-E249-B11F-152A018EB705}" dt="2021-04-06T10:09:35.628" v="17474" actId="164"/>
          <ac:spMkLst>
            <pc:docMk/>
            <pc:sldMk cId="529340965" sldId="383"/>
            <ac:spMk id="308" creationId="{62A72CC5-65A4-074D-BC90-D0AC8F1811D5}"/>
          </ac:spMkLst>
        </pc:spChg>
        <pc:spChg chg="mod">
          <ac:chgData name="#NG CHI HUI#" userId="a8074964-3c0e-453e-bf61-1d9101821b9c" providerId="ADAL" clId="{6F6D8026-9D7B-E249-B11F-152A018EB705}" dt="2021-04-06T10:09:35.628" v="17474" actId="164"/>
          <ac:spMkLst>
            <pc:docMk/>
            <pc:sldMk cId="529340965" sldId="383"/>
            <ac:spMk id="309" creationId="{BB34CA49-DEFF-024D-8A09-75B481A0C226}"/>
          </ac:spMkLst>
        </pc:spChg>
        <pc:spChg chg="mod">
          <ac:chgData name="#NG CHI HUI#" userId="a8074964-3c0e-453e-bf61-1d9101821b9c" providerId="ADAL" clId="{6F6D8026-9D7B-E249-B11F-152A018EB705}" dt="2021-04-06T10:09:35.628" v="17474" actId="164"/>
          <ac:spMkLst>
            <pc:docMk/>
            <pc:sldMk cId="529340965" sldId="383"/>
            <ac:spMk id="310" creationId="{3FAF7EBB-3D7E-7E41-860E-6BD3F5A8EC7D}"/>
          </ac:spMkLst>
        </pc:spChg>
        <pc:spChg chg="mod">
          <ac:chgData name="#NG CHI HUI#" userId="a8074964-3c0e-453e-bf61-1d9101821b9c" providerId="ADAL" clId="{6F6D8026-9D7B-E249-B11F-152A018EB705}" dt="2021-04-06T10:09:35.628" v="17474" actId="164"/>
          <ac:spMkLst>
            <pc:docMk/>
            <pc:sldMk cId="529340965" sldId="383"/>
            <ac:spMk id="311" creationId="{67053986-34E3-9646-AEAE-8859A464AC2B}"/>
          </ac:spMkLst>
        </pc:spChg>
        <pc:spChg chg="mod">
          <ac:chgData name="#NG CHI HUI#" userId="a8074964-3c0e-453e-bf61-1d9101821b9c" providerId="ADAL" clId="{6F6D8026-9D7B-E249-B11F-152A018EB705}" dt="2021-04-06T10:09:35.628" v="17474" actId="164"/>
          <ac:spMkLst>
            <pc:docMk/>
            <pc:sldMk cId="529340965" sldId="383"/>
            <ac:spMk id="312" creationId="{259351CD-DD37-364F-AF99-4F6484EA2061}"/>
          </ac:spMkLst>
        </pc:spChg>
        <pc:spChg chg="mod">
          <ac:chgData name="#NG CHI HUI#" userId="a8074964-3c0e-453e-bf61-1d9101821b9c" providerId="ADAL" clId="{6F6D8026-9D7B-E249-B11F-152A018EB705}" dt="2021-04-06T10:09:35.628" v="17474" actId="164"/>
          <ac:spMkLst>
            <pc:docMk/>
            <pc:sldMk cId="529340965" sldId="383"/>
            <ac:spMk id="313" creationId="{54BB2D82-CCD3-7241-88C3-7F83F6FF69D0}"/>
          </ac:spMkLst>
        </pc:spChg>
        <pc:spChg chg="mod">
          <ac:chgData name="#NG CHI HUI#" userId="a8074964-3c0e-453e-bf61-1d9101821b9c" providerId="ADAL" clId="{6F6D8026-9D7B-E249-B11F-152A018EB705}" dt="2021-04-06T10:09:35.628" v="17474" actId="164"/>
          <ac:spMkLst>
            <pc:docMk/>
            <pc:sldMk cId="529340965" sldId="383"/>
            <ac:spMk id="314" creationId="{7FC44BE2-9F54-8F4E-9A69-2B0179CD419C}"/>
          </ac:spMkLst>
        </pc:spChg>
        <pc:spChg chg="mod">
          <ac:chgData name="#NG CHI HUI#" userId="a8074964-3c0e-453e-bf61-1d9101821b9c" providerId="ADAL" clId="{6F6D8026-9D7B-E249-B11F-152A018EB705}" dt="2021-04-06T10:09:35.628" v="17474" actId="164"/>
          <ac:spMkLst>
            <pc:docMk/>
            <pc:sldMk cId="529340965" sldId="383"/>
            <ac:spMk id="315" creationId="{D67238B9-5FCE-BB48-9EC4-C6F119BD871D}"/>
          </ac:spMkLst>
        </pc:spChg>
        <pc:spChg chg="mod">
          <ac:chgData name="#NG CHI HUI#" userId="a8074964-3c0e-453e-bf61-1d9101821b9c" providerId="ADAL" clId="{6F6D8026-9D7B-E249-B11F-152A018EB705}" dt="2021-04-06T10:09:35.628" v="17474" actId="164"/>
          <ac:spMkLst>
            <pc:docMk/>
            <pc:sldMk cId="529340965" sldId="383"/>
            <ac:spMk id="316" creationId="{48E6C568-D18B-5C45-9488-0E658B2BB5FA}"/>
          </ac:spMkLst>
        </pc:spChg>
        <pc:spChg chg="mod">
          <ac:chgData name="#NG CHI HUI#" userId="a8074964-3c0e-453e-bf61-1d9101821b9c" providerId="ADAL" clId="{6F6D8026-9D7B-E249-B11F-152A018EB705}" dt="2021-04-06T10:09:35.628" v="17474" actId="164"/>
          <ac:spMkLst>
            <pc:docMk/>
            <pc:sldMk cId="529340965" sldId="383"/>
            <ac:spMk id="317" creationId="{14F453B4-D296-A241-AC41-77DC07ED9122}"/>
          </ac:spMkLst>
        </pc:spChg>
        <pc:spChg chg="mod">
          <ac:chgData name="#NG CHI HUI#" userId="a8074964-3c0e-453e-bf61-1d9101821b9c" providerId="ADAL" clId="{6F6D8026-9D7B-E249-B11F-152A018EB705}" dt="2021-04-06T10:09:35.628" v="17474" actId="164"/>
          <ac:spMkLst>
            <pc:docMk/>
            <pc:sldMk cId="529340965" sldId="383"/>
            <ac:spMk id="318" creationId="{CFFE034D-33C9-1740-9DA9-9029407F63B2}"/>
          </ac:spMkLst>
        </pc:spChg>
        <pc:spChg chg="mod">
          <ac:chgData name="#NG CHI HUI#" userId="a8074964-3c0e-453e-bf61-1d9101821b9c" providerId="ADAL" clId="{6F6D8026-9D7B-E249-B11F-152A018EB705}" dt="2021-04-06T10:09:35.628" v="17474" actId="164"/>
          <ac:spMkLst>
            <pc:docMk/>
            <pc:sldMk cId="529340965" sldId="383"/>
            <ac:spMk id="319" creationId="{5C1BCBC9-28EE-CC4F-853B-1B66BE4A0A97}"/>
          </ac:spMkLst>
        </pc:spChg>
        <pc:spChg chg="mod">
          <ac:chgData name="#NG CHI HUI#" userId="a8074964-3c0e-453e-bf61-1d9101821b9c" providerId="ADAL" clId="{6F6D8026-9D7B-E249-B11F-152A018EB705}" dt="2021-04-06T10:09:35.628" v="17474" actId="164"/>
          <ac:spMkLst>
            <pc:docMk/>
            <pc:sldMk cId="529340965" sldId="383"/>
            <ac:spMk id="320" creationId="{7E8CCB03-8059-EC40-A85E-412C19A6E6A2}"/>
          </ac:spMkLst>
        </pc:spChg>
        <pc:spChg chg="mod">
          <ac:chgData name="#NG CHI HUI#" userId="a8074964-3c0e-453e-bf61-1d9101821b9c" providerId="ADAL" clId="{6F6D8026-9D7B-E249-B11F-152A018EB705}" dt="2021-04-06T10:09:35.628" v="17474" actId="164"/>
          <ac:spMkLst>
            <pc:docMk/>
            <pc:sldMk cId="529340965" sldId="383"/>
            <ac:spMk id="321" creationId="{23A8A874-A016-2C45-B2B7-94BA6F0CB198}"/>
          </ac:spMkLst>
        </pc:spChg>
        <pc:spChg chg="mod">
          <ac:chgData name="#NG CHI HUI#" userId="a8074964-3c0e-453e-bf61-1d9101821b9c" providerId="ADAL" clId="{6F6D8026-9D7B-E249-B11F-152A018EB705}" dt="2021-04-06T10:09:35.628" v="17474" actId="164"/>
          <ac:spMkLst>
            <pc:docMk/>
            <pc:sldMk cId="529340965" sldId="383"/>
            <ac:spMk id="322" creationId="{9D437D08-AADF-EC42-B2C2-6FDA8B85CDAA}"/>
          </ac:spMkLst>
        </pc:spChg>
        <pc:spChg chg="mod">
          <ac:chgData name="#NG CHI HUI#" userId="a8074964-3c0e-453e-bf61-1d9101821b9c" providerId="ADAL" clId="{6F6D8026-9D7B-E249-B11F-152A018EB705}" dt="2021-04-06T10:09:35.628" v="17474" actId="164"/>
          <ac:spMkLst>
            <pc:docMk/>
            <pc:sldMk cId="529340965" sldId="383"/>
            <ac:spMk id="323" creationId="{9C62F9CE-6F74-1845-BFA4-1003E060A8CA}"/>
          </ac:spMkLst>
        </pc:spChg>
        <pc:spChg chg="mod">
          <ac:chgData name="#NG CHI HUI#" userId="a8074964-3c0e-453e-bf61-1d9101821b9c" providerId="ADAL" clId="{6F6D8026-9D7B-E249-B11F-152A018EB705}" dt="2021-04-06T10:09:35.628" v="17474" actId="164"/>
          <ac:spMkLst>
            <pc:docMk/>
            <pc:sldMk cId="529340965" sldId="383"/>
            <ac:spMk id="324" creationId="{A98110CE-8863-C545-B1AD-B87D7632C7CE}"/>
          </ac:spMkLst>
        </pc:spChg>
        <pc:spChg chg="mod">
          <ac:chgData name="#NG CHI HUI#" userId="a8074964-3c0e-453e-bf61-1d9101821b9c" providerId="ADAL" clId="{6F6D8026-9D7B-E249-B11F-152A018EB705}" dt="2021-04-06T10:09:35.628" v="17474" actId="164"/>
          <ac:spMkLst>
            <pc:docMk/>
            <pc:sldMk cId="529340965" sldId="383"/>
            <ac:spMk id="325" creationId="{92B8D4A4-87A6-C143-80EA-3EC4C6E13EC6}"/>
          </ac:spMkLst>
        </pc:spChg>
        <pc:spChg chg="mod">
          <ac:chgData name="#NG CHI HUI#" userId="a8074964-3c0e-453e-bf61-1d9101821b9c" providerId="ADAL" clId="{6F6D8026-9D7B-E249-B11F-152A018EB705}" dt="2021-04-06T10:09:35.628" v="17474" actId="164"/>
          <ac:spMkLst>
            <pc:docMk/>
            <pc:sldMk cId="529340965" sldId="383"/>
            <ac:spMk id="326" creationId="{318E8A60-CB60-2847-AAF2-1CC2837D89A2}"/>
          </ac:spMkLst>
        </pc:spChg>
        <pc:spChg chg="mod">
          <ac:chgData name="#NG CHI HUI#" userId="a8074964-3c0e-453e-bf61-1d9101821b9c" providerId="ADAL" clId="{6F6D8026-9D7B-E249-B11F-152A018EB705}" dt="2021-04-06T10:09:35.628" v="17474" actId="164"/>
          <ac:spMkLst>
            <pc:docMk/>
            <pc:sldMk cId="529340965" sldId="383"/>
            <ac:spMk id="327" creationId="{DF80C870-4008-E34B-B4DF-DDB7B69206B6}"/>
          </ac:spMkLst>
        </pc:spChg>
        <pc:spChg chg="mod">
          <ac:chgData name="#NG CHI HUI#" userId="a8074964-3c0e-453e-bf61-1d9101821b9c" providerId="ADAL" clId="{6F6D8026-9D7B-E249-B11F-152A018EB705}" dt="2021-04-06T10:09:35.628" v="17474" actId="164"/>
          <ac:spMkLst>
            <pc:docMk/>
            <pc:sldMk cId="529340965" sldId="383"/>
            <ac:spMk id="328" creationId="{6DBC5B99-ED88-0B41-B111-BAA582C62E4C}"/>
          </ac:spMkLst>
        </pc:spChg>
        <pc:spChg chg="mod">
          <ac:chgData name="#NG CHI HUI#" userId="a8074964-3c0e-453e-bf61-1d9101821b9c" providerId="ADAL" clId="{6F6D8026-9D7B-E249-B11F-152A018EB705}" dt="2021-04-06T10:09:35.628" v="17474" actId="164"/>
          <ac:spMkLst>
            <pc:docMk/>
            <pc:sldMk cId="529340965" sldId="383"/>
            <ac:spMk id="329" creationId="{3548883A-5B0D-4A49-A3B0-04A69E09C557}"/>
          </ac:spMkLst>
        </pc:spChg>
        <pc:spChg chg="mod">
          <ac:chgData name="#NG CHI HUI#" userId="a8074964-3c0e-453e-bf61-1d9101821b9c" providerId="ADAL" clId="{6F6D8026-9D7B-E249-B11F-152A018EB705}" dt="2021-04-06T10:09:35.628" v="17474" actId="164"/>
          <ac:spMkLst>
            <pc:docMk/>
            <pc:sldMk cId="529340965" sldId="383"/>
            <ac:spMk id="330" creationId="{91E718B8-8435-0940-B9C7-A4FA07E24CD4}"/>
          </ac:spMkLst>
        </pc:spChg>
        <pc:spChg chg="mod">
          <ac:chgData name="#NG CHI HUI#" userId="a8074964-3c0e-453e-bf61-1d9101821b9c" providerId="ADAL" clId="{6F6D8026-9D7B-E249-B11F-152A018EB705}" dt="2021-04-06T10:09:35.628" v="17474" actId="164"/>
          <ac:spMkLst>
            <pc:docMk/>
            <pc:sldMk cId="529340965" sldId="383"/>
            <ac:spMk id="331" creationId="{EAC68605-CAC4-914B-AE03-E8F812208C62}"/>
          </ac:spMkLst>
        </pc:spChg>
        <pc:spChg chg="mod">
          <ac:chgData name="#NG CHI HUI#" userId="a8074964-3c0e-453e-bf61-1d9101821b9c" providerId="ADAL" clId="{6F6D8026-9D7B-E249-B11F-152A018EB705}" dt="2021-04-06T10:09:35.628" v="17474" actId="164"/>
          <ac:spMkLst>
            <pc:docMk/>
            <pc:sldMk cId="529340965" sldId="383"/>
            <ac:spMk id="332" creationId="{A8A11C0F-8D71-6A40-936A-F9A748A644A0}"/>
          </ac:spMkLst>
        </pc:spChg>
        <pc:spChg chg="mod">
          <ac:chgData name="#NG CHI HUI#" userId="a8074964-3c0e-453e-bf61-1d9101821b9c" providerId="ADAL" clId="{6F6D8026-9D7B-E249-B11F-152A018EB705}" dt="2021-04-06T10:09:35.628" v="17474" actId="164"/>
          <ac:spMkLst>
            <pc:docMk/>
            <pc:sldMk cId="529340965" sldId="383"/>
            <ac:spMk id="333" creationId="{E94CED7E-C5AD-0B40-810F-9EB3569E6D0E}"/>
          </ac:spMkLst>
        </pc:spChg>
        <pc:spChg chg="mod">
          <ac:chgData name="#NG CHI HUI#" userId="a8074964-3c0e-453e-bf61-1d9101821b9c" providerId="ADAL" clId="{6F6D8026-9D7B-E249-B11F-152A018EB705}" dt="2021-04-06T10:09:35.628" v="17474" actId="164"/>
          <ac:spMkLst>
            <pc:docMk/>
            <pc:sldMk cId="529340965" sldId="383"/>
            <ac:spMk id="334" creationId="{27EF3AEC-4131-DA4A-98A8-DBF43FD801A4}"/>
          </ac:spMkLst>
        </pc:spChg>
        <pc:spChg chg="mod">
          <ac:chgData name="#NG CHI HUI#" userId="a8074964-3c0e-453e-bf61-1d9101821b9c" providerId="ADAL" clId="{6F6D8026-9D7B-E249-B11F-152A018EB705}" dt="2021-04-06T10:09:35.628" v="17474" actId="164"/>
          <ac:spMkLst>
            <pc:docMk/>
            <pc:sldMk cId="529340965" sldId="383"/>
            <ac:spMk id="335" creationId="{4372E7B3-D0D9-D440-936D-05D33E93F760}"/>
          </ac:spMkLst>
        </pc:spChg>
        <pc:spChg chg="mod">
          <ac:chgData name="#NG CHI HUI#" userId="a8074964-3c0e-453e-bf61-1d9101821b9c" providerId="ADAL" clId="{6F6D8026-9D7B-E249-B11F-152A018EB705}" dt="2021-04-06T10:09:35.628" v="17474" actId="164"/>
          <ac:spMkLst>
            <pc:docMk/>
            <pc:sldMk cId="529340965" sldId="383"/>
            <ac:spMk id="336" creationId="{BD356791-AFB0-314C-86B0-A92F1E5FFACE}"/>
          </ac:spMkLst>
        </pc:spChg>
        <pc:spChg chg="mod">
          <ac:chgData name="#NG CHI HUI#" userId="a8074964-3c0e-453e-bf61-1d9101821b9c" providerId="ADAL" clId="{6F6D8026-9D7B-E249-B11F-152A018EB705}" dt="2021-04-06T10:09:35.628" v="17474" actId="164"/>
          <ac:spMkLst>
            <pc:docMk/>
            <pc:sldMk cId="529340965" sldId="383"/>
            <ac:spMk id="337" creationId="{2EF1A717-AAD3-B046-9314-0A29D20C7C64}"/>
          </ac:spMkLst>
        </pc:spChg>
        <pc:spChg chg="mod">
          <ac:chgData name="#NG CHI HUI#" userId="a8074964-3c0e-453e-bf61-1d9101821b9c" providerId="ADAL" clId="{6F6D8026-9D7B-E249-B11F-152A018EB705}" dt="2021-04-06T10:09:35.628" v="17474" actId="164"/>
          <ac:spMkLst>
            <pc:docMk/>
            <pc:sldMk cId="529340965" sldId="383"/>
            <ac:spMk id="338" creationId="{3F5F60A7-CC00-EE4D-B5BC-12EC4D59C995}"/>
          </ac:spMkLst>
        </pc:spChg>
        <pc:spChg chg="mod">
          <ac:chgData name="#NG CHI HUI#" userId="a8074964-3c0e-453e-bf61-1d9101821b9c" providerId="ADAL" clId="{6F6D8026-9D7B-E249-B11F-152A018EB705}" dt="2021-04-06T10:09:35.628" v="17474" actId="164"/>
          <ac:spMkLst>
            <pc:docMk/>
            <pc:sldMk cId="529340965" sldId="383"/>
            <ac:spMk id="339" creationId="{617FD3FB-C2E7-214A-9A41-8FA81B135B12}"/>
          </ac:spMkLst>
        </pc:spChg>
        <pc:spChg chg="mod">
          <ac:chgData name="#NG CHI HUI#" userId="a8074964-3c0e-453e-bf61-1d9101821b9c" providerId="ADAL" clId="{6F6D8026-9D7B-E249-B11F-152A018EB705}" dt="2021-04-06T10:09:35.628" v="17474" actId="164"/>
          <ac:spMkLst>
            <pc:docMk/>
            <pc:sldMk cId="529340965" sldId="383"/>
            <ac:spMk id="340" creationId="{6B287037-47CF-2A4E-9B35-DF97C66F53C4}"/>
          </ac:spMkLst>
        </pc:spChg>
        <pc:spChg chg="mod">
          <ac:chgData name="#NG CHI HUI#" userId="a8074964-3c0e-453e-bf61-1d9101821b9c" providerId="ADAL" clId="{6F6D8026-9D7B-E249-B11F-152A018EB705}" dt="2021-04-06T10:09:35.628" v="17474" actId="164"/>
          <ac:spMkLst>
            <pc:docMk/>
            <pc:sldMk cId="529340965" sldId="383"/>
            <ac:spMk id="341" creationId="{443C0616-A299-354B-A8C5-ADE1CFEAE26B}"/>
          </ac:spMkLst>
        </pc:spChg>
        <pc:spChg chg="mod">
          <ac:chgData name="#NG CHI HUI#" userId="a8074964-3c0e-453e-bf61-1d9101821b9c" providerId="ADAL" clId="{6F6D8026-9D7B-E249-B11F-152A018EB705}" dt="2021-04-06T10:09:35.628" v="17474" actId="164"/>
          <ac:spMkLst>
            <pc:docMk/>
            <pc:sldMk cId="529340965" sldId="383"/>
            <ac:spMk id="342" creationId="{F4C23FFC-DC2E-674D-9355-53F65BC5F8AD}"/>
          </ac:spMkLst>
        </pc:spChg>
        <pc:spChg chg="mod">
          <ac:chgData name="#NG CHI HUI#" userId="a8074964-3c0e-453e-bf61-1d9101821b9c" providerId="ADAL" clId="{6F6D8026-9D7B-E249-B11F-152A018EB705}" dt="2021-04-06T10:09:35.628" v="17474" actId="164"/>
          <ac:spMkLst>
            <pc:docMk/>
            <pc:sldMk cId="529340965" sldId="383"/>
            <ac:spMk id="343" creationId="{FB9C28BA-1966-4747-80D5-3299F45BCE85}"/>
          </ac:spMkLst>
        </pc:spChg>
        <pc:spChg chg="mod">
          <ac:chgData name="#NG CHI HUI#" userId="a8074964-3c0e-453e-bf61-1d9101821b9c" providerId="ADAL" clId="{6F6D8026-9D7B-E249-B11F-152A018EB705}" dt="2021-04-06T10:09:35.628" v="17474" actId="164"/>
          <ac:spMkLst>
            <pc:docMk/>
            <pc:sldMk cId="529340965" sldId="383"/>
            <ac:spMk id="344" creationId="{33F04DFE-8DBA-CD46-AA11-354A6611BFE9}"/>
          </ac:spMkLst>
        </pc:spChg>
        <pc:spChg chg="mod">
          <ac:chgData name="#NG CHI HUI#" userId="a8074964-3c0e-453e-bf61-1d9101821b9c" providerId="ADAL" clId="{6F6D8026-9D7B-E249-B11F-152A018EB705}" dt="2021-04-06T10:09:35.628" v="17474" actId="164"/>
          <ac:spMkLst>
            <pc:docMk/>
            <pc:sldMk cId="529340965" sldId="383"/>
            <ac:spMk id="345" creationId="{025C47F0-973A-4049-A2FC-22FF6F302420}"/>
          </ac:spMkLst>
        </pc:spChg>
        <pc:spChg chg="mod">
          <ac:chgData name="#NG CHI HUI#" userId="a8074964-3c0e-453e-bf61-1d9101821b9c" providerId="ADAL" clId="{6F6D8026-9D7B-E249-B11F-152A018EB705}" dt="2021-04-06T10:09:35.628" v="17474" actId="164"/>
          <ac:spMkLst>
            <pc:docMk/>
            <pc:sldMk cId="529340965" sldId="383"/>
            <ac:spMk id="346" creationId="{DC342650-7D84-6C48-BE37-4830752D579A}"/>
          </ac:spMkLst>
        </pc:spChg>
        <pc:spChg chg="mod">
          <ac:chgData name="#NG CHI HUI#" userId="a8074964-3c0e-453e-bf61-1d9101821b9c" providerId="ADAL" clId="{6F6D8026-9D7B-E249-B11F-152A018EB705}" dt="2021-04-06T10:09:35.628" v="17474" actId="164"/>
          <ac:spMkLst>
            <pc:docMk/>
            <pc:sldMk cId="529340965" sldId="383"/>
            <ac:spMk id="347" creationId="{7FDA8573-899A-5D41-A7E0-022A5B4D0574}"/>
          </ac:spMkLst>
        </pc:spChg>
        <pc:spChg chg="mod">
          <ac:chgData name="#NG CHI HUI#" userId="a8074964-3c0e-453e-bf61-1d9101821b9c" providerId="ADAL" clId="{6F6D8026-9D7B-E249-B11F-152A018EB705}" dt="2021-04-06T10:09:35.628" v="17474" actId="164"/>
          <ac:spMkLst>
            <pc:docMk/>
            <pc:sldMk cId="529340965" sldId="383"/>
            <ac:spMk id="348" creationId="{0B615FC3-1E4F-0848-8DB8-4C928C1615E7}"/>
          </ac:spMkLst>
        </pc:spChg>
        <pc:spChg chg="mod">
          <ac:chgData name="#NG CHI HUI#" userId="a8074964-3c0e-453e-bf61-1d9101821b9c" providerId="ADAL" clId="{6F6D8026-9D7B-E249-B11F-152A018EB705}" dt="2021-04-06T10:09:35.628" v="17474" actId="164"/>
          <ac:spMkLst>
            <pc:docMk/>
            <pc:sldMk cId="529340965" sldId="383"/>
            <ac:spMk id="349" creationId="{130F1813-336B-B440-B393-B6E2992C8DCC}"/>
          </ac:spMkLst>
        </pc:spChg>
        <pc:spChg chg="mod">
          <ac:chgData name="#NG CHI HUI#" userId="a8074964-3c0e-453e-bf61-1d9101821b9c" providerId="ADAL" clId="{6F6D8026-9D7B-E249-B11F-152A018EB705}" dt="2021-04-06T10:09:35.628" v="17474" actId="164"/>
          <ac:spMkLst>
            <pc:docMk/>
            <pc:sldMk cId="529340965" sldId="383"/>
            <ac:spMk id="350" creationId="{45846989-1258-3044-B7C6-9624225495C4}"/>
          </ac:spMkLst>
        </pc:spChg>
        <pc:spChg chg="mod">
          <ac:chgData name="#NG CHI HUI#" userId="a8074964-3c0e-453e-bf61-1d9101821b9c" providerId="ADAL" clId="{6F6D8026-9D7B-E249-B11F-152A018EB705}" dt="2021-04-06T10:09:35.628" v="17474" actId="164"/>
          <ac:spMkLst>
            <pc:docMk/>
            <pc:sldMk cId="529340965" sldId="383"/>
            <ac:spMk id="351" creationId="{7A513878-F7FD-6F40-8B2C-F7940AFC60E1}"/>
          </ac:spMkLst>
        </pc:spChg>
        <pc:spChg chg="mod">
          <ac:chgData name="#NG CHI HUI#" userId="a8074964-3c0e-453e-bf61-1d9101821b9c" providerId="ADAL" clId="{6F6D8026-9D7B-E249-B11F-152A018EB705}" dt="2021-04-06T10:09:35.628" v="17474" actId="164"/>
          <ac:spMkLst>
            <pc:docMk/>
            <pc:sldMk cId="529340965" sldId="383"/>
            <ac:spMk id="352" creationId="{41BEEA06-606E-9A42-B682-272B733D12C9}"/>
          </ac:spMkLst>
        </pc:spChg>
        <pc:spChg chg="mod">
          <ac:chgData name="#NG CHI HUI#" userId="a8074964-3c0e-453e-bf61-1d9101821b9c" providerId="ADAL" clId="{6F6D8026-9D7B-E249-B11F-152A018EB705}" dt="2021-04-06T10:09:35.628" v="17474" actId="164"/>
          <ac:spMkLst>
            <pc:docMk/>
            <pc:sldMk cId="529340965" sldId="383"/>
            <ac:spMk id="353" creationId="{62838491-0767-3148-9776-960556692402}"/>
          </ac:spMkLst>
        </pc:spChg>
        <pc:spChg chg="mod">
          <ac:chgData name="#NG CHI HUI#" userId="a8074964-3c0e-453e-bf61-1d9101821b9c" providerId="ADAL" clId="{6F6D8026-9D7B-E249-B11F-152A018EB705}" dt="2021-04-06T10:09:35.628" v="17474" actId="164"/>
          <ac:spMkLst>
            <pc:docMk/>
            <pc:sldMk cId="529340965" sldId="383"/>
            <ac:spMk id="354" creationId="{AEA70BAC-6982-9046-A32C-5A1928C8856C}"/>
          </ac:spMkLst>
        </pc:spChg>
        <pc:spChg chg="mod">
          <ac:chgData name="#NG CHI HUI#" userId="a8074964-3c0e-453e-bf61-1d9101821b9c" providerId="ADAL" clId="{6F6D8026-9D7B-E249-B11F-152A018EB705}" dt="2021-04-06T10:09:35.628" v="17474" actId="164"/>
          <ac:spMkLst>
            <pc:docMk/>
            <pc:sldMk cId="529340965" sldId="383"/>
            <ac:spMk id="355" creationId="{32D051BF-BD39-C34D-9D0A-46F6AB7BA68D}"/>
          </ac:spMkLst>
        </pc:spChg>
        <pc:spChg chg="mod">
          <ac:chgData name="#NG CHI HUI#" userId="a8074964-3c0e-453e-bf61-1d9101821b9c" providerId="ADAL" clId="{6F6D8026-9D7B-E249-B11F-152A018EB705}" dt="2021-04-06T10:09:35.628" v="17474" actId="164"/>
          <ac:spMkLst>
            <pc:docMk/>
            <pc:sldMk cId="529340965" sldId="383"/>
            <ac:spMk id="356" creationId="{D96EC7BA-6313-1F4C-A205-8216A1650462}"/>
          </ac:spMkLst>
        </pc:spChg>
        <pc:spChg chg="mod">
          <ac:chgData name="#NG CHI HUI#" userId="a8074964-3c0e-453e-bf61-1d9101821b9c" providerId="ADAL" clId="{6F6D8026-9D7B-E249-B11F-152A018EB705}" dt="2021-04-06T10:09:35.628" v="17474" actId="164"/>
          <ac:spMkLst>
            <pc:docMk/>
            <pc:sldMk cId="529340965" sldId="383"/>
            <ac:spMk id="357" creationId="{B0C3F9BA-9F6C-4248-8918-87510C62DEEE}"/>
          </ac:spMkLst>
        </pc:spChg>
        <pc:spChg chg="mod">
          <ac:chgData name="#NG CHI HUI#" userId="a8074964-3c0e-453e-bf61-1d9101821b9c" providerId="ADAL" clId="{6F6D8026-9D7B-E249-B11F-152A018EB705}" dt="2021-04-06T10:09:35.628" v="17474" actId="164"/>
          <ac:spMkLst>
            <pc:docMk/>
            <pc:sldMk cId="529340965" sldId="383"/>
            <ac:spMk id="358" creationId="{7B62CD3E-AF72-9342-A640-8B1377B7B699}"/>
          </ac:spMkLst>
        </pc:spChg>
        <pc:spChg chg="mod">
          <ac:chgData name="#NG CHI HUI#" userId="a8074964-3c0e-453e-bf61-1d9101821b9c" providerId="ADAL" clId="{6F6D8026-9D7B-E249-B11F-152A018EB705}" dt="2021-04-06T10:09:35.628" v="17474" actId="164"/>
          <ac:spMkLst>
            <pc:docMk/>
            <pc:sldMk cId="529340965" sldId="383"/>
            <ac:spMk id="359" creationId="{67CCB967-9B6D-3C4E-8744-645193E6F3AE}"/>
          </ac:spMkLst>
        </pc:spChg>
        <pc:spChg chg="mod">
          <ac:chgData name="#NG CHI HUI#" userId="a8074964-3c0e-453e-bf61-1d9101821b9c" providerId="ADAL" clId="{6F6D8026-9D7B-E249-B11F-152A018EB705}" dt="2021-04-06T10:09:35.628" v="17474" actId="164"/>
          <ac:spMkLst>
            <pc:docMk/>
            <pc:sldMk cId="529340965" sldId="383"/>
            <ac:spMk id="360" creationId="{61EFD140-BCC2-014E-92E0-D5C4801FC739}"/>
          </ac:spMkLst>
        </pc:spChg>
        <pc:spChg chg="mod">
          <ac:chgData name="#NG CHI HUI#" userId="a8074964-3c0e-453e-bf61-1d9101821b9c" providerId="ADAL" clId="{6F6D8026-9D7B-E249-B11F-152A018EB705}" dt="2021-04-06T10:09:35.628" v="17474" actId="164"/>
          <ac:spMkLst>
            <pc:docMk/>
            <pc:sldMk cId="529340965" sldId="383"/>
            <ac:spMk id="361" creationId="{B10AF98D-CF10-D94C-B336-A3C766235D5D}"/>
          </ac:spMkLst>
        </pc:spChg>
        <pc:spChg chg="mod">
          <ac:chgData name="#NG CHI HUI#" userId="a8074964-3c0e-453e-bf61-1d9101821b9c" providerId="ADAL" clId="{6F6D8026-9D7B-E249-B11F-152A018EB705}" dt="2021-04-06T10:09:35.628" v="17474" actId="164"/>
          <ac:spMkLst>
            <pc:docMk/>
            <pc:sldMk cId="529340965" sldId="383"/>
            <ac:spMk id="362" creationId="{B5CE172D-7E11-0B40-AF91-EE68A2930CC9}"/>
          </ac:spMkLst>
        </pc:spChg>
        <pc:spChg chg="mod">
          <ac:chgData name="#NG CHI HUI#" userId="a8074964-3c0e-453e-bf61-1d9101821b9c" providerId="ADAL" clId="{6F6D8026-9D7B-E249-B11F-152A018EB705}" dt="2021-04-06T10:09:35.628" v="17474" actId="164"/>
          <ac:spMkLst>
            <pc:docMk/>
            <pc:sldMk cId="529340965" sldId="383"/>
            <ac:spMk id="363" creationId="{EE042E9C-6858-6C4D-A9D5-6727CE7789C8}"/>
          </ac:spMkLst>
        </pc:spChg>
        <pc:spChg chg="mod">
          <ac:chgData name="#NG CHI HUI#" userId="a8074964-3c0e-453e-bf61-1d9101821b9c" providerId="ADAL" clId="{6F6D8026-9D7B-E249-B11F-152A018EB705}" dt="2021-04-06T10:09:35.628" v="17474" actId="164"/>
          <ac:spMkLst>
            <pc:docMk/>
            <pc:sldMk cId="529340965" sldId="383"/>
            <ac:spMk id="364" creationId="{7AD822FF-CE46-7940-83F7-196F9F5F4832}"/>
          </ac:spMkLst>
        </pc:spChg>
        <pc:spChg chg="mod">
          <ac:chgData name="#NG CHI HUI#" userId="a8074964-3c0e-453e-bf61-1d9101821b9c" providerId="ADAL" clId="{6F6D8026-9D7B-E249-B11F-152A018EB705}" dt="2021-04-06T10:09:35.628" v="17474" actId="164"/>
          <ac:spMkLst>
            <pc:docMk/>
            <pc:sldMk cId="529340965" sldId="383"/>
            <ac:spMk id="365" creationId="{7992A020-9E3A-AE42-AF6F-00C860BB443C}"/>
          </ac:spMkLst>
        </pc:spChg>
        <pc:spChg chg="mod">
          <ac:chgData name="#NG CHI HUI#" userId="a8074964-3c0e-453e-bf61-1d9101821b9c" providerId="ADAL" clId="{6F6D8026-9D7B-E249-B11F-152A018EB705}" dt="2021-04-06T10:09:35.628" v="17474" actId="164"/>
          <ac:spMkLst>
            <pc:docMk/>
            <pc:sldMk cId="529340965" sldId="383"/>
            <ac:spMk id="366" creationId="{F47A5307-4F92-974A-ACA7-C513BE4955CC}"/>
          </ac:spMkLst>
        </pc:spChg>
        <pc:spChg chg="mod">
          <ac:chgData name="#NG CHI HUI#" userId="a8074964-3c0e-453e-bf61-1d9101821b9c" providerId="ADAL" clId="{6F6D8026-9D7B-E249-B11F-152A018EB705}" dt="2021-04-06T10:09:35.628" v="17474" actId="164"/>
          <ac:spMkLst>
            <pc:docMk/>
            <pc:sldMk cId="529340965" sldId="383"/>
            <ac:spMk id="367" creationId="{01D0877D-C039-7D4C-B27A-DA51D242BCB8}"/>
          </ac:spMkLst>
        </pc:spChg>
        <pc:spChg chg="mod">
          <ac:chgData name="#NG CHI HUI#" userId="a8074964-3c0e-453e-bf61-1d9101821b9c" providerId="ADAL" clId="{6F6D8026-9D7B-E249-B11F-152A018EB705}" dt="2021-04-06T10:09:35.628" v="17474" actId="164"/>
          <ac:spMkLst>
            <pc:docMk/>
            <pc:sldMk cId="529340965" sldId="383"/>
            <ac:spMk id="368" creationId="{CE76EF4A-3225-5140-BF69-67CBE23FA454}"/>
          </ac:spMkLst>
        </pc:spChg>
        <pc:spChg chg="mod">
          <ac:chgData name="#NG CHI HUI#" userId="a8074964-3c0e-453e-bf61-1d9101821b9c" providerId="ADAL" clId="{6F6D8026-9D7B-E249-B11F-152A018EB705}" dt="2021-04-06T10:09:35.628" v="17474" actId="164"/>
          <ac:spMkLst>
            <pc:docMk/>
            <pc:sldMk cId="529340965" sldId="383"/>
            <ac:spMk id="369" creationId="{2C266B3D-0272-6249-AF1B-FE327DE0345B}"/>
          </ac:spMkLst>
        </pc:spChg>
        <pc:spChg chg="mod">
          <ac:chgData name="#NG CHI HUI#" userId="a8074964-3c0e-453e-bf61-1d9101821b9c" providerId="ADAL" clId="{6F6D8026-9D7B-E249-B11F-152A018EB705}" dt="2021-04-06T10:09:35.628" v="17474" actId="164"/>
          <ac:spMkLst>
            <pc:docMk/>
            <pc:sldMk cId="529340965" sldId="383"/>
            <ac:spMk id="370" creationId="{ED7DB894-0C1D-3E4B-A85D-350EC44A65CD}"/>
          </ac:spMkLst>
        </pc:spChg>
        <pc:spChg chg="mod">
          <ac:chgData name="#NG CHI HUI#" userId="a8074964-3c0e-453e-bf61-1d9101821b9c" providerId="ADAL" clId="{6F6D8026-9D7B-E249-B11F-152A018EB705}" dt="2021-04-06T10:09:35.628" v="17474" actId="164"/>
          <ac:spMkLst>
            <pc:docMk/>
            <pc:sldMk cId="529340965" sldId="383"/>
            <ac:spMk id="371" creationId="{CACDB33F-5F21-3C4B-81F2-7DC9BE634125}"/>
          </ac:spMkLst>
        </pc:spChg>
        <pc:spChg chg="mod">
          <ac:chgData name="#NG CHI HUI#" userId="a8074964-3c0e-453e-bf61-1d9101821b9c" providerId="ADAL" clId="{6F6D8026-9D7B-E249-B11F-152A018EB705}" dt="2021-04-06T10:09:35.628" v="17474" actId="164"/>
          <ac:spMkLst>
            <pc:docMk/>
            <pc:sldMk cId="529340965" sldId="383"/>
            <ac:spMk id="372" creationId="{013D169B-ED4A-C343-AD74-48C33BC0BDD7}"/>
          </ac:spMkLst>
        </pc:spChg>
        <pc:spChg chg="mod">
          <ac:chgData name="#NG CHI HUI#" userId="a8074964-3c0e-453e-bf61-1d9101821b9c" providerId="ADAL" clId="{6F6D8026-9D7B-E249-B11F-152A018EB705}" dt="2021-04-06T10:09:35.628" v="17474" actId="164"/>
          <ac:spMkLst>
            <pc:docMk/>
            <pc:sldMk cId="529340965" sldId="383"/>
            <ac:spMk id="373" creationId="{997E8AC1-748E-B042-B417-A7546DFF0E2B}"/>
          </ac:spMkLst>
        </pc:spChg>
        <pc:spChg chg="mod">
          <ac:chgData name="#NG CHI HUI#" userId="a8074964-3c0e-453e-bf61-1d9101821b9c" providerId="ADAL" clId="{6F6D8026-9D7B-E249-B11F-152A018EB705}" dt="2021-04-06T10:09:35.628" v="17474" actId="164"/>
          <ac:spMkLst>
            <pc:docMk/>
            <pc:sldMk cId="529340965" sldId="383"/>
            <ac:spMk id="374" creationId="{F9159FE0-4CAE-C644-ABF6-DB0093ED51E8}"/>
          </ac:spMkLst>
        </pc:spChg>
        <pc:spChg chg="mod">
          <ac:chgData name="#NG CHI HUI#" userId="a8074964-3c0e-453e-bf61-1d9101821b9c" providerId="ADAL" clId="{6F6D8026-9D7B-E249-B11F-152A018EB705}" dt="2021-04-06T10:09:35.628" v="17474" actId="164"/>
          <ac:spMkLst>
            <pc:docMk/>
            <pc:sldMk cId="529340965" sldId="383"/>
            <ac:spMk id="375" creationId="{95DCB51E-0763-1E41-A123-635A5EF5CC8C}"/>
          </ac:spMkLst>
        </pc:spChg>
        <pc:spChg chg="mod">
          <ac:chgData name="#NG CHI HUI#" userId="a8074964-3c0e-453e-bf61-1d9101821b9c" providerId="ADAL" clId="{6F6D8026-9D7B-E249-B11F-152A018EB705}" dt="2021-04-06T10:09:35.628" v="17474" actId="164"/>
          <ac:spMkLst>
            <pc:docMk/>
            <pc:sldMk cId="529340965" sldId="383"/>
            <ac:spMk id="376" creationId="{05DDF4B0-0A89-CB4B-B78C-E5DFEAEA255A}"/>
          </ac:spMkLst>
        </pc:spChg>
        <pc:spChg chg="mod">
          <ac:chgData name="#NG CHI HUI#" userId="a8074964-3c0e-453e-bf61-1d9101821b9c" providerId="ADAL" clId="{6F6D8026-9D7B-E249-B11F-152A018EB705}" dt="2021-04-06T10:09:35.628" v="17474" actId="164"/>
          <ac:spMkLst>
            <pc:docMk/>
            <pc:sldMk cId="529340965" sldId="383"/>
            <ac:spMk id="377" creationId="{01BC20D9-CEA5-C043-92A8-19F42C26A00D}"/>
          </ac:spMkLst>
        </pc:spChg>
        <pc:spChg chg="mod">
          <ac:chgData name="#NG CHI HUI#" userId="a8074964-3c0e-453e-bf61-1d9101821b9c" providerId="ADAL" clId="{6F6D8026-9D7B-E249-B11F-152A018EB705}" dt="2021-04-06T10:09:35.628" v="17474" actId="164"/>
          <ac:spMkLst>
            <pc:docMk/>
            <pc:sldMk cId="529340965" sldId="383"/>
            <ac:spMk id="378" creationId="{E569B9D7-5808-504B-B561-D8ED5482A5F1}"/>
          </ac:spMkLst>
        </pc:spChg>
        <pc:spChg chg="mod">
          <ac:chgData name="#NG CHI HUI#" userId="a8074964-3c0e-453e-bf61-1d9101821b9c" providerId="ADAL" clId="{6F6D8026-9D7B-E249-B11F-152A018EB705}" dt="2021-04-06T10:09:35.628" v="17474" actId="164"/>
          <ac:spMkLst>
            <pc:docMk/>
            <pc:sldMk cId="529340965" sldId="383"/>
            <ac:spMk id="379" creationId="{CEF0D4C4-9004-ED4B-9B78-1398BC41DFDD}"/>
          </ac:spMkLst>
        </pc:spChg>
        <pc:spChg chg="mod">
          <ac:chgData name="#NG CHI HUI#" userId="a8074964-3c0e-453e-bf61-1d9101821b9c" providerId="ADAL" clId="{6F6D8026-9D7B-E249-B11F-152A018EB705}" dt="2021-04-06T10:09:35.628" v="17474" actId="164"/>
          <ac:spMkLst>
            <pc:docMk/>
            <pc:sldMk cId="529340965" sldId="383"/>
            <ac:spMk id="380" creationId="{94BC6B6A-C592-9242-A115-EBEC6C676B1C}"/>
          </ac:spMkLst>
        </pc:spChg>
        <pc:spChg chg="mod">
          <ac:chgData name="#NG CHI HUI#" userId="a8074964-3c0e-453e-bf61-1d9101821b9c" providerId="ADAL" clId="{6F6D8026-9D7B-E249-B11F-152A018EB705}" dt="2021-04-06T10:09:35.628" v="17474" actId="164"/>
          <ac:spMkLst>
            <pc:docMk/>
            <pc:sldMk cId="529340965" sldId="383"/>
            <ac:spMk id="381" creationId="{2B74B630-5827-B34E-9EF3-7CC5BDCDA328}"/>
          </ac:spMkLst>
        </pc:spChg>
        <pc:spChg chg="mod">
          <ac:chgData name="#NG CHI HUI#" userId="a8074964-3c0e-453e-bf61-1d9101821b9c" providerId="ADAL" clId="{6F6D8026-9D7B-E249-B11F-152A018EB705}" dt="2021-04-06T10:09:35.628" v="17474" actId="164"/>
          <ac:spMkLst>
            <pc:docMk/>
            <pc:sldMk cId="529340965" sldId="383"/>
            <ac:spMk id="382" creationId="{12AF6774-D3EF-FB41-A3A8-F9520D0B4B91}"/>
          </ac:spMkLst>
        </pc:spChg>
        <pc:spChg chg="mod">
          <ac:chgData name="#NG CHI HUI#" userId="a8074964-3c0e-453e-bf61-1d9101821b9c" providerId="ADAL" clId="{6F6D8026-9D7B-E249-B11F-152A018EB705}" dt="2021-04-06T10:09:35.628" v="17474" actId="164"/>
          <ac:spMkLst>
            <pc:docMk/>
            <pc:sldMk cId="529340965" sldId="383"/>
            <ac:spMk id="383" creationId="{91DD9532-6441-2242-B93F-317902D3B739}"/>
          </ac:spMkLst>
        </pc:spChg>
        <pc:spChg chg="mod">
          <ac:chgData name="#NG CHI HUI#" userId="a8074964-3c0e-453e-bf61-1d9101821b9c" providerId="ADAL" clId="{6F6D8026-9D7B-E249-B11F-152A018EB705}" dt="2021-04-06T10:09:35.628" v="17474" actId="164"/>
          <ac:spMkLst>
            <pc:docMk/>
            <pc:sldMk cId="529340965" sldId="383"/>
            <ac:spMk id="384" creationId="{154BD4DD-B97B-E940-9BDF-8EF7297D9ADA}"/>
          </ac:spMkLst>
        </pc:spChg>
        <pc:spChg chg="mod">
          <ac:chgData name="#NG CHI HUI#" userId="a8074964-3c0e-453e-bf61-1d9101821b9c" providerId="ADAL" clId="{6F6D8026-9D7B-E249-B11F-152A018EB705}" dt="2021-04-06T10:09:35.628" v="17474" actId="164"/>
          <ac:spMkLst>
            <pc:docMk/>
            <pc:sldMk cId="529340965" sldId="383"/>
            <ac:spMk id="385" creationId="{62745894-6DCE-FF43-AF25-94B20DD65DB3}"/>
          </ac:spMkLst>
        </pc:spChg>
        <pc:spChg chg="mod">
          <ac:chgData name="#NG CHI HUI#" userId="a8074964-3c0e-453e-bf61-1d9101821b9c" providerId="ADAL" clId="{6F6D8026-9D7B-E249-B11F-152A018EB705}" dt="2021-04-06T10:09:35.628" v="17474" actId="164"/>
          <ac:spMkLst>
            <pc:docMk/>
            <pc:sldMk cId="529340965" sldId="383"/>
            <ac:spMk id="386" creationId="{3EE08974-C3B4-B44C-87A4-358C2F799228}"/>
          </ac:spMkLst>
        </pc:spChg>
        <pc:spChg chg="mod">
          <ac:chgData name="#NG CHI HUI#" userId="a8074964-3c0e-453e-bf61-1d9101821b9c" providerId="ADAL" clId="{6F6D8026-9D7B-E249-B11F-152A018EB705}" dt="2021-04-06T10:09:35.628" v="17474" actId="164"/>
          <ac:spMkLst>
            <pc:docMk/>
            <pc:sldMk cId="529340965" sldId="383"/>
            <ac:spMk id="387" creationId="{B2CD63CB-7723-E943-B02D-15F0BCA48158}"/>
          </ac:spMkLst>
        </pc:spChg>
        <pc:spChg chg="mod">
          <ac:chgData name="#NG CHI HUI#" userId="a8074964-3c0e-453e-bf61-1d9101821b9c" providerId="ADAL" clId="{6F6D8026-9D7B-E249-B11F-152A018EB705}" dt="2021-04-06T10:09:35.628" v="17474" actId="164"/>
          <ac:spMkLst>
            <pc:docMk/>
            <pc:sldMk cId="529340965" sldId="383"/>
            <ac:spMk id="388" creationId="{0021A9C8-B63F-BD45-AC7B-D4AF78DAF486}"/>
          </ac:spMkLst>
        </pc:spChg>
        <pc:spChg chg="mod">
          <ac:chgData name="#NG CHI HUI#" userId="a8074964-3c0e-453e-bf61-1d9101821b9c" providerId="ADAL" clId="{6F6D8026-9D7B-E249-B11F-152A018EB705}" dt="2021-04-06T10:09:35.628" v="17474" actId="164"/>
          <ac:spMkLst>
            <pc:docMk/>
            <pc:sldMk cId="529340965" sldId="383"/>
            <ac:spMk id="389" creationId="{C25C743B-20BE-9D42-90E2-71503C51478F}"/>
          </ac:spMkLst>
        </pc:spChg>
        <pc:spChg chg="mod">
          <ac:chgData name="#NG CHI HUI#" userId="a8074964-3c0e-453e-bf61-1d9101821b9c" providerId="ADAL" clId="{6F6D8026-9D7B-E249-B11F-152A018EB705}" dt="2021-04-06T10:09:35.628" v="17474" actId="164"/>
          <ac:spMkLst>
            <pc:docMk/>
            <pc:sldMk cId="529340965" sldId="383"/>
            <ac:spMk id="390" creationId="{68698A2C-B6C1-9046-943E-74852FDC28B4}"/>
          </ac:spMkLst>
        </pc:spChg>
        <pc:spChg chg="mod">
          <ac:chgData name="#NG CHI HUI#" userId="a8074964-3c0e-453e-bf61-1d9101821b9c" providerId="ADAL" clId="{6F6D8026-9D7B-E249-B11F-152A018EB705}" dt="2021-04-06T10:09:35.628" v="17474" actId="164"/>
          <ac:spMkLst>
            <pc:docMk/>
            <pc:sldMk cId="529340965" sldId="383"/>
            <ac:spMk id="391" creationId="{5A78CE81-DC7B-5B4E-B883-6515F703C6BF}"/>
          </ac:spMkLst>
        </pc:spChg>
        <pc:spChg chg="mod">
          <ac:chgData name="#NG CHI HUI#" userId="a8074964-3c0e-453e-bf61-1d9101821b9c" providerId="ADAL" clId="{6F6D8026-9D7B-E249-B11F-152A018EB705}" dt="2021-04-06T10:09:35.628" v="17474" actId="164"/>
          <ac:spMkLst>
            <pc:docMk/>
            <pc:sldMk cId="529340965" sldId="383"/>
            <ac:spMk id="392" creationId="{5CB57B7A-A729-9A40-A230-272E306ADA4C}"/>
          </ac:spMkLst>
        </pc:spChg>
        <pc:spChg chg="mod">
          <ac:chgData name="#NG CHI HUI#" userId="a8074964-3c0e-453e-bf61-1d9101821b9c" providerId="ADAL" clId="{6F6D8026-9D7B-E249-B11F-152A018EB705}" dt="2021-04-06T10:09:35.628" v="17474" actId="164"/>
          <ac:spMkLst>
            <pc:docMk/>
            <pc:sldMk cId="529340965" sldId="383"/>
            <ac:spMk id="393" creationId="{21ADEB38-0E02-444B-86A6-C91286A62594}"/>
          </ac:spMkLst>
        </pc:spChg>
        <pc:spChg chg="mod">
          <ac:chgData name="#NG CHI HUI#" userId="a8074964-3c0e-453e-bf61-1d9101821b9c" providerId="ADAL" clId="{6F6D8026-9D7B-E249-B11F-152A018EB705}" dt="2021-04-06T10:09:35.628" v="17474" actId="164"/>
          <ac:spMkLst>
            <pc:docMk/>
            <pc:sldMk cId="529340965" sldId="383"/>
            <ac:spMk id="394" creationId="{EA631F8C-0E10-904F-ACD7-7AE82229180E}"/>
          </ac:spMkLst>
        </pc:spChg>
        <pc:spChg chg="mod">
          <ac:chgData name="#NG CHI HUI#" userId="a8074964-3c0e-453e-bf61-1d9101821b9c" providerId="ADAL" clId="{6F6D8026-9D7B-E249-B11F-152A018EB705}" dt="2021-04-06T10:09:35.628" v="17474" actId="164"/>
          <ac:spMkLst>
            <pc:docMk/>
            <pc:sldMk cId="529340965" sldId="383"/>
            <ac:spMk id="395" creationId="{E8717672-C825-F041-97D4-D940052C4B3F}"/>
          </ac:spMkLst>
        </pc:spChg>
        <pc:spChg chg="mod">
          <ac:chgData name="#NG CHI HUI#" userId="a8074964-3c0e-453e-bf61-1d9101821b9c" providerId="ADAL" clId="{6F6D8026-9D7B-E249-B11F-152A018EB705}" dt="2021-04-06T10:09:35.628" v="17474" actId="164"/>
          <ac:spMkLst>
            <pc:docMk/>
            <pc:sldMk cId="529340965" sldId="383"/>
            <ac:spMk id="396" creationId="{BEF7CA5C-1CEE-164F-9A04-77E977A3EB9A}"/>
          </ac:spMkLst>
        </pc:spChg>
        <pc:spChg chg="mod">
          <ac:chgData name="#NG CHI HUI#" userId="a8074964-3c0e-453e-bf61-1d9101821b9c" providerId="ADAL" clId="{6F6D8026-9D7B-E249-B11F-152A018EB705}" dt="2021-04-06T10:09:35.628" v="17474" actId="164"/>
          <ac:spMkLst>
            <pc:docMk/>
            <pc:sldMk cId="529340965" sldId="383"/>
            <ac:spMk id="397" creationId="{2787D8D3-FA8E-2346-BEAE-098870427DB4}"/>
          </ac:spMkLst>
        </pc:spChg>
        <pc:spChg chg="mod">
          <ac:chgData name="#NG CHI HUI#" userId="a8074964-3c0e-453e-bf61-1d9101821b9c" providerId="ADAL" clId="{6F6D8026-9D7B-E249-B11F-152A018EB705}" dt="2021-04-06T10:09:35.628" v="17474" actId="164"/>
          <ac:spMkLst>
            <pc:docMk/>
            <pc:sldMk cId="529340965" sldId="383"/>
            <ac:spMk id="398" creationId="{6D8CD23B-0855-4343-B638-E778DCF7A590}"/>
          </ac:spMkLst>
        </pc:spChg>
        <pc:spChg chg="mod">
          <ac:chgData name="#NG CHI HUI#" userId="a8074964-3c0e-453e-bf61-1d9101821b9c" providerId="ADAL" clId="{6F6D8026-9D7B-E249-B11F-152A018EB705}" dt="2021-04-06T10:09:35.628" v="17474" actId="164"/>
          <ac:spMkLst>
            <pc:docMk/>
            <pc:sldMk cId="529340965" sldId="383"/>
            <ac:spMk id="399" creationId="{295B839A-B511-5246-BC32-ECB7E0654126}"/>
          </ac:spMkLst>
        </pc:spChg>
        <pc:spChg chg="mod">
          <ac:chgData name="#NG CHI HUI#" userId="a8074964-3c0e-453e-bf61-1d9101821b9c" providerId="ADAL" clId="{6F6D8026-9D7B-E249-B11F-152A018EB705}" dt="2021-04-06T10:09:35.628" v="17474" actId="164"/>
          <ac:spMkLst>
            <pc:docMk/>
            <pc:sldMk cId="529340965" sldId="383"/>
            <ac:spMk id="400" creationId="{0A029A97-4B8A-C548-9EC8-ECE572235E8D}"/>
          </ac:spMkLst>
        </pc:spChg>
        <pc:spChg chg="mod">
          <ac:chgData name="#NG CHI HUI#" userId="a8074964-3c0e-453e-bf61-1d9101821b9c" providerId="ADAL" clId="{6F6D8026-9D7B-E249-B11F-152A018EB705}" dt="2021-04-06T10:09:35.628" v="17474" actId="164"/>
          <ac:spMkLst>
            <pc:docMk/>
            <pc:sldMk cId="529340965" sldId="383"/>
            <ac:spMk id="401" creationId="{ACB7E0BA-E556-7E4F-957E-A51448E8236C}"/>
          </ac:spMkLst>
        </pc:spChg>
        <pc:spChg chg="mod">
          <ac:chgData name="#NG CHI HUI#" userId="a8074964-3c0e-453e-bf61-1d9101821b9c" providerId="ADAL" clId="{6F6D8026-9D7B-E249-B11F-152A018EB705}" dt="2021-04-06T10:09:35.628" v="17474" actId="164"/>
          <ac:spMkLst>
            <pc:docMk/>
            <pc:sldMk cId="529340965" sldId="383"/>
            <ac:spMk id="402" creationId="{AC995C25-E51D-8D4B-9E86-46AB4D5406AD}"/>
          </ac:spMkLst>
        </pc:spChg>
        <pc:spChg chg="mod">
          <ac:chgData name="#NG CHI HUI#" userId="a8074964-3c0e-453e-bf61-1d9101821b9c" providerId="ADAL" clId="{6F6D8026-9D7B-E249-B11F-152A018EB705}" dt="2021-04-06T10:09:35.628" v="17474" actId="164"/>
          <ac:spMkLst>
            <pc:docMk/>
            <pc:sldMk cId="529340965" sldId="383"/>
            <ac:spMk id="403" creationId="{A4A5724A-1986-814B-8B37-3901607BB5E4}"/>
          </ac:spMkLst>
        </pc:spChg>
        <pc:spChg chg="mod">
          <ac:chgData name="#NG CHI HUI#" userId="a8074964-3c0e-453e-bf61-1d9101821b9c" providerId="ADAL" clId="{6F6D8026-9D7B-E249-B11F-152A018EB705}" dt="2021-04-06T10:09:35.628" v="17474" actId="164"/>
          <ac:spMkLst>
            <pc:docMk/>
            <pc:sldMk cId="529340965" sldId="383"/>
            <ac:spMk id="404" creationId="{F8027D57-1ACA-D14D-849F-D1ECA6B82BEC}"/>
          </ac:spMkLst>
        </pc:spChg>
        <pc:spChg chg="mod">
          <ac:chgData name="#NG CHI HUI#" userId="a8074964-3c0e-453e-bf61-1d9101821b9c" providerId="ADAL" clId="{6F6D8026-9D7B-E249-B11F-152A018EB705}" dt="2021-04-06T10:09:35.628" v="17474" actId="164"/>
          <ac:spMkLst>
            <pc:docMk/>
            <pc:sldMk cId="529340965" sldId="383"/>
            <ac:spMk id="405" creationId="{9CC8B153-BA69-124E-8102-205F21BA3C08}"/>
          </ac:spMkLst>
        </pc:spChg>
        <pc:spChg chg="mod">
          <ac:chgData name="#NG CHI HUI#" userId="a8074964-3c0e-453e-bf61-1d9101821b9c" providerId="ADAL" clId="{6F6D8026-9D7B-E249-B11F-152A018EB705}" dt="2021-04-06T10:09:35.628" v="17474" actId="164"/>
          <ac:spMkLst>
            <pc:docMk/>
            <pc:sldMk cId="529340965" sldId="383"/>
            <ac:spMk id="406" creationId="{A5A508A5-A0FE-054F-9D34-F0ED6BF56BB8}"/>
          </ac:spMkLst>
        </pc:spChg>
        <pc:spChg chg="mod">
          <ac:chgData name="#NG CHI HUI#" userId="a8074964-3c0e-453e-bf61-1d9101821b9c" providerId="ADAL" clId="{6F6D8026-9D7B-E249-B11F-152A018EB705}" dt="2021-04-06T10:09:35.628" v="17474" actId="164"/>
          <ac:spMkLst>
            <pc:docMk/>
            <pc:sldMk cId="529340965" sldId="383"/>
            <ac:spMk id="407" creationId="{5124E5C0-664B-1A40-BFA8-76387A352876}"/>
          </ac:spMkLst>
        </pc:spChg>
        <pc:spChg chg="mod">
          <ac:chgData name="#NG CHI HUI#" userId="a8074964-3c0e-453e-bf61-1d9101821b9c" providerId="ADAL" clId="{6F6D8026-9D7B-E249-B11F-152A018EB705}" dt="2021-04-06T10:09:35.628" v="17474" actId="164"/>
          <ac:spMkLst>
            <pc:docMk/>
            <pc:sldMk cId="529340965" sldId="383"/>
            <ac:spMk id="408" creationId="{772BFF6E-0518-034A-B702-8B1B5CA7FC9F}"/>
          </ac:spMkLst>
        </pc:spChg>
        <pc:spChg chg="mod">
          <ac:chgData name="#NG CHI HUI#" userId="a8074964-3c0e-453e-bf61-1d9101821b9c" providerId="ADAL" clId="{6F6D8026-9D7B-E249-B11F-152A018EB705}" dt="2021-04-06T10:09:35.628" v="17474" actId="164"/>
          <ac:spMkLst>
            <pc:docMk/>
            <pc:sldMk cId="529340965" sldId="383"/>
            <ac:spMk id="409" creationId="{005A872F-E81D-5A48-9893-80D24CC21E54}"/>
          </ac:spMkLst>
        </pc:spChg>
        <pc:spChg chg="mod">
          <ac:chgData name="#NG CHI HUI#" userId="a8074964-3c0e-453e-bf61-1d9101821b9c" providerId="ADAL" clId="{6F6D8026-9D7B-E249-B11F-152A018EB705}" dt="2021-04-06T10:09:35.628" v="17474" actId="164"/>
          <ac:spMkLst>
            <pc:docMk/>
            <pc:sldMk cId="529340965" sldId="383"/>
            <ac:spMk id="410" creationId="{8CAC74B3-32C5-BD42-B316-28CF0FFA77D7}"/>
          </ac:spMkLst>
        </pc:spChg>
        <pc:spChg chg="mod">
          <ac:chgData name="#NG CHI HUI#" userId="a8074964-3c0e-453e-bf61-1d9101821b9c" providerId="ADAL" clId="{6F6D8026-9D7B-E249-B11F-152A018EB705}" dt="2021-04-06T10:09:35.628" v="17474" actId="164"/>
          <ac:spMkLst>
            <pc:docMk/>
            <pc:sldMk cId="529340965" sldId="383"/>
            <ac:spMk id="411" creationId="{CADC958D-4DE2-8043-BBB3-FBA133655876}"/>
          </ac:spMkLst>
        </pc:spChg>
        <pc:spChg chg="mod">
          <ac:chgData name="#NG CHI HUI#" userId="a8074964-3c0e-453e-bf61-1d9101821b9c" providerId="ADAL" clId="{6F6D8026-9D7B-E249-B11F-152A018EB705}" dt="2021-04-06T10:09:35.628" v="17474" actId="164"/>
          <ac:spMkLst>
            <pc:docMk/>
            <pc:sldMk cId="529340965" sldId="383"/>
            <ac:spMk id="412" creationId="{43F5B688-505E-154C-8237-99542F157937}"/>
          </ac:spMkLst>
        </pc:spChg>
        <pc:spChg chg="mod">
          <ac:chgData name="#NG CHI HUI#" userId="a8074964-3c0e-453e-bf61-1d9101821b9c" providerId="ADAL" clId="{6F6D8026-9D7B-E249-B11F-152A018EB705}" dt="2021-04-06T10:09:35.628" v="17474" actId="164"/>
          <ac:spMkLst>
            <pc:docMk/>
            <pc:sldMk cId="529340965" sldId="383"/>
            <ac:spMk id="413" creationId="{B79156D2-279F-E143-9B5A-0D5D8EAEAA5F}"/>
          </ac:spMkLst>
        </pc:spChg>
        <pc:spChg chg="mod">
          <ac:chgData name="#NG CHI HUI#" userId="a8074964-3c0e-453e-bf61-1d9101821b9c" providerId="ADAL" clId="{6F6D8026-9D7B-E249-B11F-152A018EB705}" dt="2021-04-06T10:09:35.628" v="17474" actId="164"/>
          <ac:spMkLst>
            <pc:docMk/>
            <pc:sldMk cId="529340965" sldId="383"/>
            <ac:spMk id="414" creationId="{1EE34895-DAFF-E64F-973D-484B9F592555}"/>
          </ac:spMkLst>
        </pc:spChg>
        <pc:spChg chg="mod">
          <ac:chgData name="#NG CHI HUI#" userId="a8074964-3c0e-453e-bf61-1d9101821b9c" providerId="ADAL" clId="{6F6D8026-9D7B-E249-B11F-152A018EB705}" dt="2021-04-06T10:09:35.628" v="17474" actId="164"/>
          <ac:spMkLst>
            <pc:docMk/>
            <pc:sldMk cId="529340965" sldId="383"/>
            <ac:spMk id="415" creationId="{0C766A11-B64C-2E42-B586-1DEBEC3C40CF}"/>
          </ac:spMkLst>
        </pc:spChg>
        <pc:spChg chg="mod">
          <ac:chgData name="#NG CHI HUI#" userId="a8074964-3c0e-453e-bf61-1d9101821b9c" providerId="ADAL" clId="{6F6D8026-9D7B-E249-B11F-152A018EB705}" dt="2021-04-06T10:09:35.628" v="17474" actId="164"/>
          <ac:spMkLst>
            <pc:docMk/>
            <pc:sldMk cId="529340965" sldId="383"/>
            <ac:spMk id="416" creationId="{89128CAD-7FA4-EF42-B09B-24F8FA873F6B}"/>
          </ac:spMkLst>
        </pc:spChg>
        <pc:spChg chg="mod">
          <ac:chgData name="#NG CHI HUI#" userId="a8074964-3c0e-453e-bf61-1d9101821b9c" providerId="ADAL" clId="{6F6D8026-9D7B-E249-B11F-152A018EB705}" dt="2021-04-06T10:09:35.628" v="17474" actId="164"/>
          <ac:spMkLst>
            <pc:docMk/>
            <pc:sldMk cId="529340965" sldId="383"/>
            <ac:spMk id="417" creationId="{756EE614-AA6B-0D45-86C1-851B80CD62B4}"/>
          </ac:spMkLst>
        </pc:spChg>
        <pc:spChg chg="mod">
          <ac:chgData name="#NG CHI HUI#" userId="a8074964-3c0e-453e-bf61-1d9101821b9c" providerId="ADAL" clId="{6F6D8026-9D7B-E249-B11F-152A018EB705}" dt="2021-04-06T10:09:35.628" v="17474" actId="164"/>
          <ac:spMkLst>
            <pc:docMk/>
            <pc:sldMk cId="529340965" sldId="383"/>
            <ac:spMk id="418" creationId="{1B212EE9-46CC-D04A-AC56-E57BD59E9455}"/>
          </ac:spMkLst>
        </pc:spChg>
        <pc:spChg chg="mod">
          <ac:chgData name="#NG CHI HUI#" userId="a8074964-3c0e-453e-bf61-1d9101821b9c" providerId="ADAL" clId="{6F6D8026-9D7B-E249-B11F-152A018EB705}" dt="2021-04-06T10:09:35.628" v="17474" actId="164"/>
          <ac:spMkLst>
            <pc:docMk/>
            <pc:sldMk cId="529340965" sldId="383"/>
            <ac:spMk id="419" creationId="{45AE2D56-A349-0847-9E74-E0258B1A1A65}"/>
          </ac:spMkLst>
        </pc:spChg>
        <pc:spChg chg="mod">
          <ac:chgData name="#NG CHI HUI#" userId="a8074964-3c0e-453e-bf61-1d9101821b9c" providerId="ADAL" clId="{6F6D8026-9D7B-E249-B11F-152A018EB705}" dt="2021-04-06T10:09:35.628" v="17474" actId="164"/>
          <ac:spMkLst>
            <pc:docMk/>
            <pc:sldMk cId="529340965" sldId="383"/>
            <ac:spMk id="420" creationId="{BA78B5EC-9F1F-944A-9873-F89D29972877}"/>
          </ac:spMkLst>
        </pc:spChg>
        <pc:spChg chg="mod">
          <ac:chgData name="#NG CHI HUI#" userId="a8074964-3c0e-453e-bf61-1d9101821b9c" providerId="ADAL" clId="{6F6D8026-9D7B-E249-B11F-152A018EB705}" dt="2021-04-06T10:09:35.628" v="17474" actId="164"/>
          <ac:spMkLst>
            <pc:docMk/>
            <pc:sldMk cId="529340965" sldId="383"/>
            <ac:spMk id="421" creationId="{4B92024A-5FB5-B34E-9C70-6F03ADFE97C7}"/>
          </ac:spMkLst>
        </pc:spChg>
        <pc:spChg chg="mod">
          <ac:chgData name="#NG CHI HUI#" userId="a8074964-3c0e-453e-bf61-1d9101821b9c" providerId="ADAL" clId="{6F6D8026-9D7B-E249-B11F-152A018EB705}" dt="2021-04-06T10:09:35.628" v="17474" actId="164"/>
          <ac:spMkLst>
            <pc:docMk/>
            <pc:sldMk cId="529340965" sldId="383"/>
            <ac:spMk id="422" creationId="{B1BD4A44-5978-124D-AEB4-E0088F0D0F07}"/>
          </ac:spMkLst>
        </pc:spChg>
        <pc:spChg chg="mod">
          <ac:chgData name="#NG CHI HUI#" userId="a8074964-3c0e-453e-bf61-1d9101821b9c" providerId="ADAL" clId="{6F6D8026-9D7B-E249-B11F-152A018EB705}" dt="2021-04-06T10:09:35.628" v="17474" actId="164"/>
          <ac:spMkLst>
            <pc:docMk/>
            <pc:sldMk cId="529340965" sldId="383"/>
            <ac:spMk id="423" creationId="{4B2C2D24-4DF0-B54A-B8A0-F941CAF60CC3}"/>
          </ac:spMkLst>
        </pc:spChg>
        <pc:spChg chg="mod">
          <ac:chgData name="#NG CHI HUI#" userId="a8074964-3c0e-453e-bf61-1d9101821b9c" providerId="ADAL" clId="{6F6D8026-9D7B-E249-B11F-152A018EB705}" dt="2021-04-06T10:09:35.628" v="17474" actId="164"/>
          <ac:spMkLst>
            <pc:docMk/>
            <pc:sldMk cId="529340965" sldId="383"/>
            <ac:spMk id="424" creationId="{59530FB6-E22D-2C44-A625-024F30A533DE}"/>
          </ac:spMkLst>
        </pc:spChg>
        <pc:spChg chg="mod">
          <ac:chgData name="#NG CHI HUI#" userId="a8074964-3c0e-453e-bf61-1d9101821b9c" providerId="ADAL" clId="{6F6D8026-9D7B-E249-B11F-152A018EB705}" dt="2021-04-06T10:09:35.628" v="17474" actId="164"/>
          <ac:spMkLst>
            <pc:docMk/>
            <pc:sldMk cId="529340965" sldId="383"/>
            <ac:spMk id="425" creationId="{0E68A5AD-D928-244F-868B-B3A89586BD92}"/>
          </ac:spMkLst>
        </pc:spChg>
        <pc:spChg chg="mod">
          <ac:chgData name="#NG CHI HUI#" userId="a8074964-3c0e-453e-bf61-1d9101821b9c" providerId="ADAL" clId="{6F6D8026-9D7B-E249-B11F-152A018EB705}" dt="2021-04-06T10:09:35.628" v="17474" actId="164"/>
          <ac:spMkLst>
            <pc:docMk/>
            <pc:sldMk cId="529340965" sldId="383"/>
            <ac:spMk id="426" creationId="{9F0FC9FB-0B80-DC4D-8873-D6134E473300}"/>
          </ac:spMkLst>
        </pc:spChg>
        <pc:spChg chg="mod">
          <ac:chgData name="#NG CHI HUI#" userId="a8074964-3c0e-453e-bf61-1d9101821b9c" providerId="ADAL" clId="{6F6D8026-9D7B-E249-B11F-152A018EB705}" dt="2021-04-06T10:09:35.628" v="17474" actId="164"/>
          <ac:spMkLst>
            <pc:docMk/>
            <pc:sldMk cId="529340965" sldId="383"/>
            <ac:spMk id="427" creationId="{7B65F371-0EEE-B148-8901-CFF4B175458D}"/>
          </ac:spMkLst>
        </pc:spChg>
        <pc:spChg chg="mod">
          <ac:chgData name="#NG CHI HUI#" userId="a8074964-3c0e-453e-bf61-1d9101821b9c" providerId="ADAL" clId="{6F6D8026-9D7B-E249-B11F-152A018EB705}" dt="2021-04-06T10:09:35.628" v="17474" actId="164"/>
          <ac:spMkLst>
            <pc:docMk/>
            <pc:sldMk cId="529340965" sldId="383"/>
            <ac:spMk id="428" creationId="{2D4B3DE0-E144-9A4F-A5B2-32BE75D93D2A}"/>
          </ac:spMkLst>
        </pc:spChg>
        <pc:spChg chg="mod">
          <ac:chgData name="#NG CHI HUI#" userId="a8074964-3c0e-453e-bf61-1d9101821b9c" providerId="ADAL" clId="{6F6D8026-9D7B-E249-B11F-152A018EB705}" dt="2021-04-06T10:09:35.628" v="17474" actId="164"/>
          <ac:spMkLst>
            <pc:docMk/>
            <pc:sldMk cId="529340965" sldId="383"/>
            <ac:spMk id="429" creationId="{03E7C43A-6757-A842-8D19-C95CED2099E8}"/>
          </ac:spMkLst>
        </pc:spChg>
        <pc:spChg chg="mod">
          <ac:chgData name="#NG CHI HUI#" userId="a8074964-3c0e-453e-bf61-1d9101821b9c" providerId="ADAL" clId="{6F6D8026-9D7B-E249-B11F-152A018EB705}" dt="2021-04-06T10:09:35.628" v="17474" actId="164"/>
          <ac:spMkLst>
            <pc:docMk/>
            <pc:sldMk cId="529340965" sldId="383"/>
            <ac:spMk id="430" creationId="{5768BF0B-F7A7-EC48-B883-8D59B0EB746A}"/>
          </ac:spMkLst>
        </pc:spChg>
        <pc:spChg chg="mod">
          <ac:chgData name="#NG CHI HUI#" userId="a8074964-3c0e-453e-bf61-1d9101821b9c" providerId="ADAL" clId="{6F6D8026-9D7B-E249-B11F-152A018EB705}" dt="2021-04-06T10:09:35.628" v="17474" actId="164"/>
          <ac:spMkLst>
            <pc:docMk/>
            <pc:sldMk cId="529340965" sldId="383"/>
            <ac:spMk id="431" creationId="{CA282B51-E483-9740-859D-882AE25C3F1F}"/>
          </ac:spMkLst>
        </pc:spChg>
        <pc:spChg chg="mod">
          <ac:chgData name="#NG CHI HUI#" userId="a8074964-3c0e-453e-bf61-1d9101821b9c" providerId="ADAL" clId="{6F6D8026-9D7B-E249-B11F-152A018EB705}" dt="2021-04-06T10:09:35.628" v="17474" actId="164"/>
          <ac:spMkLst>
            <pc:docMk/>
            <pc:sldMk cId="529340965" sldId="383"/>
            <ac:spMk id="432" creationId="{7166C440-944B-3F44-BB26-197B731D3000}"/>
          </ac:spMkLst>
        </pc:spChg>
        <pc:spChg chg="mod">
          <ac:chgData name="#NG CHI HUI#" userId="a8074964-3c0e-453e-bf61-1d9101821b9c" providerId="ADAL" clId="{6F6D8026-9D7B-E249-B11F-152A018EB705}" dt="2021-04-06T10:09:35.628" v="17474" actId="164"/>
          <ac:spMkLst>
            <pc:docMk/>
            <pc:sldMk cId="529340965" sldId="383"/>
            <ac:spMk id="433" creationId="{6CF058F6-A1EA-234A-894E-EA5FCD3888A4}"/>
          </ac:spMkLst>
        </pc:spChg>
        <pc:spChg chg="mod">
          <ac:chgData name="#NG CHI HUI#" userId="a8074964-3c0e-453e-bf61-1d9101821b9c" providerId="ADAL" clId="{6F6D8026-9D7B-E249-B11F-152A018EB705}" dt="2021-04-06T10:09:35.628" v="17474" actId="164"/>
          <ac:spMkLst>
            <pc:docMk/>
            <pc:sldMk cId="529340965" sldId="383"/>
            <ac:spMk id="434" creationId="{E2FF76AF-172F-7E42-BC9C-AAA6D672E6AB}"/>
          </ac:spMkLst>
        </pc:spChg>
        <pc:spChg chg="mod">
          <ac:chgData name="#NG CHI HUI#" userId="a8074964-3c0e-453e-bf61-1d9101821b9c" providerId="ADAL" clId="{6F6D8026-9D7B-E249-B11F-152A018EB705}" dt="2021-04-06T10:09:35.628" v="17474" actId="164"/>
          <ac:spMkLst>
            <pc:docMk/>
            <pc:sldMk cId="529340965" sldId="383"/>
            <ac:spMk id="435" creationId="{20B4CDAB-6C7B-2E47-A33C-3458FBF7DCEF}"/>
          </ac:spMkLst>
        </pc:spChg>
        <pc:spChg chg="mod">
          <ac:chgData name="#NG CHI HUI#" userId="a8074964-3c0e-453e-bf61-1d9101821b9c" providerId="ADAL" clId="{6F6D8026-9D7B-E249-B11F-152A018EB705}" dt="2021-04-06T10:09:35.628" v="17474" actId="164"/>
          <ac:spMkLst>
            <pc:docMk/>
            <pc:sldMk cId="529340965" sldId="383"/>
            <ac:spMk id="436" creationId="{C02ABEF3-7742-4C4C-8C4C-29365043AA45}"/>
          </ac:spMkLst>
        </pc:spChg>
        <pc:spChg chg="mod">
          <ac:chgData name="#NG CHI HUI#" userId="a8074964-3c0e-453e-bf61-1d9101821b9c" providerId="ADAL" clId="{6F6D8026-9D7B-E249-B11F-152A018EB705}" dt="2021-04-06T10:09:35.628" v="17474" actId="164"/>
          <ac:spMkLst>
            <pc:docMk/>
            <pc:sldMk cId="529340965" sldId="383"/>
            <ac:spMk id="437" creationId="{AE34AAEC-05D4-B14A-ACCA-51863E08810A}"/>
          </ac:spMkLst>
        </pc:spChg>
        <pc:spChg chg="mod">
          <ac:chgData name="#NG CHI HUI#" userId="a8074964-3c0e-453e-bf61-1d9101821b9c" providerId="ADAL" clId="{6F6D8026-9D7B-E249-B11F-152A018EB705}" dt="2021-04-06T10:09:35.628" v="17474" actId="164"/>
          <ac:spMkLst>
            <pc:docMk/>
            <pc:sldMk cId="529340965" sldId="383"/>
            <ac:spMk id="438" creationId="{14266437-A481-4441-9698-39A9A43FD3DB}"/>
          </ac:spMkLst>
        </pc:spChg>
        <pc:spChg chg="mod">
          <ac:chgData name="#NG CHI HUI#" userId="a8074964-3c0e-453e-bf61-1d9101821b9c" providerId="ADAL" clId="{6F6D8026-9D7B-E249-B11F-152A018EB705}" dt="2021-04-06T10:09:35.628" v="17474" actId="164"/>
          <ac:spMkLst>
            <pc:docMk/>
            <pc:sldMk cId="529340965" sldId="383"/>
            <ac:spMk id="439" creationId="{25797B13-762A-1E4B-B1B9-B25C30BA51E1}"/>
          </ac:spMkLst>
        </pc:spChg>
        <pc:spChg chg="mod">
          <ac:chgData name="#NG CHI HUI#" userId="a8074964-3c0e-453e-bf61-1d9101821b9c" providerId="ADAL" clId="{6F6D8026-9D7B-E249-B11F-152A018EB705}" dt="2021-04-06T10:09:35.628" v="17474" actId="164"/>
          <ac:spMkLst>
            <pc:docMk/>
            <pc:sldMk cId="529340965" sldId="383"/>
            <ac:spMk id="440" creationId="{ADEBD04E-04FB-F24F-8AF4-74CF4E31C3E2}"/>
          </ac:spMkLst>
        </pc:spChg>
        <pc:spChg chg="mod">
          <ac:chgData name="#NG CHI HUI#" userId="a8074964-3c0e-453e-bf61-1d9101821b9c" providerId="ADAL" clId="{6F6D8026-9D7B-E249-B11F-152A018EB705}" dt="2021-04-06T10:09:35.628" v="17474" actId="164"/>
          <ac:spMkLst>
            <pc:docMk/>
            <pc:sldMk cId="529340965" sldId="383"/>
            <ac:spMk id="441" creationId="{ACED1B0E-C535-A843-9D5B-A68F0F50C77D}"/>
          </ac:spMkLst>
        </pc:spChg>
        <pc:spChg chg="mod">
          <ac:chgData name="#NG CHI HUI#" userId="a8074964-3c0e-453e-bf61-1d9101821b9c" providerId="ADAL" clId="{6F6D8026-9D7B-E249-B11F-152A018EB705}" dt="2021-04-06T10:09:35.628" v="17474" actId="164"/>
          <ac:spMkLst>
            <pc:docMk/>
            <pc:sldMk cId="529340965" sldId="383"/>
            <ac:spMk id="442" creationId="{75A37E2D-1ACE-F841-8F93-C2E5CF49095C}"/>
          </ac:spMkLst>
        </pc:spChg>
        <pc:spChg chg="mod">
          <ac:chgData name="#NG CHI HUI#" userId="a8074964-3c0e-453e-bf61-1d9101821b9c" providerId="ADAL" clId="{6F6D8026-9D7B-E249-B11F-152A018EB705}" dt="2021-04-06T10:09:35.628" v="17474" actId="164"/>
          <ac:spMkLst>
            <pc:docMk/>
            <pc:sldMk cId="529340965" sldId="383"/>
            <ac:spMk id="443" creationId="{8886FEFE-42BC-ED45-BF62-4596FB9DAB50}"/>
          </ac:spMkLst>
        </pc:spChg>
        <pc:spChg chg="mod">
          <ac:chgData name="#NG CHI HUI#" userId="a8074964-3c0e-453e-bf61-1d9101821b9c" providerId="ADAL" clId="{6F6D8026-9D7B-E249-B11F-152A018EB705}" dt="2021-04-06T10:09:35.628" v="17474" actId="164"/>
          <ac:spMkLst>
            <pc:docMk/>
            <pc:sldMk cId="529340965" sldId="383"/>
            <ac:spMk id="444" creationId="{DD106116-C035-E943-B6E5-30D39D0DB896}"/>
          </ac:spMkLst>
        </pc:spChg>
        <pc:spChg chg="mod">
          <ac:chgData name="#NG CHI HUI#" userId="a8074964-3c0e-453e-bf61-1d9101821b9c" providerId="ADAL" clId="{6F6D8026-9D7B-E249-B11F-152A018EB705}" dt="2021-04-06T10:09:35.628" v="17474" actId="164"/>
          <ac:spMkLst>
            <pc:docMk/>
            <pc:sldMk cId="529340965" sldId="383"/>
            <ac:spMk id="445" creationId="{8BCB67CE-380B-AF47-A937-8552112442C0}"/>
          </ac:spMkLst>
        </pc:spChg>
        <pc:spChg chg="mod">
          <ac:chgData name="#NG CHI HUI#" userId="a8074964-3c0e-453e-bf61-1d9101821b9c" providerId="ADAL" clId="{6F6D8026-9D7B-E249-B11F-152A018EB705}" dt="2021-04-06T10:09:35.628" v="17474" actId="164"/>
          <ac:spMkLst>
            <pc:docMk/>
            <pc:sldMk cId="529340965" sldId="383"/>
            <ac:spMk id="446" creationId="{499FB4C4-DC85-B04A-98DF-AEC7FFD563C2}"/>
          </ac:spMkLst>
        </pc:spChg>
        <pc:spChg chg="mod">
          <ac:chgData name="#NG CHI HUI#" userId="a8074964-3c0e-453e-bf61-1d9101821b9c" providerId="ADAL" clId="{6F6D8026-9D7B-E249-B11F-152A018EB705}" dt="2021-04-06T10:09:35.628" v="17474" actId="164"/>
          <ac:spMkLst>
            <pc:docMk/>
            <pc:sldMk cId="529340965" sldId="383"/>
            <ac:spMk id="447" creationId="{C385218C-F22E-5D41-891D-3E5F9B17BA21}"/>
          </ac:spMkLst>
        </pc:spChg>
        <pc:spChg chg="mod">
          <ac:chgData name="#NG CHI HUI#" userId="a8074964-3c0e-453e-bf61-1d9101821b9c" providerId="ADAL" clId="{6F6D8026-9D7B-E249-B11F-152A018EB705}" dt="2021-04-06T10:09:35.628" v="17474" actId="164"/>
          <ac:spMkLst>
            <pc:docMk/>
            <pc:sldMk cId="529340965" sldId="383"/>
            <ac:spMk id="448" creationId="{106C207A-73E4-9E43-BFC0-8E20E0642E8E}"/>
          </ac:spMkLst>
        </pc:spChg>
        <pc:spChg chg="mod">
          <ac:chgData name="#NG CHI HUI#" userId="a8074964-3c0e-453e-bf61-1d9101821b9c" providerId="ADAL" clId="{6F6D8026-9D7B-E249-B11F-152A018EB705}" dt="2021-04-06T10:09:35.628" v="17474" actId="164"/>
          <ac:spMkLst>
            <pc:docMk/>
            <pc:sldMk cId="529340965" sldId="383"/>
            <ac:spMk id="449" creationId="{4CA3A577-331E-4A4C-92FF-2BCB60D0F42E}"/>
          </ac:spMkLst>
        </pc:spChg>
        <pc:spChg chg="mod">
          <ac:chgData name="#NG CHI HUI#" userId="a8074964-3c0e-453e-bf61-1d9101821b9c" providerId="ADAL" clId="{6F6D8026-9D7B-E249-B11F-152A018EB705}" dt="2021-04-06T10:09:35.628" v="17474" actId="164"/>
          <ac:spMkLst>
            <pc:docMk/>
            <pc:sldMk cId="529340965" sldId="383"/>
            <ac:spMk id="450" creationId="{D93950B1-347F-A342-B1F7-EA2E8A3BE791}"/>
          </ac:spMkLst>
        </pc:spChg>
        <pc:spChg chg="mod">
          <ac:chgData name="#NG CHI HUI#" userId="a8074964-3c0e-453e-bf61-1d9101821b9c" providerId="ADAL" clId="{6F6D8026-9D7B-E249-B11F-152A018EB705}" dt="2021-04-06T10:09:35.628" v="17474" actId="164"/>
          <ac:spMkLst>
            <pc:docMk/>
            <pc:sldMk cId="529340965" sldId="383"/>
            <ac:spMk id="451" creationId="{ED3DF4E0-C7BE-6E4F-A87D-328C94A49342}"/>
          </ac:spMkLst>
        </pc:spChg>
        <pc:spChg chg="mod">
          <ac:chgData name="#NG CHI HUI#" userId="a8074964-3c0e-453e-bf61-1d9101821b9c" providerId="ADAL" clId="{6F6D8026-9D7B-E249-B11F-152A018EB705}" dt="2021-04-06T10:09:35.628" v="17474" actId="164"/>
          <ac:spMkLst>
            <pc:docMk/>
            <pc:sldMk cId="529340965" sldId="383"/>
            <ac:spMk id="452" creationId="{F7649248-8772-514A-B2A6-5DC2A6A3174C}"/>
          </ac:spMkLst>
        </pc:spChg>
        <pc:spChg chg="mod">
          <ac:chgData name="#NG CHI HUI#" userId="a8074964-3c0e-453e-bf61-1d9101821b9c" providerId="ADAL" clId="{6F6D8026-9D7B-E249-B11F-152A018EB705}" dt="2021-04-06T10:09:35.628" v="17474" actId="164"/>
          <ac:spMkLst>
            <pc:docMk/>
            <pc:sldMk cId="529340965" sldId="383"/>
            <ac:spMk id="453" creationId="{888C2BC2-E911-8E42-BB40-502D3E606584}"/>
          </ac:spMkLst>
        </pc:spChg>
        <pc:spChg chg="mod">
          <ac:chgData name="#NG CHI HUI#" userId="a8074964-3c0e-453e-bf61-1d9101821b9c" providerId="ADAL" clId="{6F6D8026-9D7B-E249-B11F-152A018EB705}" dt="2021-04-06T10:09:35.628" v="17474" actId="164"/>
          <ac:spMkLst>
            <pc:docMk/>
            <pc:sldMk cId="529340965" sldId="383"/>
            <ac:spMk id="454" creationId="{04C680AE-7519-3A45-BFC3-07CB0EAC11D1}"/>
          </ac:spMkLst>
        </pc:spChg>
        <pc:spChg chg="mod">
          <ac:chgData name="#NG CHI HUI#" userId="a8074964-3c0e-453e-bf61-1d9101821b9c" providerId="ADAL" clId="{6F6D8026-9D7B-E249-B11F-152A018EB705}" dt="2021-04-06T10:09:35.628" v="17474" actId="164"/>
          <ac:spMkLst>
            <pc:docMk/>
            <pc:sldMk cId="529340965" sldId="383"/>
            <ac:spMk id="455" creationId="{7FE29551-DA54-7440-86C8-3352A6AD3E32}"/>
          </ac:spMkLst>
        </pc:spChg>
        <pc:spChg chg="mod">
          <ac:chgData name="#NG CHI HUI#" userId="a8074964-3c0e-453e-bf61-1d9101821b9c" providerId="ADAL" clId="{6F6D8026-9D7B-E249-B11F-152A018EB705}" dt="2021-04-06T10:09:35.628" v="17474" actId="164"/>
          <ac:spMkLst>
            <pc:docMk/>
            <pc:sldMk cId="529340965" sldId="383"/>
            <ac:spMk id="456" creationId="{7904D4D3-0374-2743-8B59-0BABA61AD0CC}"/>
          </ac:spMkLst>
        </pc:spChg>
        <pc:spChg chg="mod">
          <ac:chgData name="#NG CHI HUI#" userId="a8074964-3c0e-453e-bf61-1d9101821b9c" providerId="ADAL" clId="{6F6D8026-9D7B-E249-B11F-152A018EB705}" dt="2021-04-06T10:09:35.628" v="17474" actId="164"/>
          <ac:spMkLst>
            <pc:docMk/>
            <pc:sldMk cId="529340965" sldId="383"/>
            <ac:spMk id="457" creationId="{959C8723-63F4-D245-8985-7119D69BF50C}"/>
          </ac:spMkLst>
        </pc:spChg>
        <pc:spChg chg="mod">
          <ac:chgData name="#NG CHI HUI#" userId="a8074964-3c0e-453e-bf61-1d9101821b9c" providerId="ADAL" clId="{6F6D8026-9D7B-E249-B11F-152A018EB705}" dt="2021-04-06T10:09:35.628" v="17474" actId="164"/>
          <ac:spMkLst>
            <pc:docMk/>
            <pc:sldMk cId="529340965" sldId="383"/>
            <ac:spMk id="458" creationId="{69FB965F-CD23-3641-8450-A14D25A0B4BB}"/>
          </ac:spMkLst>
        </pc:spChg>
        <pc:spChg chg="mod">
          <ac:chgData name="#NG CHI HUI#" userId="a8074964-3c0e-453e-bf61-1d9101821b9c" providerId="ADAL" clId="{6F6D8026-9D7B-E249-B11F-152A018EB705}" dt="2021-04-06T10:09:35.628" v="17474" actId="164"/>
          <ac:spMkLst>
            <pc:docMk/>
            <pc:sldMk cId="529340965" sldId="383"/>
            <ac:spMk id="459" creationId="{B31807C7-4240-384B-BD19-8E75B70D0BAC}"/>
          </ac:spMkLst>
        </pc:spChg>
        <pc:spChg chg="mod">
          <ac:chgData name="#NG CHI HUI#" userId="a8074964-3c0e-453e-bf61-1d9101821b9c" providerId="ADAL" clId="{6F6D8026-9D7B-E249-B11F-152A018EB705}" dt="2021-04-06T10:09:35.628" v="17474" actId="164"/>
          <ac:spMkLst>
            <pc:docMk/>
            <pc:sldMk cId="529340965" sldId="383"/>
            <ac:spMk id="460" creationId="{B3B95AA8-3B63-1943-BFCE-4428102F6B6A}"/>
          </ac:spMkLst>
        </pc:spChg>
        <pc:spChg chg="mod">
          <ac:chgData name="#NG CHI HUI#" userId="a8074964-3c0e-453e-bf61-1d9101821b9c" providerId="ADAL" clId="{6F6D8026-9D7B-E249-B11F-152A018EB705}" dt="2021-04-06T10:09:35.628" v="17474" actId="164"/>
          <ac:spMkLst>
            <pc:docMk/>
            <pc:sldMk cId="529340965" sldId="383"/>
            <ac:spMk id="461" creationId="{A542CF27-F235-9846-9F48-91C4293967E8}"/>
          </ac:spMkLst>
        </pc:spChg>
        <pc:spChg chg="mod">
          <ac:chgData name="#NG CHI HUI#" userId="a8074964-3c0e-453e-bf61-1d9101821b9c" providerId="ADAL" clId="{6F6D8026-9D7B-E249-B11F-152A018EB705}" dt="2021-04-06T10:09:35.628" v="17474" actId="164"/>
          <ac:spMkLst>
            <pc:docMk/>
            <pc:sldMk cId="529340965" sldId="383"/>
            <ac:spMk id="462" creationId="{AF1965EA-9DCB-B042-B5F9-452805D6320D}"/>
          </ac:spMkLst>
        </pc:spChg>
        <pc:spChg chg="mod">
          <ac:chgData name="#NG CHI HUI#" userId="a8074964-3c0e-453e-bf61-1d9101821b9c" providerId="ADAL" clId="{6F6D8026-9D7B-E249-B11F-152A018EB705}" dt="2021-04-06T10:09:35.628" v="17474" actId="164"/>
          <ac:spMkLst>
            <pc:docMk/>
            <pc:sldMk cId="529340965" sldId="383"/>
            <ac:spMk id="463" creationId="{E17881E8-F7EE-8B46-94F6-176145660DAB}"/>
          </ac:spMkLst>
        </pc:spChg>
        <pc:spChg chg="mod">
          <ac:chgData name="#NG CHI HUI#" userId="a8074964-3c0e-453e-bf61-1d9101821b9c" providerId="ADAL" clId="{6F6D8026-9D7B-E249-B11F-152A018EB705}" dt="2021-04-06T10:09:35.628" v="17474" actId="164"/>
          <ac:spMkLst>
            <pc:docMk/>
            <pc:sldMk cId="529340965" sldId="383"/>
            <ac:spMk id="464" creationId="{1B5ACE18-0AA8-6F47-88DD-A57BA4F9B0FD}"/>
          </ac:spMkLst>
        </pc:spChg>
        <pc:spChg chg="mod">
          <ac:chgData name="#NG CHI HUI#" userId="a8074964-3c0e-453e-bf61-1d9101821b9c" providerId="ADAL" clId="{6F6D8026-9D7B-E249-B11F-152A018EB705}" dt="2021-04-06T10:09:35.628" v="17474" actId="164"/>
          <ac:spMkLst>
            <pc:docMk/>
            <pc:sldMk cId="529340965" sldId="383"/>
            <ac:spMk id="465" creationId="{C1647A19-9808-1742-A815-D83C7CA3D1D9}"/>
          </ac:spMkLst>
        </pc:spChg>
        <pc:spChg chg="mod">
          <ac:chgData name="#NG CHI HUI#" userId="a8074964-3c0e-453e-bf61-1d9101821b9c" providerId="ADAL" clId="{6F6D8026-9D7B-E249-B11F-152A018EB705}" dt="2021-04-06T10:09:35.628" v="17474" actId="164"/>
          <ac:spMkLst>
            <pc:docMk/>
            <pc:sldMk cId="529340965" sldId="383"/>
            <ac:spMk id="466" creationId="{2D86640E-F554-784F-B85C-FE8BC5FD20E8}"/>
          </ac:spMkLst>
        </pc:spChg>
        <pc:spChg chg="mod">
          <ac:chgData name="#NG CHI HUI#" userId="a8074964-3c0e-453e-bf61-1d9101821b9c" providerId="ADAL" clId="{6F6D8026-9D7B-E249-B11F-152A018EB705}" dt="2021-04-06T10:09:35.628" v="17474" actId="164"/>
          <ac:spMkLst>
            <pc:docMk/>
            <pc:sldMk cId="529340965" sldId="383"/>
            <ac:spMk id="467" creationId="{E2363F24-CA79-A848-BDB3-A791B4F83C86}"/>
          </ac:spMkLst>
        </pc:spChg>
        <pc:spChg chg="mod">
          <ac:chgData name="#NG CHI HUI#" userId="a8074964-3c0e-453e-bf61-1d9101821b9c" providerId="ADAL" clId="{6F6D8026-9D7B-E249-B11F-152A018EB705}" dt="2021-04-06T10:09:35.628" v="17474" actId="164"/>
          <ac:spMkLst>
            <pc:docMk/>
            <pc:sldMk cId="529340965" sldId="383"/>
            <ac:spMk id="468" creationId="{8A178316-42EA-954C-890E-80B52D886C12}"/>
          </ac:spMkLst>
        </pc:spChg>
        <pc:spChg chg="mod">
          <ac:chgData name="#NG CHI HUI#" userId="a8074964-3c0e-453e-bf61-1d9101821b9c" providerId="ADAL" clId="{6F6D8026-9D7B-E249-B11F-152A018EB705}" dt="2021-04-06T10:09:35.628" v="17474" actId="164"/>
          <ac:spMkLst>
            <pc:docMk/>
            <pc:sldMk cId="529340965" sldId="383"/>
            <ac:spMk id="469" creationId="{ECCE0009-E7A6-904F-8CCF-9BB49A57F8C2}"/>
          </ac:spMkLst>
        </pc:spChg>
        <pc:spChg chg="mod">
          <ac:chgData name="#NG CHI HUI#" userId="a8074964-3c0e-453e-bf61-1d9101821b9c" providerId="ADAL" clId="{6F6D8026-9D7B-E249-B11F-152A018EB705}" dt="2021-04-06T10:09:35.628" v="17474" actId="164"/>
          <ac:spMkLst>
            <pc:docMk/>
            <pc:sldMk cId="529340965" sldId="383"/>
            <ac:spMk id="470" creationId="{F2919217-DDDE-9A4E-8E91-99F676914DBA}"/>
          </ac:spMkLst>
        </pc:spChg>
        <pc:spChg chg="mod">
          <ac:chgData name="#NG CHI HUI#" userId="a8074964-3c0e-453e-bf61-1d9101821b9c" providerId="ADAL" clId="{6F6D8026-9D7B-E249-B11F-152A018EB705}" dt="2021-04-06T10:09:35.628" v="17474" actId="164"/>
          <ac:spMkLst>
            <pc:docMk/>
            <pc:sldMk cId="529340965" sldId="383"/>
            <ac:spMk id="471" creationId="{B57FA255-7CD6-DB4A-8D6F-FBFBBCCFFF69}"/>
          </ac:spMkLst>
        </pc:spChg>
        <pc:spChg chg="mod">
          <ac:chgData name="#NG CHI HUI#" userId="a8074964-3c0e-453e-bf61-1d9101821b9c" providerId="ADAL" clId="{6F6D8026-9D7B-E249-B11F-152A018EB705}" dt="2021-04-06T10:09:35.628" v="17474" actId="164"/>
          <ac:spMkLst>
            <pc:docMk/>
            <pc:sldMk cId="529340965" sldId="383"/>
            <ac:spMk id="472" creationId="{75820040-2002-894E-9013-D47ABB8867AA}"/>
          </ac:spMkLst>
        </pc:spChg>
        <pc:spChg chg="mod">
          <ac:chgData name="#NG CHI HUI#" userId="a8074964-3c0e-453e-bf61-1d9101821b9c" providerId="ADAL" clId="{6F6D8026-9D7B-E249-B11F-152A018EB705}" dt="2021-04-06T10:09:35.628" v="17474" actId="164"/>
          <ac:spMkLst>
            <pc:docMk/>
            <pc:sldMk cId="529340965" sldId="383"/>
            <ac:spMk id="473" creationId="{DE35936D-A20B-DB48-8382-A4EB1A25EA2F}"/>
          </ac:spMkLst>
        </pc:spChg>
        <pc:spChg chg="mod">
          <ac:chgData name="#NG CHI HUI#" userId="a8074964-3c0e-453e-bf61-1d9101821b9c" providerId="ADAL" clId="{6F6D8026-9D7B-E249-B11F-152A018EB705}" dt="2021-04-06T10:09:35.628" v="17474" actId="164"/>
          <ac:spMkLst>
            <pc:docMk/>
            <pc:sldMk cId="529340965" sldId="383"/>
            <ac:spMk id="474" creationId="{617586F2-A4CB-8944-9BEE-84BCD6235268}"/>
          </ac:spMkLst>
        </pc:spChg>
        <pc:spChg chg="mod">
          <ac:chgData name="#NG CHI HUI#" userId="a8074964-3c0e-453e-bf61-1d9101821b9c" providerId="ADAL" clId="{6F6D8026-9D7B-E249-B11F-152A018EB705}" dt="2021-04-06T10:09:35.628" v="17474" actId="164"/>
          <ac:spMkLst>
            <pc:docMk/>
            <pc:sldMk cId="529340965" sldId="383"/>
            <ac:spMk id="475" creationId="{E60B5D0E-1C3F-EA49-9059-B75DAD1C933D}"/>
          </ac:spMkLst>
        </pc:spChg>
        <pc:spChg chg="mod">
          <ac:chgData name="#NG CHI HUI#" userId="a8074964-3c0e-453e-bf61-1d9101821b9c" providerId="ADAL" clId="{6F6D8026-9D7B-E249-B11F-152A018EB705}" dt="2021-04-06T10:09:35.628" v="17474" actId="164"/>
          <ac:spMkLst>
            <pc:docMk/>
            <pc:sldMk cId="529340965" sldId="383"/>
            <ac:spMk id="476" creationId="{B3819A7E-5D15-614D-B919-3F6B96E2338F}"/>
          </ac:spMkLst>
        </pc:spChg>
        <pc:spChg chg="mod">
          <ac:chgData name="#NG CHI HUI#" userId="a8074964-3c0e-453e-bf61-1d9101821b9c" providerId="ADAL" clId="{6F6D8026-9D7B-E249-B11F-152A018EB705}" dt="2021-04-06T10:09:35.628" v="17474" actId="164"/>
          <ac:spMkLst>
            <pc:docMk/>
            <pc:sldMk cId="529340965" sldId="383"/>
            <ac:spMk id="477" creationId="{764C39AD-E08F-B64F-A505-505816A6C54D}"/>
          </ac:spMkLst>
        </pc:spChg>
        <pc:spChg chg="mod">
          <ac:chgData name="#NG CHI HUI#" userId="a8074964-3c0e-453e-bf61-1d9101821b9c" providerId="ADAL" clId="{6F6D8026-9D7B-E249-B11F-152A018EB705}" dt="2021-04-06T10:09:35.628" v="17474" actId="164"/>
          <ac:spMkLst>
            <pc:docMk/>
            <pc:sldMk cId="529340965" sldId="383"/>
            <ac:spMk id="478" creationId="{AF710898-1069-394F-BC44-C77F0EC1D8B2}"/>
          </ac:spMkLst>
        </pc:spChg>
        <pc:spChg chg="mod">
          <ac:chgData name="#NG CHI HUI#" userId="a8074964-3c0e-453e-bf61-1d9101821b9c" providerId="ADAL" clId="{6F6D8026-9D7B-E249-B11F-152A018EB705}" dt="2021-04-06T10:09:35.628" v="17474" actId="164"/>
          <ac:spMkLst>
            <pc:docMk/>
            <pc:sldMk cId="529340965" sldId="383"/>
            <ac:spMk id="479" creationId="{82B32F25-D191-1C46-9FD3-D6804D615335}"/>
          </ac:spMkLst>
        </pc:spChg>
        <pc:spChg chg="mod">
          <ac:chgData name="#NG CHI HUI#" userId="a8074964-3c0e-453e-bf61-1d9101821b9c" providerId="ADAL" clId="{6F6D8026-9D7B-E249-B11F-152A018EB705}" dt="2021-04-06T10:09:35.628" v="17474" actId="164"/>
          <ac:spMkLst>
            <pc:docMk/>
            <pc:sldMk cId="529340965" sldId="383"/>
            <ac:spMk id="480" creationId="{F0E7CF8A-7300-2842-A373-1C4CFC1E99AA}"/>
          </ac:spMkLst>
        </pc:spChg>
        <pc:spChg chg="mod">
          <ac:chgData name="#NG CHI HUI#" userId="a8074964-3c0e-453e-bf61-1d9101821b9c" providerId="ADAL" clId="{6F6D8026-9D7B-E249-B11F-152A018EB705}" dt="2021-04-06T10:09:35.628" v="17474" actId="164"/>
          <ac:spMkLst>
            <pc:docMk/>
            <pc:sldMk cId="529340965" sldId="383"/>
            <ac:spMk id="481" creationId="{2ADE6883-37BF-C241-8CEC-B3272CD85E87}"/>
          </ac:spMkLst>
        </pc:spChg>
        <pc:spChg chg="mod">
          <ac:chgData name="#NG CHI HUI#" userId="a8074964-3c0e-453e-bf61-1d9101821b9c" providerId="ADAL" clId="{6F6D8026-9D7B-E249-B11F-152A018EB705}" dt="2021-04-06T10:09:35.628" v="17474" actId="164"/>
          <ac:spMkLst>
            <pc:docMk/>
            <pc:sldMk cId="529340965" sldId="383"/>
            <ac:spMk id="482" creationId="{9CF8AA07-A137-A04F-BE58-440BC23546C8}"/>
          </ac:spMkLst>
        </pc:spChg>
        <pc:spChg chg="mod">
          <ac:chgData name="#NG CHI HUI#" userId="a8074964-3c0e-453e-bf61-1d9101821b9c" providerId="ADAL" clId="{6F6D8026-9D7B-E249-B11F-152A018EB705}" dt="2021-04-06T10:09:35.628" v="17474" actId="164"/>
          <ac:spMkLst>
            <pc:docMk/>
            <pc:sldMk cId="529340965" sldId="383"/>
            <ac:spMk id="483" creationId="{68E8EF61-C733-EB46-9B19-E115CB53CB1E}"/>
          </ac:spMkLst>
        </pc:spChg>
        <pc:spChg chg="mod">
          <ac:chgData name="#NG CHI HUI#" userId="a8074964-3c0e-453e-bf61-1d9101821b9c" providerId="ADAL" clId="{6F6D8026-9D7B-E249-B11F-152A018EB705}" dt="2021-04-06T10:09:35.628" v="17474" actId="164"/>
          <ac:spMkLst>
            <pc:docMk/>
            <pc:sldMk cId="529340965" sldId="383"/>
            <ac:spMk id="484" creationId="{1F7F4AED-B9AF-C949-AA1C-2F5E1CDBCB97}"/>
          </ac:spMkLst>
        </pc:spChg>
        <pc:spChg chg="mod">
          <ac:chgData name="#NG CHI HUI#" userId="a8074964-3c0e-453e-bf61-1d9101821b9c" providerId="ADAL" clId="{6F6D8026-9D7B-E249-B11F-152A018EB705}" dt="2021-04-06T10:09:35.628" v="17474" actId="164"/>
          <ac:spMkLst>
            <pc:docMk/>
            <pc:sldMk cId="529340965" sldId="383"/>
            <ac:spMk id="485" creationId="{DCDF1149-5E0F-7E48-B2E4-760673B334B0}"/>
          </ac:spMkLst>
        </pc:spChg>
        <pc:spChg chg="mod">
          <ac:chgData name="#NG CHI HUI#" userId="a8074964-3c0e-453e-bf61-1d9101821b9c" providerId="ADAL" clId="{6F6D8026-9D7B-E249-B11F-152A018EB705}" dt="2021-04-06T10:09:35.628" v="17474" actId="164"/>
          <ac:spMkLst>
            <pc:docMk/>
            <pc:sldMk cId="529340965" sldId="383"/>
            <ac:spMk id="486" creationId="{5149BFA7-2843-FD4A-ACB8-E7B70C93042E}"/>
          </ac:spMkLst>
        </pc:spChg>
        <pc:spChg chg="mod">
          <ac:chgData name="#NG CHI HUI#" userId="a8074964-3c0e-453e-bf61-1d9101821b9c" providerId="ADAL" clId="{6F6D8026-9D7B-E249-B11F-152A018EB705}" dt="2021-04-06T10:09:35.628" v="17474" actId="164"/>
          <ac:spMkLst>
            <pc:docMk/>
            <pc:sldMk cId="529340965" sldId="383"/>
            <ac:spMk id="487" creationId="{05BAF6DE-2A50-8C49-8963-59BF4261EEC0}"/>
          </ac:spMkLst>
        </pc:spChg>
        <pc:spChg chg="mod">
          <ac:chgData name="#NG CHI HUI#" userId="a8074964-3c0e-453e-bf61-1d9101821b9c" providerId="ADAL" clId="{6F6D8026-9D7B-E249-B11F-152A018EB705}" dt="2021-04-06T10:09:35.628" v="17474" actId="164"/>
          <ac:spMkLst>
            <pc:docMk/>
            <pc:sldMk cId="529340965" sldId="383"/>
            <ac:spMk id="488" creationId="{1DD1D1D3-DF0E-7440-9746-137159B62420}"/>
          </ac:spMkLst>
        </pc:spChg>
        <pc:spChg chg="mod">
          <ac:chgData name="#NG CHI HUI#" userId="a8074964-3c0e-453e-bf61-1d9101821b9c" providerId="ADAL" clId="{6F6D8026-9D7B-E249-B11F-152A018EB705}" dt="2021-04-06T10:09:35.628" v="17474" actId="164"/>
          <ac:spMkLst>
            <pc:docMk/>
            <pc:sldMk cId="529340965" sldId="383"/>
            <ac:spMk id="489" creationId="{EEC53AF7-E39B-684B-8388-484A35FF3E1F}"/>
          </ac:spMkLst>
        </pc:spChg>
        <pc:spChg chg="mod">
          <ac:chgData name="#NG CHI HUI#" userId="a8074964-3c0e-453e-bf61-1d9101821b9c" providerId="ADAL" clId="{6F6D8026-9D7B-E249-B11F-152A018EB705}" dt="2021-04-06T10:09:35.628" v="17474" actId="164"/>
          <ac:spMkLst>
            <pc:docMk/>
            <pc:sldMk cId="529340965" sldId="383"/>
            <ac:spMk id="490" creationId="{AE41763D-EB6F-8941-B57A-3D0E0017890E}"/>
          </ac:spMkLst>
        </pc:spChg>
        <pc:spChg chg="mod">
          <ac:chgData name="#NG CHI HUI#" userId="a8074964-3c0e-453e-bf61-1d9101821b9c" providerId="ADAL" clId="{6F6D8026-9D7B-E249-B11F-152A018EB705}" dt="2021-04-06T10:09:35.628" v="17474" actId="164"/>
          <ac:spMkLst>
            <pc:docMk/>
            <pc:sldMk cId="529340965" sldId="383"/>
            <ac:spMk id="491" creationId="{467DDB87-8D4D-8B4B-980D-05F53DE05EBF}"/>
          </ac:spMkLst>
        </pc:spChg>
        <pc:spChg chg="mod">
          <ac:chgData name="#NG CHI HUI#" userId="a8074964-3c0e-453e-bf61-1d9101821b9c" providerId="ADAL" clId="{6F6D8026-9D7B-E249-B11F-152A018EB705}" dt="2021-04-06T10:09:35.628" v="17474" actId="164"/>
          <ac:spMkLst>
            <pc:docMk/>
            <pc:sldMk cId="529340965" sldId="383"/>
            <ac:spMk id="492" creationId="{C6CFDE41-2373-754C-97E7-7BD4A796316F}"/>
          </ac:spMkLst>
        </pc:spChg>
        <pc:spChg chg="mod">
          <ac:chgData name="#NG CHI HUI#" userId="a8074964-3c0e-453e-bf61-1d9101821b9c" providerId="ADAL" clId="{6F6D8026-9D7B-E249-B11F-152A018EB705}" dt="2021-04-06T10:09:35.628" v="17474" actId="164"/>
          <ac:spMkLst>
            <pc:docMk/>
            <pc:sldMk cId="529340965" sldId="383"/>
            <ac:spMk id="493" creationId="{5EB8497E-42F6-1F4C-AD8A-4CADF908ED7E}"/>
          </ac:spMkLst>
        </pc:spChg>
        <pc:spChg chg="mod">
          <ac:chgData name="#NG CHI HUI#" userId="a8074964-3c0e-453e-bf61-1d9101821b9c" providerId="ADAL" clId="{6F6D8026-9D7B-E249-B11F-152A018EB705}" dt="2021-04-06T10:09:35.628" v="17474" actId="164"/>
          <ac:spMkLst>
            <pc:docMk/>
            <pc:sldMk cId="529340965" sldId="383"/>
            <ac:spMk id="494" creationId="{ABB0E2ED-61A4-544E-9EBF-79EE24BB4EAB}"/>
          </ac:spMkLst>
        </pc:spChg>
        <pc:spChg chg="mod">
          <ac:chgData name="#NG CHI HUI#" userId="a8074964-3c0e-453e-bf61-1d9101821b9c" providerId="ADAL" clId="{6F6D8026-9D7B-E249-B11F-152A018EB705}" dt="2021-04-06T10:09:35.628" v="17474" actId="164"/>
          <ac:spMkLst>
            <pc:docMk/>
            <pc:sldMk cId="529340965" sldId="383"/>
            <ac:spMk id="495" creationId="{2B1A32DF-7851-D749-9233-151724C681B1}"/>
          </ac:spMkLst>
        </pc:spChg>
        <pc:spChg chg="mod">
          <ac:chgData name="#NG CHI HUI#" userId="a8074964-3c0e-453e-bf61-1d9101821b9c" providerId="ADAL" clId="{6F6D8026-9D7B-E249-B11F-152A018EB705}" dt="2021-04-06T10:09:35.628" v="17474" actId="164"/>
          <ac:spMkLst>
            <pc:docMk/>
            <pc:sldMk cId="529340965" sldId="383"/>
            <ac:spMk id="496" creationId="{8880E600-0FFB-214E-A595-4A8216B2C425}"/>
          </ac:spMkLst>
        </pc:spChg>
        <pc:spChg chg="mod">
          <ac:chgData name="#NG CHI HUI#" userId="a8074964-3c0e-453e-bf61-1d9101821b9c" providerId="ADAL" clId="{6F6D8026-9D7B-E249-B11F-152A018EB705}" dt="2021-04-06T10:09:35.628" v="17474" actId="164"/>
          <ac:spMkLst>
            <pc:docMk/>
            <pc:sldMk cId="529340965" sldId="383"/>
            <ac:spMk id="497" creationId="{E11D45C6-7278-6842-9191-E3046CEC197F}"/>
          </ac:spMkLst>
        </pc:spChg>
        <pc:spChg chg="mod">
          <ac:chgData name="#NG CHI HUI#" userId="a8074964-3c0e-453e-bf61-1d9101821b9c" providerId="ADAL" clId="{6F6D8026-9D7B-E249-B11F-152A018EB705}" dt="2021-04-06T10:09:35.628" v="17474" actId="164"/>
          <ac:spMkLst>
            <pc:docMk/>
            <pc:sldMk cId="529340965" sldId="383"/>
            <ac:spMk id="498" creationId="{CA96D24D-5A97-8C40-B3D8-9B405435C01B}"/>
          </ac:spMkLst>
        </pc:spChg>
        <pc:spChg chg="mod">
          <ac:chgData name="#NG CHI HUI#" userId="a8074964-3c0e-453e-bf61-1d9101821b9c" providerId="ADAL" clId="{6F6D8026-9D7B-E249-B11F-152A018EB705}" dt="2021-04-06T10:09:35.628" v="17474" actId="164"/>
          <ac:spMkLst>
            <pc:docMk/>
            <pc:sldMk cId="529340965" sldId="383"/>
            <ac:spMk id="499" creationId="{1AA20910-B0BB-1544-8673-6D0E18729F98}"/>
          </ac:spMkLst>
        </pc:spChg>
        <pc:spChg chg="mod">
          <ac:chgData name="#NG CHI HUI#" userId="a8074964-3c0e-453e-bf61-1d9101821b9c" providerId="ADAL" clId="{6F6D8026-9D7B-E249-B11F-152A018EB705}" dt="2021-04-06T10:09:35.628" v="17474" actId="164"/>
          <ac:spMkLst>
            <pc:docMk/>
            <pc:sldMk cId="529340965" sldId="383"/>
            <ac:spMk id="500" creationId="{4F2168BF-4049-874D-8D78-74A94898135D}"/>
          </ac:spMkLst>
        </pc:spChg>
        <pc:spChg chg="mod">
          <ac:chgData name="#NG CHI HUI#" userId="a8074964-3c0e-453e-bf61-1d9101821b9c" providerId="ADAL" clId="{6F6D8026-9D7B-E249-B11F-152A018EB705}" dt="2021-04-06T10:09:35.628" v="17474" actId="164"/>
          <ac:spMkLst>
            <pc:docMk/>
            <pc:sldMk cId="529340965" sldId="383"/>
            <ac:spMk id="501" creationId="{FC35B757-E475-5640-9819-BBC502AA3AE4}"/>
          </ac:spMkLst>
        </pc:spChg>
        <pc:spChg chg="mod">
          <ac:chgData name="#NG CHI HUI#" userId="a8074964-3c0e-453e-bf61-1d9101821b9c" providerId="ADAL" clId="{6F6D8026-9D7B-E249-B11F-152A018EB705}" dt="2021-04-06T10:09:35.628" v="17474" actId="164"/>
          <ac:spMkLst>
            <pc:docMk/>
            <pc:sldMk cId="529340965" sldId="383"/>
            <ac:spMk id="502" creationId="{EA776629-1BCC-6645-A789-0C799A02F12E}"/>
          </ac:spMkLst>
        </pc:spChg>
        <pc:spChg chg="mod">
          <ac:chgData name="#NG CHI HUI#" userId="a8074964-3c0e-453e-bf61-1d9101821b9c" providerId="ADAL" clId="{6F6D8026-9D7B-E249-B11F-152A018EB705}" dt="2021-04-06T10:09:35.628" v="17474" actId="164"/>
          <ac:spMkLst>
            <pc:docMk/>
            <pc:sldMk cId="529340965" sldId="383"/>
            <ac:spMk id="503" creationId="{072B63F9-F703-CA4F-94DE-A989BE609BE6}"/>
          </ac:spMkLst>
        </pc:spChg>
        <pc:spChg chg="mod">
          <ac:chgData name="#NG CHI HUI#" userId="a8074964-3c0e-453e-bf61-1d9101821b9c" providerId="ADAL" clId="{6F6D8026-9D7B-E249-B11F-152A018EB705}" dt="2021-04-06T10:09:35.628" v="17474" actId="164"/>
          <ac:spMkLst>
            <pc:docMk/>
            <pc:sldMk cId="529340965" sldId="383"/>
            <ac:spMk id="504" creationId="{B2430098-EB2E-4F46-AC2F-7FAAB15462A4}"/>
          </ac:spMkLst>
        </pc:spChg>
        <pc:spChg chg="mod">
          <ac:chgData name="#NG CHI HUI#" userId="a8074964-3c0e-453e-bf61-1d9101821b9c" providerId="ADAL" clId="{6F6D8026-9D7B-E249-B11F-152A018EB705}" dt="2021-04-06T10:09:35.628" v="17474" actId="164"/>
          <ac:spMkLst>
            <pc:docMk/>
            <pc:sldMk cId="529340965" sldId="383"/>
            <ac:spMk id="505" creationId="{19A2B11C-C94A-204E-886A-5C5663E9F73A}"/>
          </ac:spMkLst>
        </pc:spChg>
        <pc:spChg chg="mod">
          <ac:chgData name="#NG CHI HUI#" userId="a8074964-3c0e-453e-bf61-1d9101821b9c" providerId="ADAL" clId="{6F6D8026-9D7B-E249-B11F-152A018EB705}" dt="2021-04-06T10:09:35.628" v="17474" actId="164"/>
          <ac:spMkLst>
            <pc:docMk/>
            <pc:sldMk cId="529340965" sldId="383"/>
            <ac:spMk id="506" creationId="{E6A09B68-3620-794C-96A9-415CC7318F6E}"/>
          </ac:spMkLst>
        </pc:spChg>
        <pc:spChg chg="mod">
          <ac:chgData name="#NG CHI HUI#" userId="a8074964-3c0e-453e-bf61-1d9101821b9c" providerId="ADAL" clId="{6F6D8026-9D7B-E249-B11F-152A018EB705}" dt="2021-04-06T10:09:35.628" v="17474" actId="164"/>
          <ac:spMkLst>
            <pc:docMk/>
            <pc:sldMk cId="529340965" sldId="383"/>
            <ac:spMk id="507" creationId="{D69543F2-FA79-254D-94AE-6261EA463E57}"/>
          </ac:spMkLst>
        </pc:spChg>
        <pc:spChg chg="mod">
          <ac:chgData name="#NG CHI HUI#" userId="a8074964-3c0e-453e-bf61-1d9101821b9c" providerId="ADAL" clId="{6F6D8026-9D7B-E249-B11F-152A018EB705}" dt="2021-04-06T10:09:35.628" v="17474" actId="164"/>
          <ac:spMkLst>
            <pc:docMk/>
            <pc:sldMk cId="529340965" sldId="383"/>
            <ac:spMk id="508" creationId="{333DD0C9-FE6F-BC4E-8512-23B2F7A0A9F2}"/>
          </ac:spMkLst>
        </pc:spChg>
        <pc:spChg chg="mod">
          <ac:chgData name="#NG CHI HUI#" userId="a8074964-3c0e-453e-bf61-1d9101821b9c" providerId="ADAL" clId="{6F6D8026-9D7B-E249-B11F-152A018EB705}" dt="2021-04-06T10:09:35.628" v="17474" actId="164"/>
          <ac:spMkLst>
            <pc:docMk/>
            <pc:sldMk cId="529340965" sldId="383"/>
            <ac:spMk id="509" creationId="{54C0B333-C0BB-E046-88DC-9427621CDCE5}"/>
          </ac:spMkLst>
        </pc:spChg>
        <pc:spChg chg="mod">
          <ac:chgData name="#NG CHI HUI#" userId="a8074964-3c0e-453e-bf61-1d9101821b9c" providerId="ADAL" clId="{6F6D8026-9D7B-E249-B11F-152A018EB705}" dt="2021-04-06T10:09:35.628" v="17474" actId="164"/>
          <ac:spMkLst>
            <pc:docMk/>
            <pc:sldMk cId="529340965" sldId="383"/>
            <ac:spMk id="510" creationId="{87EBAE35-0DDC-AC40-B8E0-1B89A53A09EA}"/>
          </ac:spMkLst>
        </pc:spChg>
        <pc:spChg chg="mod">
          <ac:chgData name="#NG CHI HUI#" userId="a8074964-3c0e-453e-bf61-1d9101821b9c" providerId="ADAL" clId="{6F6D8026-9D7B-E249-B11F-152A018EB705}" dt="2021-04-06T10:09:35.628" v="17474" actId="164"/>
          <ac:spMkLst>
            <pc:docMk/>
            <pc:sldMk cId="529340965" sldId="383"/>
            <ac:spMk id="511" creationId="{E5373050-9B20-714E-ADD7-443DA7FE1E23}"/>
          </ac:spMkLst>
        </pc:spChg>
        <pc:spChg chg="mod">
          <ac:chgData name="#NG CHI HUI#" userId="a8074964-3c0e-453e-bf61-1d9101821b9c" providerId="ADAL" clId="{6F6D8026-9D7B-E249-B11F-152A018EB705}" dt="2021-04-06T10:09:35.628" v="17474" actId="164"/>
          <ac:spMkLst>
            <pc:docMk/>
            <pc:sldMk cId="529340965" sldId="383"/>
            <ac:spMk id="512" creationId="{1BC8FEA0-BD78-824F-9776-7E8DCF0FB562}"/>
          </ac:spMkLst>
        </pc:spChg>
        <pc:spChg chg="mod">
          <ac:chgData name="#NG CHI HUI#" userId="a8074964-3c0e-453e-bf61-1d9101821b9c" providerId="ADAL" clId="{6F6D8026-9D7B-E249-B11F-152A018EB705}" dt="2021-04-06T10:09:35.628" v="17474" actId="164"/>
          <ac:spMkLst>
            <pc:docMk/>
            <pc:sldMk cId="529340965" sldId="383"/>
            <ac:spMk id="513" creationId="{511299CA-2283-EB4D-A783-14E03FB57E03}"/>
          </ac:spMkLst>
        </pc:spChg>
        <pc:spChg chg="mod">
          <ac:chgData name="#NG CHI HUI#" userId="a8074964-3c0e-453e-bf61-1d9101821b9c" providerId="ADAL" clId="{6F6D8026-9D7B-E249-B11F-152A018EB705}" dt="2021-04-06T10:09:35.628" v="17474" actId="164"/>
          <ac:spMkLst>
            <pc:docMk/>
            <pc:sldMk cId="529340965" sldId="383"/>
            <ac:spMk id="514" creationId="{0392D076-E82C-8449-991B-7E811FC28B78}"/>
          </ac:spMkLst>
        </pc:spChg>
        <pc:spChg chg="mod">
          <ac:chgData name="#NG CHI HUI#" userId="a8074964-3c0e-453e-bf61-1d9101821b9c" providerId="ADAL" clId="{6F6D8026-9D7B-E249-B11F-152A018EB705}" dt="2021-04-06T10:09:35.628" v="17474" actId="164"/>
          <ac:spMkLst>
            <pc:docMk/>
            <pc:sldMk cId="529340965" sldId="383"/>
            <ac:spMk id="515" creationId="{29D44075-01D1-CF46-89DB-7F110D9128C9}"/>
          </ac:spMkLst>
        </pc:spChg>
        <pc:spChg chg="mod">
          <ac:chgData name="#NG CHI HUI#" userId="a8074964-3c0e-453e-bf61-1d9101821b9c" providerId="ADAL" clId="{6F6D8026-9D7B-E249-B11F-152A018EB705}" dt="2021-04-06T10:09:35.628" v="17474" actId="164"/>
          <ac:spMkLst>
            <pc:docMk/>
            <pc:sldMk cId="529340965" sldId="383"/>
            <ac:spMk id="516" creationId="{2D694532-AA9C-5143-8CE1-CA166AB93301}"/>
          </ac:spMkLst>
        </pc:spChg>
        <pc:spChg chg="mod">
          <ac:chgData name="#NG CHI HUI#" userId="a8074964-3c0e-453e-bf61-1d9101821b9c" providerId="ADAL" clId="{6F6D8026-9D7B-E249-B11F-152A018EB705}" dt="2021-04-06T10:09:35.628" v="17474" actId="164"/>
          <ac:spMkLst>
            <pc:docMk/>
            <pc:sldMk cId="529340965" sldId="383"/>
            <ac:spMk id="517" creationId="{8648385A-CD0B-744C-8760-1EBF2397D483}"/>
          </ac:spMkLst>
        </pc:spChg>
        <pc:spChg chg="mod">
          <ac:chgData name="#NG CHI HUI#" userId="a8074964-3c0e-453e-bf61-1d9101821b9c" providerId="ADAL" clId="{6F6D8026-9D7B-E249-B11F-152A018EB705}" dt="2021-04-06T10:09:35.628" v="17474" actId="164"/>
          <ac:spMkLst>
            <pc:docMk/>
            <pc:sldMk cId="529340965" sldId="383"/>
            <ac:spMk id="518" creationId="{58F9B6A5-4A96-7640-9D89-C37AE3F5C99B}"/>
          </ac:spMkLst>
        </pc:spChg>
        <pc:spChg chg="mod">
          <ac:chgData name="#NG CHI HUI#" userId="a8074964-3c0e-453e-bf61-1d9101821b9c" providerId="ADAL" clId="{6F6D8026-9D7B-E249-B11F-152A018EB705}" dt="2021-04-06T10:09:35.628" v="17474" actId="164"/>
          <ac:spMkLst>
            <pc:docMk/>
            <pc:sldMk cId="529340965" sldId="383"/>
            <ac:spMk id="519" creationId="{C46C357C-E98A-1C47-876E-8E56E274428D}"/>
          </ac:spMkLst>
        </pc:spChg>
        <pc:spChg chg="mod">
          <ac:chgData name="#NG CHI HUI#" userId="a8074964-3c0e-453e-bf61-1d9101821b9c" providerId="ADAL" clId="{6F6D8026-9D7B-E249-B11F-152A018EB705}" dt="2021-04-06T10:09:35.628" v="17474" actId="164"/>
          <ac:spMkLst>
            <pc:docMk/>
            <pc:sldMk cId="529340965" sldId="383"/>
            <ac:spMk id="520" creationId="{BBA313E2-06F7-594E-AFED-ACC0FF921F79}"/>
          </ac:spMkLst>
        </pc:spChg>
        <pc:spChg chg="mod">
          <ac:chgData name="#NG CHI HUI#" userId="a8074964-3c0e-453e-bf61-1d9101821b9c" providerId="ADAL" clId="{6F6D8026-9D7B-E249-B11F-152A018EB705}" dt="2021-04-06T10:09:35.628" v="17474" actId="164"/>
          <ac:spMkLst>
            <pc:docMk/>
            <pc:sldMk cId="529340965" sldId="383"/>
            <ac:spMk id="521" creationId="{5C9EC517-A346-F841-ADBA-5D2EF6D06684}"/>
          </ac:spMkLst>
        </pc:spChg>
        <pc:spChg chg="mod">
          <ac:chgData name="#NG CHI HUI#" userId="a8074964-3c0e-453e-bf61-1d9101821b9c" providerId="ADAL" clId="{6F6D8026-9D7B-E249-B11F-152A018EB705}" dt="2021-04-06T10:09:35.628" v="17474" actId="164"/>
          <ac:spMkLst>
            <pc:docMk/>
            <pc:sldMk cId="529340965" sldId="383"/>
            <ac:spMk id="522" creationId="{CDEEADD1-9F2C-9747-9CCB-DB3A28D8196B}"/>
          </ac:spMkLst>
        </pc:spChg>
        <pc:spChg chg="mod">
          <ac:chgData name="#NG CHI HUI#" userId="a8074964-3c0e-453e-bf61-1d9101821b9c" providerId="ADAL" clId="{6F6D8026-9D7B-E249-B11F-152A018EB705}" dt="2021-04-06T10:09:35.628" v="17474" actId="164"/>
          <ac:spMkLst>
            <pc:docMk/>
            <pc:sldMk cId="529340965" sldId="383"/>
            <ac:spMk id="523" creationId="{229457E7-CCF2-0944-B82A-2C485D1F2541}"/>
          </ac:spMkLst>
        </pc:spChg>
        <pc:spChg chg="mod">
          <ac:chgData name="#NG CHI HUI#" userId="a8074964-3c0e-453e-bf61-1d9101821b9c" providerId="ADAL" clId="{6F6D8026-9D7B-E249-B11F-152A018EB705}" dt="2021-04-06T10:09:35.628" v="17474" actId="164"/>
          <ac:spMkLst>
            <pc:docMk/>
            <pc:sldMk cId="529340965" sldId="383"/>
            <ac:spMk id="524" creationId="{60BA44BC-F65C-394F-958E-AFBD6236DC35}"/>
          </ac:spMkLst>
        </pc:spChg>
        <pc:spChg chg="mod">
          <ac:chgData name="#NG CHI HUI#" userId="a8074964-3c0e-453e-bf61-1d9101821b9c" providerId="ADAL" clId="{6F6D8026-9D7B-E249-B11F-152A018EB705}" dt="2021-04-06T10:09:35.628" v="17474" actId="164"/>
          <ac:spMkLst>
            <pc:docMk/>
            <pc:sldMk cId="529340965" sldId="383"/>
            <ac:spMk id="525" creationId="{7581E407-9284-C141-B9B6-4B8373D26157}"/>
          </ac:spMkLst>
        </pc:spChg>
        <pc:spChg chg="mod">
          <ac:chgData name="#NG CHI HUI#" userId="a8074964-3c0e-453e-bf61-1d9101821b9c" providerId="ADAL" clId="{6F6D8026-9D7B-E249-B11F-152A018EB705}" dt="2021-04-06T10:09:35.628" v="17474" actId="164"/>
          <ac:spMkLst>
            <pc:docMk/>
            <pc:sldMk cId="529340965" sldId="383"/>
            <ac:spMk id="526" creationId="{4A69FC5E-A64E-7747-9AD7-817189CD562A}"/>
          </ac:spMkLst>
        </pc:spChg>
        <pc:spChg chg="mod">
          <ac:chgData name="#NG CHI HUI#" userId="a8074964-3c0e-453e-bf61-1d9101821b9c" providerId="ADAL" clId="{6F6D8026-9D7B-E249-B11F-152A018EB705}" dt="2021-04-06T10:09:35.628" v="17474" actId="164"/>
          <ac:spMkLst>
            <pc:docMk/>
            <pc:sldMk cId="529340965" sldId="383"/>
            <ac:spMk id="527" creationId="{E42F6F21-9CA4-F84E-9CEF-741B6A96607E}"/>
          </ac:spMkLst>
        </pc:spChg>
        <pc:spChg chg="mod">
          <ac:chgData name="#NG CHI HUI#" userId="a8074964-3c0e-453e-bf61-1d9101821b9c" providerId="ADAL" clId="{6F6D8026-9D7B-E249-B11F-152A018EB705}" dt="2021-04-06T10:09:35.628" v="17474" actId="164"/>
          <ac:spMkLst>
            <pc:docMk/>
            <pc:sldMk cId="529340965" sldId="383"/>
            <ac:spMk id="528" creationId="{4AFB4B5C-7B54-C64F-A256-49DD4B790392}"/>
          </ac:spMkLst>
        </pc:spChg>
        <pc:spChg chg="mod">
          <ac:chgData name="#NG CHI HUI#" userId="a8074964-3c0e-453e-bf61-1d9101821b9c" providerId="ADAL" clId="{6F6D8026-9D7B-E249-B11F-152A018EB705}" dt="2021-04-06T10:09:35.628" v="17474" actId="164"/>
          <ac:spMkLst>
            <pc:docMk/>
            <pc:sldMk cId="529340965" sldId="383"/>
            <ac:spMk id="529" creationId="{6A2C8C40-A38B-F642-A833-BC2D9DFFF406}"/>
          </ac:spMkLst>
        </pc:spChg>
        <pc:spChg chg="mod">
          <ac:chgData name="#NG CHI HUI#" userId="a8074964-3c0e-453e-bf61-1d9101821b9c" providerId="ADAL" clId="{6F6D8026-9D7B-E249-B11F-152A018EB705}" dt="2021-04-06T10:09:35.628" v="17474" actId="164"/>
          <ac:spMkLst>
            <pc:docMk/>
            <pc:sldMk cId="529340965" sldId="383"/>
            <ac:spMk id="530" creationId="{F6EC4DFD-8D11-2242-90F2-EF372F4104D5}"/>
          </ac:spMkLst>
        </pc:spChg>
        <pc:spChg chg="mod">
          <ac:chgData name="#NG CHI HUI#" userId="a8074964-3c0e-453e-bf61-1d9101821b9c" providerId="ADAL" clId="{6F6D8026-9D7B-E249-B11F-152A018EB705}" dt="2021-04-06T10:09:35.628" v="17474" actId="164"/>
          <ac:spMkLst>
            <pc:docMk/>
            <pc:sldMk cId="529340965" sldId="383"/>
            <ac:spMk id="531" creationId="{97C3F6AC-A0F8-A048-B678-EE18FFCC16F6}"/>
          </ac:spMkLst>
        </pc:spChg>
        <pc:spChg chg="mod">
          <ac:chgData name="#NG CHI HUI#" userId="a8074964-3c0e-453e-bf61-1d9101821b9c" providerId="ADAL" clId="{6F6D8026-9D7B-E249-B11F-152A018EB705}" dt="2021-04-06T10:09:35.628" v="17474" actId="164"/>
          <ac:spMkLst>
            <pc:docMk/>
            <pc:sldMk cId="529340965" sldId="383"/>
            <ac:spMk id="532" creationId="{1DD68F34-3140-8842-B542-97C1803BBFFE}"/>
          </ac:spMkLst>
        </pc:spChg>
        <pc:spChg chg="mod">
          <ac:chgData name="#NG CHI HUI#" userId="a8074964-3c0e-453e-bf61-1d9101821b9c" providerId="ADAL" clId="{6F6D8026-9D7B-E249-B11F-152A018EB705}" dt="2021-04-06T10:09:35.628" v="17474" actId="164"/>
          <ac:spMkLst>
            <pc:docMk/>
            <pc:sldMk cId="529340965" sldId="383"/>
            <ac:spMk id="533" creationId="{A58F37D0-0AAA-A041-B551-488C2EFBEC32}"/>
          </ac:spMkLst>
        </pc:spChg>
        <pc:spChg chg="mod">
          <ac:chgData name="#NG CHI HUI#" userId="a8074964-3c0e-453e-bf61-1d9101821b9c" providerId="ADAL" clId="{6F6D8026-9D7B-E249-B11F-152A018EB705}" dt="2021-04-06T10:09:35.628" v="17474" actId="164"/>
          <ac:spMkLst>
            <pc:docMk/>
            <pc:sldMk cId="529340965" sldId="383"/>
            <ac:spMk id="534" creationId="{8E1EE74A-B129-8F42-B649-DE7687C4DC5E}"/>
          </ac:spMkLst>
        </pc:spChg>
        <pc:spChg chg="mod">
          <ac:chgData name="#NG CHI HUI#" userId="a8074964-3c0e-453e-bf61-1d9101821b9c" providerId="ADAL" clId="{6F6D8026-9D7B-E249-B11F-152A018EB705}" dt="2021-04-06T10:09:35.628" v="17474" actId="164"/>
          <ac:spMkLst>
            <pc:docMk/>
            <pc:sldMk cId="529340965" sldId="383"/>
            <ac:spMk id="535" creationId="{DF08D088-B53E-C44B-90CE-D8D09B859682}"/>
          </ac:spMkLst>
        </pc:spChg>
        <pc:spChg chg="mod">
          <ac:chgData name="#NG CHI HUI#" userId="a8074964-3c0e-453e-bf61-1d9101821b9c" providerId="ADAL" clId="{6F6D8026-9D7B-E249-B11F-152A018EB705}" dt="2021-04-06T10:09:35.628" v="17474" actId="164"/>
          <ac:spMkLst>
            <pc:docMk/>
            <pc:sldMk cId="529340965" sldId="383"/>
            <ac:spMk id="536" creationId="{7B555279-0353-C248-AC3C-EE4E9441DEBF}"/>
          </ac:spMkLst>
        </pc:spChg>
        <pc:spChg chg="mod">
          <ac:chgData name="#NG CHI HUI#" userId="a8074964-3c0e-453e-bf61-1d9101821b9c" providerId="ADAL" clId="{6F6D8026-9D7B-E249-B11F-152A018EB705}" dt="2021-04-06T10:09:35.628" v="17474" actId="164"/>
          <ac:spMkLst>
            <pc:docMk/>
            <pc:sldMk cId="529340965" sldId="383"/>
            <ac:spMk id="537" creationId="{2B63FC53-DE9F-304F-A534-2DF3707894E2}"/>
          </ac:spMkLst>
        </pc:spChg>
        <pc:spChg chg="mod">
          <ac:chgData name="#NG CHI HUI#" userId="a8074964-3c0e-453e-bf61-1d9101821b9c" providerId="ADAL" clId="{6F6D8026-9D7B-E249-B11F-152A018EB705}" dt="2021-04-06T10:09:35.628" v="17474" actId="164"/>
          <ac:spMkLst>
            <pc:docMk/>
            <pc:sldMk cId="529340965" sldId="383"/>
            <ac:spMk id="538" creationId="{6639FA6D-116E-D34A-B402-5ECBA5E4CCFC}"/>
          </ac:spMkLst>
        </pc:spChg>
        <pc:spChg chg="mod">
          <ac:chgData name="#NG CHI HUI#" userId="a8074964-3c0e-453e-bf61-1d9101821b9c" providerId="ADAL" clId="{6F6D8026-9D7B-E249-B11F-152A018EB705}" dt="2021-04-06T10:09:35.628" v="17474" actId="164"/>
          <ac:spMkLst>
            <pc:docMk/>
            <pc:sldMk cId="529340965" sldId="383"/>
            <ac:spMk id="539" creationId="{837A8309-876A-9F41-8B8B-B5190601E860}"/>
          </ac:spMkLst>
        </pc:spChg>
        <pc:spChg chg="mod">
          <ac:chgData name="#NG CHI HUI#" userId="a8074964-3c0e-453e-bf61-1d9101821b9c" providerId="ADAL" clId="{6F6D8026-9D7B-E249-B11F-152A018EB705}" dt="2021-04-06T10:09:35.628" v="17474" actId="164"/>
          <ac:spMkLst>
            <pc:docMk/>
            <pc:sldMk cId="529340965" sldId="383"/>
            <ac:spMk id="540" creationId="{5CD7960B-DA83-BF46-8C98-14EC05970478}"/>
          </ac:spMkLst>
        </pc:spChg>
        <pc:spChg chg="mod">
          <ac:chgData name="#NG CHI HUI#" userId="a8074964-3c0e-453e-bf61-1d9101821b9c" providerId="ADAL" clId="{6F6D8026-9D7B-E249-B11F-152A018EB705}" dt="2021-04-06T10:09:35.628" v="17474" actId="164"/>
          <ac:spMkLst>
            <pc:docMk/>
            <pc:sldMk cId="529340965" sldId="383"/>
            <ac:spMk id="541" creationId="{95DB52F2-0895-1B4F-82A7-8D2DE5B8261C}"/>
          </ac:spMkLst>
        </pc:spChg>
        <pc:spChg chg="mod">
          <ac:chgData name="#NG CHI HUI#" userId="a8074964-3c0e-453e-bf61-1d9101821b9c" providerId="ADAL" clId="{6F6D8026-9D7B-E249-B11F-152A018EB705}" dt="2021-04-06T10:09:35.628" v="17474" actId="164"/>
          <ac:spMkLst>
            <pc:docMk/>
            <pc:sldMk cId="529340965" sldId="383"/>
            <ac:spMk id="542" creationId="{7F6688E9-A711-104B-9BF3-DA718937FAB9}"/>
          </ac:spMkLst>
        </pc:spChg>
        <pc:spChg chg="mod">
          <ac:chgData name="#NG CHI HUI#" userId="a8074964-3c0e-453e-bf61-1d9101821b9c" providerId="ADAL" clId="{6F6D8026-9D7B-E249-B11F-152A018EB705}" dt="2021-04-06T10:09:35.628" v="17474" actId="164"/>
          <ac:spMkLst>
            <pc:docMk/>
            <pc:sldMk cId="529340965" sldId="383"/>
            <ac:spMk id="543" creationId="{7F5D3FCB-CBEC-5F4C-A66B-A2628643E330}"/>
          </ac:spMkLst>
        </pc:spChg>
        <pc:spChg chg="mod">
          <ac:chgData name="#NG CHI HUI#" userId="a8074964-3c0e-453e-bf61-1d9101821b9c" providerId="ADAL" clId="{6F6D8026-9D7B-E249-B11F-152A018EB705}" dt="2021-04-06T10:09:35.628" v="17474" actId="164"/>
          <ac:spMkLst>
            <pc:docMk/>
            <pc:sldMk cId="529340965" sldId="383"/>
            <ac:spMk id="544" creationId="{02357579-C824-5E4F-9C28-56A29C9B8A67}"/>
          </ac:spMkLst>
        </pc:spChg>
        <pc:spChg chg="mod">
          <ac:chgData name="#NG CHI HUI#" userId="a8074964-3c0e-453e-bf61-1d9101821b9c" providerId="ADAL" clId="{6F6D8026-9D7B-E249-B11F-152A018EB705}" dt="2021-04-06T10:09:35.628" v="17474" actId="164"/>
          <ac:spMkLst>
            <pc:docMk/>
            <pc:sldMk cId="529340965" sldId="383"/>
            <ac:spMk id="545" creationId="{CFC36409-9F8F-DF40-A31B-7E1975147277}"/>
          </ac:spMkLst>
        </pc:spChg>
        <pc:spChg chg="mod">
          <ac:chgData name="#NG CHI HUI#" userId="a8074964-3c0e-453e-bf61-1d9101821b9c" providerId="ADAL" clId="{6F6D8026-9D7B-E249-B11F-152A018EB705}" dt="2021-04-06T10:09:35.628" v="17474" actId="164"/>
          <ac:spMkLst>
            <pc:docMk/>
            <pc:sldMk cId="529340965" sldId="383"/>
            <ac:spMk id="546" creationId="{674B366D-D64A-354B-89D5-BA1DAFF8731A}"/>
          </ac:spMkLst>
        </pc:spChg>
        <pc:spChg chg="mod">
          <ac:chgData name="#NG CHI HUI#" userId="a8074964-3c0e-453e-bf61-1d9101821b9c" providerId="ADAL" clId="{6F6D8026-9D7B-E249-B11F-152A018EB705}" dt="2021-04-06T10:09:35.628" v="17474" actId="164"/>
          <ac:spMkLst>
            <pc:docMk/>
            <pc:sldMk cId="529340965" sldId="383"/>
            <ac:spMk id="547" creationId="{1854F21E-3D13-6B4C-8E34-D364D48FD426}"/>
          </ac:spMkLst>
        </pc:spChg>
        <pc:spChg chg="mod">
          <ac:chgData name="#NG CHI HUI#" userId="a8074964-3c0e-453e-bf61-1d9101821b9c" providerId="ADAL" clId="{6F6D8026-9D7B-E249-B11F-152A018EB705}" dt="2021-04-06T10:09:35.628" v="17474" actId="164"/>
          <ac:spMkLst>
            <pc:docMk/>
            <pc:sldMk cId="529340965" sldId="383"/>
            <ac:spMk id="548" creationId="{F1E54B3D-F730-5A49-9A06-185223E98A3E}"/>
          </ac:spMkLst>
        </pc:spChg>
        <pc:spChg chg="mod">
          <ac:chgData name="#NG CHI HUI#" userId="a8074964-3c0e-453e-bf61-1d9101821b9c" providerId="ADAL" clId="{6F6D8026-9D7B-E249-B11F-152A018EB705}" dt="2021-04-06T10:09:35.628" v="17474" actId="164"/>
          <ac:spMkLst>
            <pc:docMk/>
            <pc:sldMk cId="529340965" sldId="383"/>
            <ac:spMk id="549" creationId="{9B553C66-25C4-A440-B1EA-6624C4804C0E}"/>
          </ac:spMkLst>
        </pc:spChg>
        <pc:spChg chg="mod">
          <ac:chgData name="#NG CHI HUI#" userId="a8074964-3c0e-453e-bf61-1d9101821b9c" providerId="ADAL" clId="{6F6D8026-9D7B-E249-B11F-152A018EB705}" dt="2021-04-06T10:09:35.628" v="17474" actId="164"/>
          <ac:spMkLst>
            <pc:docMk/>
            <pc:sldMk cId="529340965" sldId="383"/>
            <ac:spMk id="550" creationId="{928D8DD3-CE94-C64B-8873-A3874E49C35D}"/>
          </ac:spMkLst>
        </pc:spChg>
        <pc:spChg chg="mod">
          <ac:chgData name="#NG CHI HUI#" userId="a8074964-3c0e-453e-bf61-1d9101821b9c" providerId="ADAL" clId="{6F6D8026-9D7B-E249-B11F-152A018EB705}" dt="2021-04-06T10:09:35.628" v="17474" actId="164"/>
          <ac:spMkLst>
            <pc:docMk/>
            <pc:sldMk cId="529340965" sldId="383"/>
            <ac:spMk id="551" creationId="{5D72AD45-76FC-2041-A48A-AC1D87301DCE}"/>
          </ac:spMkLst>
        </pc:spChg>
        <pc:spChg chg="mod">
          <ac:chgData name="#NG CHI HUI#" userId="a8074964-3c0e-453e-bf61-1d9101821b9c" providerId="ADAL" clId="{6F6D8026-9D7B-E249-B11F-152A018EB705}" dt="2021-04-06T10:09:35.628" v="17474" actId="164"/>
          <ac:spMkLst>
            <pc:docMk/>
            <pc:sldMk cId="529340965" sldId="383"/>
            <ac:spMk id="552" creationId="{F2EB8437-CA63-4D4C-84E5-774309351377}"/>
          </ac:spMkLst>
        </pc:spChg>
        <pc:spChg chg="mod">
          <ac:chgData name="#NG CHI HUI#" userId="a8074964-3c0e-453e-bf61-1d9101821b9c" providerId="ADAL" clId="{6F6D8026-9D7B-E249-B11F-152A018EB705}" dt="2021-04-06T10:09:35.628" v="17474" actId="164"/>
          <ac:spMkLst>
            <pc:docMk/>
            <pc:sldMk cId="529340965" sldId="383"/>
            <ac:spMk id="553" creationId="{EE945109-B722-BE4D-B486-1A6612CE3A31}"/>
          </ac:spMkLst>
        </pc:spChg>
        <pc:spChg chg="mod">
          <ac:chgData name="#NG CHI HUI#" userId="a8074964-3c0e-453e-bf61-1d9101821b9c" providerId="ADAL" clId="{6F6D8026-9D7B-E249-B11F-152A018EB705}" dt="2021-04-06T10:09:35.628" v="17474" actId="164"/>
          <ac:spMkLst>
            <pc:docMk/>
            <pc:sldMk cId="529340965" sldId="383"/>
            <ac:spMk id="554" creationId="{57E7F705-EAF9-F842-8C14-6AEC481D925B}"/>
          </ac:spMkLst>
        </pc:spChg>
        <pc:spChg chg="mod">
          <ac:chgData name="#NG CHI HUI#" userId="a8074964-3c0e-453e-bf61-1d9101821b9c" providerId="ADAL" clId="{6F6D8026-9D7B-E249-B11F-152A018EB705}" dt="2021-04-06T10:09:35.628" v="17474" actId="164"/>
          <ac:spMkLst>
            <pc:docMk/>
            <pc:sldMk cId="529340965" sldId="383"/>
            <ac:spMk id="555" creationId="{3B6CD1F7-3CAD-EB48-9B87-B27AEC2DBC0D}"/>
          </ac:spMkLst>
        </pc:spChg>
        <pc:spChg chg="mod">
          <ac:chgData name="#NG CHI HUI#" userId="a8074964-3c0e-453e-bf61-1d9101821b9c" providerId="ADAL" clId="{6F6D8026-9D7B-E249-B11F-152A018EB705}" dt="2021-04-06T10:09:35.628" v="17474" actId="164"/>
          <ac:spMkLst>
            <pc:docMk/>
            <pc:sldMk cId="529340965" sldId="383"/>
            <ac:spMk id="556" creationId="{1CE3EFBD-9BE0-0B48-B8C9-0D6FB23A6A3A}"/>
          </ac:spMkLst>
        </pc:spChg>
        <pc:spChg chg="mod">
          <ac:chgData name="#NG CHI HUI#" userId="a8074964-3c0e-453e-bf61-1d9101821b9c" providerId="ADAL" clId="{6F6D8026-9D7B-E249-B11F-152A018EB705}" dt="2021-04-06T10:09:35.628" v="17474" actId="164"/>
          <ac:spMkLst>
            <pc:docMk/>
            <pc:sldMk cId="529340965" sldId="383"/>
            <ac:spMk id="557" creationId="{7312BF68-0EEE-994A-9B8A-E68CD8E58DAB}"/>
          </ac:spMkLst>
        </pc:spChg>
        <pc:spChg chg="mod">
          <ac:chgData name="#NG CHI HUI#" userId="a8074964-3c0e-453e-bf61-1d9101821b9c" providerId="ADAL" clId="{6F6D8026-9D7B-E249-B11F-152A018EB705}" dt="2021-04-06T10:09:35.628" v="17474" actId="164"/>
          <ac:spMkLst>
            <pc:docMk/>
            <pc:sldMk cId="529340965" sldId="383"/>
            <ac:spMk id="558" creationId="{B3BE7400-F1E1-384F-9DB0-B04A3A2B945B}"/>
          </ac:spMkLst>
        </pc:spChg>
        <pc:spChg chg="mod">
          <ac:chgData name="#NG CHI HUI#" userId="a8074964-3c0e-453e-bf61-1d9101821b9c" providerId="ADAL" clId="{6F6D8026-9D7B-E249-B11F-152A018EB705}" dt="2021-04-06T10:09:35.628" v="17474" actId="164"/>
          <ac:spMkLst>
            <pc:docMk/>
            <pc:sldMk cId="529340965" sldId="383"/>
            <ac:spMk id="559" creationId="{C7F5A121-F17D-7147-B38F-9D6ED055E5BD}"/>
          </ac:spMkLst>
        </pc:spChg>
        <pc:spChg chg="mod">
          <ac:chgData name="#NG CHI HUI#" userId="a8074964-3c0e-453e-bf61-1d9101821b9c" providerId="ADAL" clId="{6F6D8026-9D7B-E249-B11F-152A018EB705}" dt="2021-04-06T10:09:35.628" v="17474" actId="164"/>
          <ac:spMkLst>
            <pc:docMk/>
            <pc:sldMk cId="529340965" sldId="383"/>
            <ac:spMk id="560" creationId="{A5E5DEEF-49E7-A54E-87AB-AE2B1437D8A1}"/>
          </ac:spMkLst>
        </pc:spChg>
        <pc:spChg chg="mod">
          <ac:chgData name="#NG CHI HUI#" userId="a8074964-3c0e-453e-bf61-1d9101821b9c" providerId="ADAL" clId="{6F6D8026-9D7B-E249-B11F-152A018EB705}" dt="2021-04-06T10:09:35.628" v="17474" actId="164"/>
          <ac:spMkLst>
            <pc:docMk/>
            <pc:sldMk cId="529340965" sldId="383"/>
            <ac:spMk id="561" creationId="{7980286A-34FF-7149-9082-C7A7F0DE3863}"/>
          </ac:spMkLst>
        </pc:spChg>
        <pc:spChg chg="mod">
          <ac:chgData name="#NG CHI HUI#" userId="a8074964-3c0e-453e-bf61-1d9101821b9c" providerId="ADAL" clId="{6F6D8026-9D7B-E249-B11F-152A018EB705}" dt="2021-04-06T10:09:35.628" v="17474" actId="164"/>
          <ac:spMkLst>
            <pc:docMk/>
            <pc:sldMk cId="529340965" sldId="383"/>
            <ac:spMk id="562" creationId="{8DE47395-A51E-2A47-AD30-068012176A8F}"/>
          </ac:spMkLst>
        </pc:spChg>
        <pc:spChg chg="mod">
          <ac:chgData name="#NG CHI HUI#" userId="a8074964-3c0e-453e-bf61-1d9101821b9c" providerId="ADAL" clId="{6F6D8026-9D7B-E249-B11F-152A018EB705}" dt="2021-04-06T10:09:35.628" v="17474" actId="164"/>
          <ac:spMkLst>
            <pc:docMk/>
            <pc:sldMk cId="529340965" sldId="383"/>
            <ac:spMk id="563" creationId="{692B36BC-42F6-514E-8ED2-922CAAAE18D4}"/>
          </ac:spMkLst>
        </pc:spChg>
        <pc:spChg chg="mod">
          <ac:chgData name="#NG CHI HUI#" userId="a8074964-3c0e-453e-bf61-1d9101821b9c" providerId="ADAL" clId="{6F6D8026-9D7B-E249-B11F-152A018EB705}" dt="2021-04-06T10:09:35.628" v="17474" actId="164"/>
          <ac:spMkLst>
            <pc:docMk/>
            <pc:sldMk cId="529340965" sldId="383"/>
            <ac:spMk id="564" creationId="{43156C54-2E6A-EE4A-BB87-5201E7385C18}"/>
          </ac:spMkLst>
        </pc:spChg>
        <pc:spChg chg="mod">
          <ac:chgData name="#NG CHI HUI#" userId="a8074964-3c0e-453e-bf61-1d9101821b9c" providerId="ADAL" clId="{6F6D8026-9D7B-E249-B11F-152A018EB705}" dt="2021-04-06T10:09:35.628" v="17474" actId="164"/>
          <ac:spMkLst>
            <pc:docMk/>
            <pc:sldMk cId="529340965" sldId="383"/>
            <ac:spMk id="565" creationId="{C468F703-D803-E34B-B445-3F057C050947}"/>
          </ac:spMkLst>
        </pc:spChg>
        <pc:spChg chg="mod">
          <ac:chgData name="#NG CHI HUI#" userId="a8074964-3c0e-453e-bf61-1d9101821b9c" providerId="ADAL" clId="{6F6D8026-9D7B-E249-B11F-152A018EB705}" dt="2021-04-06T10:09:35.628" v="17474" actId="164"/>
          <ac:spMkLst>
            <pc:docMk/>
            <pc:sldMk cId="529340965" sldId="383"/>
            <ac:spMk id="566" creationId="{BC801B41-1077-074D-A432-A4CB1827C9B9}"/>
          </ac:spMkLst>
        </pc:spChg>
        <pc:spChg chg="mod">
          <ac:chgData name="#NG CHI HUI#" userId="a8074964-3c0e-453e-bf61-1d9101821b9c" providerId="ADAL" clId="{6F6D8026-9D7B-E249-B11F-152A018EB705}" dt="2021-04-06T10:09:35.628" v="17474" actId="164"/>
          <ac:spMkLst>
            <pc:docMk/>
            <pc:sldMk cId="529340965" sldId="383"/>
            <ac:spMk id="567" creationId="{96E86179-C645-5044-AAA5-201BBA1629C1}"/>
          </ac:spMkLst>
        </pc:spChg>
        <pc:spChg chg="mod">
          <ac:chgData name="#NG CHI HUI#" userId="a8074964-3c0e-453e-bf61-1d9101821b9c" providerId="ADAL" clId="{6F6D8026-9D7B-E249-B11F-152A018EB705}" dt="2021-04-06T10:09:35.628" v="17474" actId="164"/>
          <ac:spMkLst>
            <pc:docMk/>
            <pc:sldMk cId="529340965" sldId="383"/>
            <ac:spMk id="568" creationId="{8DA592D9-B0CE-A943-A0FA-3D5D8F706B5D}"/>
          </ac:spMkLst>
        </pc:spChg>
        <pc:spChg chg="mod">
          <ac:chgData name="#NG CHI HUI#" userId="a8074964-3c0e-453e-bf61-1d9101821b9c" providerId="ADAL" clId="{6F6D8026-9D7B-E249-B11F-152A018EB705}" dt="2021-04-06T10:09:35.628" v="17474" actId="164"/>
          <ac:spMkLst>
            <pc:docMk/>
            <pc:sldMk cId="529340965" sldId="383"/>
            <ac:spMk id="569" creationId="{EC5836BF-C366-3845-8DE2-CE36C737064C}"/>
          </ac:spMkLst>
        </pc:spChg>
        <pc:spChg chg="mod">
          <ac:chgData name="#NG CHI HUI#" userId="a8074964-3c0e-453e-bf61-1d9101821b9c" providerId="ADAL" clId="{6F6D8026-9D7B-E249-B11F-152A018EB705}" dt="2021-04-06T10:09:35.628" v="17474" actId="164"/>
          <ac:spMkLst>
            <pc:docMk/>
            <pc:sldMk cId="529340965" sldId="383"/>
            <ac:spMk id="570" creationId="{AACAE853-4A47-7F4B-9454-DDB9A6295CFF}"/>
          </ac:spMkLst>
        </pc:spChg>
        <pc:spChg chg="mod">
          <ac:chgData name="#NG CHI HUI#" userId="a8074964-3c0e-453e-bf61-1d9101821b9c" providerId="ADAL" clId="{6F6D8026-9D7B-E249-B11F-152A018EB705}" dt="2021-04-06T10:09:35.628" v="17474" actId="164"/>
          <ac:spMkLst>
            <pc:docMk/>
            <pc:sldMk cId="529340965" sldId="383"/>
            <ac:spMk id="571" creationId="{84CAC10C-5A2A-3945-81AE-18EE748A1B78}"/>
          </ac:spMkLst>
        </pc:spChg>
        <pc:spChg chg="mod">
          <ac:chgData name="#NG CHI HUI#" userId="a8074964-3c0e-453e-bf61-1d9101821b9c" providerId="ADAL" clId="{6F6D8026-9D7B-E249-B11F-152A018EB705}" dt="2021-04-06T10:09:35.628" v="17474" actId="164"/>
          <ac:spMkLst>
            <pc:docMk/>
            <pc:sldMk cId="529340965" sldId="383"/>
            <ac:spMk id="572" creationId="{2A2495A1-CFF1-1D4F-90DC-FBAFAF397E04}"/>
          </ac:spMkLst>
        </pc:spChg>
        <pc:spChg chg="mod">
          <ac:chgData name="#NG CHI HUI#" userId="a8074964-3c0e-453e-bf61-1d9101821b9c" providerId="ADAL" clId="{6F6D8026-9D7B-E249-B11F-152A018EB705}" dt="2021-04-06T10:09:35.628" v="17474" actId="164"/>
          <ac:spMkLst>
            <pc:docMk/>
            <pc:sldMk cId="529340965" sldId="383"/>
            <ac:spMk id="573" creationId="{87E9289F-DE2F-9F4B-A265-DB2CE76E090C}"/>
          </ac:spMkLst>
        </pc:spChg>
        <pc:spChg chg="mod">
          <ac:chgData name="#NG CHI HUI#" userId="a8074964-3c0e-453e-bf61-1d9101821b9c" providerId="ADAL" clId="{6F6D8026-9D7B-E249-B11F-152A018EB705}" dt="2021-04-06T10:09:35.628" v="17474" actId="164"/>
          <ac:spMkLst>
            <pc:docMk/>
            <pc:sldMk cId="529340965" sldId="383"/>
            <ac:spMk id="574" creationId="{DCAF917C-B8E4-AA46-8773-5D087673B9E1}"/>
          </ac:spMkLst>
        </pc:spChg>
        <pc:spChg chg="mod">
          <ac:chgData name="#NG CHI HUI#" userId="a8074964-3c0e-453e-bf61-1d9101821b9c" providerId="ADAL" clId="{6F6D8026-9D7B-E249-B11F-152A018EB705}" dt="2021-04-06T10:09:35.628" v="17474" actId="164"/>
          <ac:spMkLst>
            <pc:docMk/>
            <pc:sldMk cId="529340965" sldId="383"/>
            <ac:spMk id="575" creationId="{93B4668A-79CD-FD47-859E-8138FBBFC535}"/>
          </ac:spMkLst>
        </pc:spChg>
        <pc:spChg chg="mod">
          <ac:chgData name="#NG CHI HUI#" userId="a8074964-3c0e-453e-bf61-1d9101821b9c" providerId="ADAL" clId="{6F6D8026-9D7B-E249-B11F-152A018EB705}" dt="2021-04-06T10:09:35.628" v="17474" actId="164"/>
          <ac:spMkLst>
            <pc:docMk/>
            <pc:sldMk cId="529340965" sldId="383"/>
            <ac:spMk id="576" creationId="{8359DD88-5593-9F4F-A2F2-34903E919DF9}"/>
          </ac:spMkLst>
        </pc:spChg>
        <pc:spChg chg="mod">
          <ac:chgData name="#NG CHI HUI#" userId="a8074964-3c0e-453e-bf61-1d9101821b9c" providerId="ADAL" clId="{6F6D8026-9D7B-E249-B11F-152A018EB705}" dt="2021-04-06T10:09:35.628" v="17474" actId="164"/>
          <ac:spMkLst>
            <pc:docMk/>
            <pc:sldMk cId="529340965" sldId="383"/>
            <ac:spMk id="578" creationId="{63C6A808-CCFA-A443-912D-E3EC814EA2E0}"/>
          </ac:spMkLst>
        </pc:spChg>
        <pc:spChg chg="mod">
          <ac:chgData name="#NG CHI HUI#" userId="a8074964-3c0e-453e-bf61-1d9101821b9c" providerId="ADAL" clId="{6F6D8026-9D7B-E249-B11F-152A018EB705}" dt="2021-04-06T10:09:35.628" v="17474" actId="164"/>
          <ac:spMkLst>
            <pc:docMk/>
            <pc:sldMk cId="529340965" sldId="383"/>
            <ac:spMk id="579" creationId="{9E130653-03D3-F348-BC1B-36EA6DB3D7E2}"/>
          </ac:spMkLst>
        </pc:spChg>
        <pc:spChg chg="mod">
          <ac:chgData name="#NG CHI HUI#" userId="a8074964-3c0e-453e-bf61-1d9101821b9c" providerId="ADAL" clId="{6F6D8026-9D7B-E249-B11F-152A018EB705}" dt="2021-04-06T10:09:35.628" v="17474" actId="164"/>
          <ac:spMkLst>
            <pc:docMk/>
            <pc:sldMk cId="529340965" sldId="383"/>
            <ac:spMk id="580" creationId="{7210E8D2-53A5-FF45-842D-AADEAC20BDB0}"/>
          </ac:spMkLst>
        </pc:spChg>
        <pc:spChg chg="mod">
          <ac:chgData name="#NG CHI HUI#" userId="a8074964-3c0e-453e-bf61-1d9101821b9c" providerId="ADAL" clId="{6F6D8026-9D7B-E249-B11F-152A018EB705}" dt="2021-04-06T10:09:35.628" v="17474" actId="164"/>
          <ac:spMkLst>
            <pc:docMk/>
            <pc:sldMk cId="529340965" sldId="383"/>
            <ac:spMk id="581" creationId="{36AD551F-70A0-B247-82EF-DEAA35B6C362}"/>
          </ac:spMkLst>
        </pc:spChg>
        <pc:spChg chg="mod">
          <ac:chgData name="#NG CHI HUI#" userId="a8074964-3c0e-453e-bf61-1d9101821b9c" providerId="ADAL" clId="{6F6D8026-9D7B-E249-B11F-152A018EB705}" dt="2021-04-06T10:09:35.628" v="17474" actId="164"/>
          <ac:spMkLst>
            <pc:docMk/>
            <pc:sldMk cId="529340965" sldId="383"/>
            <ac:spMk id="582" creationId="{B8B4B37D-DE5E-6844-A2C1-F81C770DAABA}"/>
          </ac:spMkLst>
        </pc:spChg>
        <pc:spChg chg="mod">
          <ac:chgData name="#NG CHI HUI#" userId="a8074964-3c0e-453e-bf61-1d9101821b9c" providerId="ADAL" clId="{6F6D8026-9D7B-E249-B11F-152A018EB705}" dt="2021-04-06T10:09:35.628" v="17474" actId="164"/>
          <ac:spMkLst>
            <pc:docMk/>
            <pc:sldMk cId="529340965" sldId="383"/>
            <ac:spMk id="583" creationId="{C7A53508-5A83-0443-87EB-93B694370471}"/>
          </ac:spMkLst>
        </pc:spChg>
        <pc:spChg chg="mod">
          <ac:chgData name="#NG CHI HUI#" userId="a8074964-3c0e-453e-bf61-1d9101821b9c" providerId="ADAL" clId="{6F6D8026-9D7B-E249-B11F-152A018EB705}" dt="2021-04-06T10:09:35.628" v="17474" actId="164"/>
          <ac:spMkLst>
            <pc:docMk/>
            <pc:sldMk cId="529340965" sldId="383"/>
            <ac:spMk id="584" creationId="{BBB4766B-59B2-9C40-9DA9-4EAFA9899B7F}"/>
          </ac:spMkLst>
        </pc:spChg>
        <pc:spChg chg="mod">
          <ac:chgData name="#NG CHI HUI#" userId="a8074964-3c0e-453e-bf61-1d9101821b9c" providerId="ADAL" clId="{6F6D8026-9D7B-E249-B11F-152A018EB705}" dt="2021-04-06T10:09:35.628" v="17474" actId="164"/>
          <ac:spMkLst>
            <pc:docMk/>
            <pc:sldMk cId="529340965" sldId="383"/>
            <ac:spMk id="585" creationId="{B01E5A71-E55D-8C4F-8E91-E8318740A07A}"/>
          </ac:spMkLst>
        </pc:spChg>
        <pc:spChg chg="mod">
          <ac:chgData name="#NG CHI HUI#" userId="a8074964-3c0e-453e-bf61-1d9101821b9c" providerId="ADAL" clId="{6F6D8026-9D7B-E249-B11F-152A018EB705}" dt="2021-04-06T10:09:35.628" v="17474" actId="164"/>
          <ac:spMkLst>
            <pc:docMk/>
            <pc:sldMk cId="529340965" sldId="383"/>
            <ac:spMk id="586" creationId="{587972C4-D6E9-2F4D-93AC-4B0ED43F5A9D}"/>
          </ac:spMkLst>
        </pc:spChg>
        <pc:spChg chg="mod">
          <ac:chgData name="#NG CHI HUI#" userId="a8074964-3c0e-453e-bf61-1d9101821b9c" providerId="ADAL" clId="{6F6D8026-9D7B-E249-B11F-152A018EB705}" dt="2021-04-06T10:09:35.628" v="17474" actId="164"/>
          <ac:spMkLst>
            <pc:docMk/>
            <pc:sldMk cId="529340965" sldId="383"/>
            <ac:spMk id="587" creationId="{8DE45069-17E3-3446-904E-0E1971A162D4}"/>
          </ac:spMkLst>
        </pc:spChg>
        <pc:spChg chg="mod">
          <ac:chgData name="#NG CHI HUI#" userId="a8074964-3c0e-453e-bf61-1d9101821b9c" providerId="ADAL" clId="{6F6D8026-9D7B-E249-B11F-152A018EB705}" dt="2021-04-06T10:09:35.628" v="17474" actId="164"/>
          <ac:spMkLst>
            <pc:docMk/>
            <pc:sldMk cId="529340965" sldId="383"/>
            <ac:spMk id="588" creationId="{95C64377-3E50-0544-B962-1621A07939BD}"/>
          </ac:spMkLst>
        </pc:spChg>
        <pc:spChg chg="mod">
          <ac:chgData name="#NG CHI HUI#" userId="a8074964-3c0e-453e-bf61-1d9101821b9c" providerId="ADAL" clId="{6F6D8026-9D7B-E249-B11F-152A018EB705}" dt="2021-04-06T10:09:35.628" v="17474" actId="164"/>
          <ac:spMkLst>
            <pc:docMk/>
            <pc:sldMk cId="529340965" sldId="383"/>
            <ac:spMk id="589" creationId="{63E27827-9628-7648-A0C8-5CC1CC48A76F}"/>
          </ac:spMkLst>
        </pc:spChg>
        <pc:spChg chg="mod">
          <ac:chgData name="#NG CHI HUI#" userId="a8074964-3c0e-453e-bf61-1d9101821b9c" providerId="ADAL" clId="{6F6D8026-9D7B-E249-B11F-152A018EB705}" dt="2021-04-06T10:09:35.628" v="17474" actId="164"/>
          <ac:spMkLst>
            <pc:docMk/>
            <pc:sldMk cId="529340965" sldId="383"/>
            <ac:spMk id="590" creationId="{F36208C9-8472-9347-8042-DB6F16CF962B}"/>
          </ac:spMkLst>
        </pc:spChg>
        <pc:spChg chg="mod">
          <ac:chgData name="#NG CHI HUI#" userId="a8074964-3c0e-453e-bf61-1d9101821b9c" providerId="ADAL" clId="{6F6D8026-9D7B-E249-B11F-152A018EB705}" dt="2021-04-06T10:09:35.628" v="17474" actId="164"/>
          <ac:spMkLst>
            <pc:docMk/>
            <pc:sldMk cId="529340965" sldId="383"/>
            <ac:spMk id="591" creationId="{650EFBEA-0A00-3546-91BA-1191321E20EC}"/>
          </ac:spMkLst>
        </pc:spChg>
        <pc:spChg chg="mod">
          <ac:chgData name="#NG CHI HUI#" userId="a8074964-3c0e-453e-bf61-1d9101821b9c" providerId="ADAL" clId="{6F6D8026-9D7B-E249-B11F-152A018EB705}" dt="2021-04-06T10:09:35.628" v="17474" actId="164"/>
          <ac:spMkLst>
            <pc:docMk/>
            <pc:sldMk cId="529340965" sldId="383"/>
            <ac:spMk id="592" creationId="{2C63D160-8943-1847-99F7-0BB2D87A9C83}"/>
          </ac:spMkLst>
        </pc:spChg>
        <pc:spChg chg="mod">
          <ac:chgData name="#NG CHI HUI#" userId="a8074964-3c0e-453e-bf61-1d9101821b9c" providerId="ADAL" clId="{6F6D8026-9D7B-E249-B11F-152A018EB705}" dt="2021-04-06T10:09:35.628" v="17474" actId="164"/>
          <ac:spMkLst>
            <pc:docMk/>
            <pc:sldMk cId="529340965" sldId="383"/>
            <ac:spMk id="593" creationId="{B3D7AB81-D729-F042-84C3-6718FE216A0F}"/>
          </ac:spMkLst>
        </pc:spChg>
        <pc:spChg chg="mod">
          <ac:chgData name="#NG CHI HUI#" userId="a8074964-3c0e-453e-bf61-1d9101821b9c" providerId="ADAL" clId="{6F6D8026-9D7B-E249-B11F-152A018EB705}" dt="2021-04-06T10:09:35.628" v="17474" actId="164"/>
          <ac:spMkLst>
            <pc:docMk/>
            <pc:sldMk cId="529340965" sldId="383"/>
            <ac:spMk id="594" creationId="{70C7C7C4-71F1-FB4D-AC99-338922F576F2}"/>
          </ac:spMkLst>
        </pc:spChg>
        <pc:spChg chg="mod">
          <ac:chgData name="#NG CHI HUI#" userId="a8074964-3c0e-453e-bf61-1d9101821b9c" providerId="ADAL" clId="{6F6D8026-9D7B-E249-B11F-152A018EB705}" dt="2021-04-06T10:09:35.628" v="17474" actId="164"/>
          <ac:spMkLst>
            <pc:docMk/>
            <pc:sldMk cId="529340965" sldId="383"/>
            <ac:spMk id="595" creationId="{65BC36E7-F528-B147-8042-BD217FFD9AD5}"/>
          </ac:spMkLst>
        </pc:spChg>
        <pc:spChg chg="mod">
          <ac:chgData name="#NG CHI HUI#" userId="a8074964-3c0e-453e-bf61-1d9101821b9c" providerId="ADAL" clId="{6F6D8026-9D7B-E249-B11F-152A018EB705}" dt="2021-04-06T10:09:35.628" v="17474" actId="164"/>
          <ac:spMkLst>
            <pc:docMk/>
            <pc:sldMk cId="529340965" sldId="383"/>
            <ac:spMk id="596" creationId="{BCDCF1B6-8BB5-B344-BEE4-DD242C457513}"/>
          </ac:spMkLst>
        </pc:spChg>
        <pc:spChg chg="mod">
          <ac:chgData name="#NG CHI HUI#" userId="a8074964-3c0e-453e-bf61-1d9101821b9c" providerId="ADAL" clId="{6F6D8026-9D7B-E249-B11F-152A018EB705}" dt="2021-04-06T10:09:35.628" v="17474" actId="164"/>
          <ac:spMkLst>
            <pc:docMk/>
            <pc:sldMk cId="529340965" sldId="383"/>
            <ac:spMk id="597" creationId="{B08FE706-DF9A-7441-B678-5F809E0CE69C}"/>
          </ac:spMkLst>
        </pc:spChg>
        <pc:spChg chg="mod">
          <ac:chgData name="#NG CHI HUI#" userId="a8074964-3c0e-453e-bf61-1d9101821b9c" providerId="ADAL" clId="{6F6D8026-9D7B-E249-B11F-152A018EB705}" dt="2021-04-06T10:09:35.628" v="17474" actId="164"/>
          <ac:spMkLst>
            <pc:docMk/>
            <pc:sldMk cId="529340965" sldId="383"/>
            <ac:spMk id="598" creationId="{8E2EF9F2-CA3F-4A48-B0F5-100AC251FDC6}"/>
          </ac:spMkLst>
        </pc:spChg>
        <pc:spChg chg="mod">
          <ac:chgData name="#NG CHI HUI#" userId="a8074964-3c0e-453e-bf61-1d9101821b9c" providerId="ADAL" clId="{6F6D8026-9D7B-E249-B11F-152A018EB705}" dt="2021-04-06T10:09:35.628" v="17474" actId="164"/>
          <ac:spMkLst>
            <pc:docMk/>
            <pc:sldMk cId="529340965" sldId="383"/>
            <ac:spMk id="599" creationId="{566877AD-0F12-1A44-97B3-D1F37084E597}"/>
          </ac:spMkLst>
        </pc:spChg>
        <pc:spChg chg="mod">
          <ac:chgData name="#NG CHI HUI#" userId="a8074964-3c0e-453e-bf61-1d9101821b9c" providerId="ADAL" clId="{6F6D8026-9D7B-E249-B11F-152A018EB705}" dt="2021-04-06T10:09:35.628" v="17474" actId="164"/>
          <ac:spMkLst>
            <pc:docMk/>
            <pc:sldMk cId="529340965" sldId="383"/>
            <ac:spMk id="600" creationId="{8EA05DFA-B6C2-4049-8F33-EA9A086E649A}"/>
          </ac:spMkLst>
        </pc:spChg>
        <pc:spChg chg="mod">
          <ac:chgData name="#NG CHI HUI#" userId="a8074964-3c0e-453e-bf61-1d9101821b9c" providerId="ADAL" clId="{6F6D8026-9D7B-E249-B11F-152A018EB705}" dt="2021-04-06T10:09:35.628" v="17474" actId="164"/>
          <ac:spMkLst>
            <pc:docMk/>
            <pc:sldMk cId="529340965" sldId="383"/>
            <ac:spMk id="601" creationId="{85960B48-877F-EE44-B3BC-A71FB885CFDB}"/>
          </ac:spMkLst>
        </pc:spChg>
        <pc:spChg chg="mod">
          <ac:chgData name="#NG CHI HUI#" userId="a8074964-3c0e-453e-bf61-1d9101821b9c" providerId="ADAL" clId="{6F6D8026-9D7B-E249-B11F-152A018EB705}" dt="2021-04-06T10:09:35.628" v="17474" actId="164"/>
          <ac:spMkLst>
            <pc:docMk/>
            <pc:sldMk cId="529340965" sldId="383"/>
            <ac:spMk id="602" creationId="{ECFF5FE0-CC5C-1146-B0AA-586E3743BBC4}"/>
          </ac:spMkLst>
        </pc:spChg>
        <pc:spChg chg="mod">
          <ac:chgData name="#NG CHI HUI#" userId="a8074964-3c0e-453e-bf61-1d9101821b9c" providerId="ADAL" clId="{6F6D8026-9D7B-E249-B11F-152A018EB705}" dt="2021-04-06T10:09:35.628" v="17474" actId="164"/>
          <ac:spMkLst>
            <pc:docMk/>
            <pc:sldMk cId="529340965" sldId="383"/>
            <ac:spMk id="603" creationId="{392A926F-FB24-F14D-AB8B-DBADF336301F}"/>
          </ac:spMkLst>
        </pc:spChg>
        <pc:spChg chg="mod">
          <ac:chgData name="#NG CHI HUI#" userId="a8074964-3c0e-453e-bf61-1d9101821b9c" providerId="ADAL" clId="{6F6D8026-9D7B-E249-B11F-152A018EB705}" dt="2021-04-06T10:09:35.628" v="17474" actId="164"/>
          <ac:spMkLst>
            <pc:docMk/>
            <pc:sldMk cId="529340965" sldId="383"/>
            <ac:spMk id="604" creationId="{E5627D49-1765-CA44-ADA0-F1DAC0EE5BC8}"/>
          </ac:spMkLst>
        </pc:spChg>
        <pc:spChg chg="mod">
          <ac:chgData name="#NG CHI HUI#" userId="a8074964-3c0e-453e-bf61-1d9101821b9c" providerId="ADAL" clId="{6F6D8026-9D7B-E249-B11F-152A018EB705}" dt="2021-04-06T10:09:35.628" v="17474" actId="164"/>
          <ac:spMkLst>
            <pc:docMk/>
            <pc:sldMk cId="529340965" sldId="383"/>
            <ac:spMk id="605" creationId="{1D2EEB56-E682-5E4C-8F59-61A0CF7F88A8}"/>
          </ac:spMkLst>
        </pc:spChg>
        <pc:spChg chg="mod">
          <ac:chgData name="#NG CHI HUI#" userId="a8074964-3c0e-453e-bf61-1d9101821b9c" providerId="ADAL" clId="{6F6D8026-9D7B-E249-B11F-152A018EB705}" dt="2021-04-06T10:09:35.628" v="17474" actId="164"/>
          <ac:spMkLst>
            <pc:docMk/>
            <pc:sldMk cId="529340965" sldId="383"/>
            <ac:spMk id="606" creationId="{12F7B645-FACE-9F48-813B-ECFAD9626034}"/>
          </ac:spMkLst>
        </pc:spChg>
        <pc:spChg chg="mod">
          <ac:chgData name="#NG CHI HUI#" userId="a8074964-3c0e-453e-bf61-1d9101821b9c" providerId="ADAL" clId="{6F6D8026-9D7B-E249-B11F-152A018EB705}" dt="2021-04-06T10:09:35.628" v="17474" actId="164"/>
          <ac:spMkLst>
            <pc:docMk/>
            <pc:sldMk cId="529340965" sldId="383"/>
            <ac:spMk id="607" creationId="{3272591B-A95B-5940-8A7E-38713FD7DBEB}"/>
          </ac:spMkLst>
        </pc:spChg>
        <pc:spChg chg="mod">
          <ac:chgData name="#NG CHI HUI#" userId="a8074964-3c0e-453e-bf61-1d9101821b9c" providerId="ADAL" clId="{6F6D8026-9D7B-E249-B11F-152A018EB705}" dt="2021-04-06T10:09:35.628" v="17474" actId="164"/>
          <ac:spMkLst>
            <pc:docMk/>
            <pc:sldMk cId="529340965" sldId="383"/>
            <ac:spMk id="608" creationId="{CB3096CC-B370-FB42-82DA-6CB2EEB786BB}"/>
          </ac:spMkLst>
        </pc:spChg>
        <pc:spChg chg="mod">
          <ac:chgData name="#NG CHI HUI#" userId="a8074964-3c0e-453e-bf61-1d9101821b9c" providerId="ADAL" clId="{6F6D8026-9D7B-E249-B11F-152A018EB705}" dt="2021-04-06T10:09:35.628" v="17474" actId="164"/>
          <ac:spMkLst>
            <pc:docMk/>
            <pc:sldMk cId="529340965" sldId="383"/>
            <ac:spMk id="609" creationId="{6D45AEFD-1CCE-5B4A-BAFE-0693E82961C0}"/>
          </ac:spMkLst>
        </pc:spChg>
        <pc:spChg chg="mod">
          <ac:chgData name="#NG CHI HUI#" userId="a8074964-3c0e-453e-bf61-1d9101821b9c" providerId="ADAL" clId="{6F6D8026-9D7B-E249-B11F-152A018EB705}" dt="2021-04-06T10:09:35.628" v="17474" actId="164"/>
          <ac:spMkLst>
            <pc:docMk/>
            <pc:sldMk cId="529340965" sldId="383"/>
            <ac:spMk id="610" creationId="{3CD2C194-7403-754D-9B84-8C2DB3CB8AB0}"/>
          </ac:spMkLst>
        </pc:spChg>
        <pc:spChg chg="mod">
          <ac:chgData name="#NG CHI HUI#" userId="a8074964-3c0e-453e-bf61-1d9101821b9c" providerId="ADAL" clId="{6F6D8026-9D7B-E249-B11F-152A018EB705}" dt="2021-04-06T10:09:35.628" v="17474" actId="164"/>
          <ac:spMkLst>
            <pc:docMk/>
            <pc:sldMk cId="529340965" sldId="383"/>
            <ac:spMk id="611" creationId="{41D74533-F707-F940-A6B4-3C3B3305CBB0}"/>
          </ac:spMkLst>
        </pc:spChg>
        <pc:spChg chg="mod">
          <ac:chgData name="#NG CHI HUI#" userId="a8074964-3c0e-453e-bf61-1d9101821b9c" providerId="ADAL" clId="{6F6D8026-9D7B-E249-B11F-152A018EB705}" dt="2021-04-06T10:09:35.628" v="17474" actId="164"/>
          <ac:spMkLst>
            <pc:docMk/>
            <pc:sldMk cId="529340965" sldId="383"/>
            <ac:spMk id="612" creationId="{17B57B0D-A99B-A44A-89CA-920D8528AB92}"/>
          </ac:spMkLst>
        </pc:spChg>
        <pc:spChg chg="mod">
          <ac:chgData name="#NG CHI HUI#" userId="a8074964-3c0e-453e-bf61-1d9101821b9c" providerId="ADAL" clId="{6F6D8026-9D7B-E249-B11F-152A018EB705}" dt="2021-04-06T10:09:35.628" v="17474" actId="164"/>
          <ac:spMkLst>
            <pc:docMk/>
            <pc:sldMk cId="529340965" sldId="383"/>
            <ac:spMk id="613" creationId="{F3BE4A5A-41E6-B147-8D65-305143FF4483}"/>
          </ac:spMkLst>
        </pc:spChg>
        <pc:spChg chg="mod">
          <ac:chgData name="#NG CHI HUI#" userId="a8074964-3c0e-453e-bf61-1d9101821b9c" providerId="ADAL" clId="{6F6D8026-9D7B-E249-B11F-152A018EB705}" dt="2021-04-06T10:09:35.628" v="17474" actId="164"/>
          <ac:spMkLst>
            <pc:docMk/>
            <pc:sldMk cId="529340965" sldId="383"/>
            <ac:spMk id="614" creationId="{557F4305-A60E-4143-B2C1-461D4A3AF63A}"/>
          </ac:spMkLst>
        </pc:spChg>
        <pc:spChg chg="mod">
          <ac:chgData name="#NG CHI HUI#" userId="a8074964-3c0e-453e-bf61-1d9101821b9c" providerId="ADAL" clId="{6F6D8026-9D7B-E249-B11F-152A018EB705}" dt="2021-04-06T10:09:35.628" v="17474" actId="164"/>
          <ac:spMkLst>
            <pc:docMk/>
            <pc:sldMk cId="529340965" sldId="383"/>
            <ac:spMk id="615" creationId="{C8AE04A0-7C3C-0A47-ADD4-A169CBC094C0}"/>
          </ac:spMkLst>
        </pc:spChg>
        <pc:spChg chg="mod">
          <ac:chgData name="#NG CHI HUI#" userId="a8074964-3c0e-453e-bf61-1d9101821b9c" providerId="ADAL" clId="{6F6D8026-9D7B-E249-B11F-152A018EB705}" dt="2021-04-06T10:09:35.628" v="17474" actId="164"/>
          <ac:spMkLst>
            <pc:docMk/>
            <pc:sldMk cId="529340965" sldId="383"/>
            <ac:spMk id="616" creationId="{F3608726-738C-7D4A-8B2B-7480A275B0B2}"/>
          </ac:spMkLst>
        </pc:spChg>
        <pc:spChg chg="mod">
          <ac:chgData name="#NG CHI HUI#" userId="a8074964-3c0e-453e-bf61-1d9101821b9c" providerId="ADAL" clId="{6F6D8026-9D7B-E249-B11F-152A018EB705}" dt="2021-04-06T10:09:35.628" v="17474" actId="164"/>
          <ac:spMkLst>
            <pc:docMk/>
            <pc:sldMk cId="529340965" sldId="383"/>
            <ac:spMk id="617" creationId="{26736AAC-DAC3-9349-835F-49374586441A}"/>
          </ac:spMkLst>
        </pc:spChg>
        <pc:spChg chg="mod">
          <ac:chgData name="#NG CHI HUI#" userId="a8074964-3c0e-453e-bf61-1d9101821b9c" providerId="ADAL" clId="{6F6D8026-9D7B-E249-B11F-152A018EB705}" dt="2021-04-06T10:09:35.628" v="17474" actId="164"/>
          <ac:spMkLst>
            <pc:docMk/>
            <pc:sldMk cId="529340965" sldId="383"/>
            <ac:spMk id="618" creationId="{CDD9F1DD-F95C-2B4E-9344-B868265E1E5A}"/>
          </ac:spMkLst>
        </pc:spChg>
        <pc:spChg chg="mod">
          <ac:chgData name="#NG CHI HUI#" userId="a8074964-3c0e-453e-bf61-1d9101821b9c" providerId="ADAL" clId="{6F6D8026-9D7B-E249-B11F-152A018EB705}" dt="2021-04-06T10:09:35.628" v="17474" actId="164"/>
          <ac:spMkLst>
            <pc:docMk/>
            <pc:sldMk cId="529340965" sldId="383"/>
            <ac:spMk id="619" creationId="{ABC4DEDA-6622-2443-B195-B5CF4FB0F78A}"/>
          </ac:spMkLst>
        </pc:spChg>
        <pc:spChg chg="mod">
          <ac:chgData name="#NG CHI HUI#" userId="a8074964-3c0e-453e-bf61-1d9101821b9c" providerId="ADAL" clId="{6F6D8026-9D7B-E249-B11F-152A018EB705}" dt="2021-04-06T10:09:35.628" v="17474" actId="164"/>
          <ac:spMkLst>
            <pc:docMk/>
            <pc:sldMk cId="529340965" sldId="383"/>
            <ac:spMk id="620" creationId="{F3F553FF-6340-A649-BD17-0A5F69EF801E}"/>
          </ac:spMkLst>
        </pc:spChg>
        <pc:spChg chg="mod">
          <ac:chgData name="#NG CHI HUI#" userId="a8074964-3c0e-453e-bf61-1d9101821b9c" providerId="ADAL" clId="{6F6D8026-9D7B-E249-B11F-152A018EB705}" dt="2021-04-06T10:09:35.628" v="17474" actId="164"/>
          <ac:spMkLst>
            <pc:docMk/>
            <pc:sldMk cId="529340965" sldId="383"/>
            <ac:spMk id="621" creationId="{8774C58A-4C57-9B46-BA4F-FE881A5C2EAF}"/>
          </ac:spMkLst>
        </pc:spChg>
        <pc:spChg chg="mod">
          <ac:chgData name="#NG CHI HUI#" userId="a8074964-3c0e-453e-bf61-1d9101821b9c" providerId="ADAL" clId="{6F6D8026-9D7B-E249-B11F-152A018EB705}" dt="2021-04-06T10:09:35.628" v="17474" actId="164"/>
          <ac:spMkLst>
            <pc:docMk/>
            <pc:sldMk cId="529340965" sldId="383"/>
            <ac:spMk id="622" creationId="{2AE031B1-22AA-8545-9ED0-324F45F0DE58}"/>
          </ac:spMkLst>
        </pc:spChg>
        <pc:spChg chg="mod">
          <ac:chgData name="#NG CHI HUI#" userId="a8074964-3c0e-453e-bf61-1d9101821b9c" providerId="ADAL" clId="{6F6D8026-9D7B-E249-B11F-152A018EB705}" dt="2021-04-06T10:09:35.628" v="17474" actId="164"/>
          <ac:spMkLst>
            <pc:docMk/>
            <pc:sldMk cId="529340965" sldId="383"/>
            <ac:spMk id="623" creationId="{000B1BD5-9264-2642-9033-A4D4964212D5}"/>
          </ac:spMkLst>
        </pc:spChg>
        <pc:spChg chg="mod">
          <ac:chgData name="#NG CHI HUI#" userId="a8074964-3c0e-453e-bf61-1d9101821b9c" providerId="ADAL" clId="{6F6D8026-9D7B-E249-B11F-152A018EB705}" dt="2021-04-06T10:09:35.628" v="17474" actId="164"/>
          <ac:spMkLst>
            <pc:docMk/>
            <pc:sldMk cId="529340965" sldId="383"/>
            <ac:spMk id="624" creationId="{65D215EB-704E-C946-9176-F7E7CDB328D9}"/>
          </ac:spMkLst>
        </pc:spChg>
        <pc:spChg chg="mod">
          <ac:chgData name="#NG CHI HUI#" userId="a8074964-3c0e-453e-bf61-1d9101821b9c" providerId="ADAL" clId="{6F6D8026-9D7B-E249-B11F-152A018EB705}" dt="2021-04-06T10:09:35.628" v="17474" actId="164"/>
          <ac:spMkLst>
            <pc:docMk/>
            <pc:sldMk cId="529340965" sldId="383"/>
            <ac:spMk id="625" creationId="{A1FB1943-1F79-B24C-9293-4C3F92D9E4A5}"/>
          </ac:spMkLst>
        </pc:spChg>
        <pc:spChg chg="mod">
          <ac:chgData name="#NG CHI HUI#" userId="a8074964-3c0e-453e-bf61-1d9101821b9c" providerId="ADAL" clId="{6F6D8026-9D7B-E249-B11F-152A018EB705}" dt="2021-04-06T10:09:35.628" v="17474" actId="164"/>
          <ac:spMkLst>
            <pc:docMk/>
            <pc:sldMk cId="529340965" sldId="383"/>
            <ac:spMk id="626" creationId="{066034E2-16F8-B343-A844-B269948C619D}"/>
          </ac:spMkLst>
        </pc:spChg>
        <pc:spChg chg="mod">
          <ac:chgData name="#NG CHI HUI#" userId="a8074964-3c0e-453e-bf61-1d9101821b9c" providerId="ADAL" clId="{6F6D8026-9D7B-E249-B11F-152A018EB705}" dt="2021-04-06T10:09:35.628" v="17474" actId="164"/>
          <ac:spMkLst>
            <pc:docMk/>
            <pc:sldMk cId="529340965" sldId="383"/>
            <ac:spMk id="627" creationId="{54DD9A14-54A6-C841-9C2B-7EBA15C7DC9A}"/>
          </ac:spMkLst>
        </pc:spChg>
        <pc:spChg chg="mod">
          <ac:chgData name="#NG CHI HUI#" userId="a8074964-3c0e-453e-bf61-1d9101821b9c" providerId="ADAL" clId="{6F6D8026-9D7B-E249-B11F-152A018EB705}" dt="2021-04-06T10:09:35.628" v="17474" actId="164"/>
          <ac:spMkLst>
            <pc:docMk/>
            <pc:sldMk cId="529340965" sldId="383"/>
            <ac:spMk id="628" creationId="{49895C63-906E-4846-AFB9-C04E35382ADA}"/>
          </ac:spMkLst>
        </pc:spChg>
        <pc:spChg chg="mod">
          <ac:chgData name="#NG CHI HUI#" userId="a8074964-3c0e-453e-bf61-1d9101821b9c" providerId="ADAL" clId="{6F6D8026-9D7B-E249-B11F-152A018EB705}" dt="2021-04-06T10:09:35.628" v="17474" actId="164"/>
          <ac:spMkLst>
            <pc:docMk/>
            <pc:sldMk cId="529340965" sldId="383"/>
            <ac:spMk id="629" creationId="{225B0665-9838-5349-8BA2-2D8E388850C3}"/>
          </ac:spMkLst>
        </pc:spChg>
        <pc:spChg chg="mod">
          <ac:chgData name="#NG CHI HUI#" userId="a8074964-3c0e-453e-bf61-1d9101821b9c" providerId="ADAL" clId="{6F6D8026-9D7B-E249-B11F-152A018EB705}" dt="2021-04-06T10:09:35.628" v="17474" actId="164"/>
          <ac:spMkLst>
            <pc:docMk/>
            <pc:sldMk cId="529340965" sldId="383"/>
            <ac:spMk id="630" creationId="{AD18A29C-AC06-C44A-9DEC-9019CFF6ACAF}"/>
          </ac:spMkLst>
        </pc:spChg>
        <pc:spChg chg="mod">
          <ac:chgData name="#NG CHI HUI#" userId="a8074964-3c0e-453e-bf61-1d9101821b9c" providerId="ADAL" clId="{6F6D8026-9D7B-E249-B11F-152A018EB705}" dt="2021-04-06T10:09:35.628" v="17474" actId="164"/>
          <ac:spMkLst>
            <pc:docMk/>
            <pc:sldMk cId="529340965" sldId="383"/>
            <ac:spMk id="631" creationId="{D68AFF33-C71E-074D-9458-E3CA71B950E9}"/>
          </ac:spMkLst>
        </pc:spChg>
        <pc:spChg chg="mod">
          <ac:chgData name="#NG CHI HUI#" userId="a8074964-3c0e-453e-bf61-1d9101821b9c" providerId="ADAL" clId="{6F6D8026-9D7B-E249-B11F-152A018EB705}" dt="2021-04-06T10:09:35.628" v="17474" actId="164"/>
          <ac:spMkLst>
            <pc:docMk/>
            <pc:sldMk cId="529340965" sldId="383"/>
            <ac:spMk id="632" creationId="{1EA30008-A093-144B-9AE7-B9BCD9CC864B}"/>
          </ac:spMkLst>
        </pc:spChg>
        <pc:spChg chg="mod">
          <ac:chgData name="#NG CHI HUI#" userId="a8074964-3c0e-453e-bf61-1d9101821b9c" providerId="ADAL" clId="{6F6D8026-9D7B-E249-B11F-152A018EB705}" dt="2021-04-06T10:09:35.628" v="17474" actId="164"/>
          <ac:spMkLst>
            <pc:docMk/>
            <pc:sldMk cId="529340965" sldId="383"/>
            <ac:spMk id="633" creationId="{6AC6B6A2-CFC4-9247-AF46-2708CFE7881F}"/>
          </ac:spMkLst>
        </pc:spChg>
        <pc:spChg chg="mod">
          <ac:chgData name="#NG CHI HUI#" userId="a8074964-3c0e-453e-bf61-1d9101821b9c" providerId="ADAL" clId="{6F6D8026-9D7B-E249-B11F-152A018EB705}" dt="2021-04-06T10:09:35.628" v="17474" actId="164"/>
          <ac:spMkLst>
            <pc:docMk/>
            <pc:sldMk cId="529340965" sldId="383"/>
            <ac:spMk id="634" creationId="{8423A337-D7A5-AD4E-9ADC-F88B2A736058}"/>
          </ac:spMkLst>
        </pc:spChg>
        <pc:spChg chg="mod">
          <ac:chgData name="#NG CHI HUI#" userId="a8074964-3c0e-453e-bf61-1d9101821b9c" providerId="ADAL" clId="{6F6D8026-9D7B-E249-B11F-152A018EB705}" dt="2021-04-06T10:09:35.628" v="17474" actId="164"/>
          <ac:spMkLst>
            <pc:docMk/>
            <pc:sldMk cId="529340965" sldId="383"/>
            <ac:spMk id="635" creationId="{7F6FBB27-CA56-D545-B85F-5DA25DBB0A4B}"/>
          </ac:spMkLst>
        </pc:spChg>
        <pc:spChg chg="mod">
          <ac:chgData name="#NG CHI HUI#" userId="a8074964-3c0e-453e-bf61-1d9101821b9c" providerId="ADAL" clId="{6F6D8026-9D7B-E249-B11F-152A018EB705}" dt="2021-04-06T10:09:35.628" v="17474" actId="164"/>
          <ac:spMkLst>
            <pc:docMk/>
            <pc:sldMk cId="529340965" sldId="383"/>
            <ac:spMk id="636" creationId="{0290F740-3781-C34E-8C91-884430D62978}"/>
          </ac:spMkLst>
        </pc:spChg>
        <pc:spChg chg="mod">
          <ac:chgData name="#NG CHI HUI#" userId="a8074964-3c0e-453e-bf61-1d9101821b9c" providerId="ADAL" clId="{6F6D8026-9D7B-E249-B11F-152A018EB705}" dt="2021-04-06T10:09:35.628" v="17474" actId="164"/>
          <ac:spMkLst>
            <pc:docMk/>
            <pc:sldMk cId="529340965" sldId="383"/>
            <ac:spMk id="637" creationId="{FFCF9EE4-0E99-184B-9168-A79EC70FEFCF}"/>
          </ac:spMkLst>
        </pc:spChg>
        <pc:spChg chg="mod">
          <ac:chgData name="#NG CHI HUI#" userId="a8074964-3c0e-453e-bf61-1d9101821b9c" providerId="ADAL" clId="{6F6D8026-9D7B-E249-B11F-152A018EB705}" dt="2021-04-06T10:09:35.628" v="17474" actId="164"/>
          <ac:spMkLst>
            <pc:docMk/>
            <pc:sldMk cId="529340965" sldId="383"/>
            <ac:spMk id="638" creationId="{0A1C800D-7C6F-6944-9F42-94BB4E0E6EB9}"/>
          </ac:spMkLst>
        </pc:spChg>
        <pc:spChg chg="mod">
          <ac:chgData name="#NG CHI HUI#" userId="a8074964-3c0e-453e-bf61-1d9101821b9c" providerId="ADAL" clId="{6F6D8026-9D7B-E249-B11F-152A018EB705}" dt="2021-04-06T10:09:35.628" v="17474" actId="164"/>
          <ac:spMkLst>
            <pc:docMk/>
            <pc:sldMk cId="529340965" sldId="383"/>
            <ac:spMk id="639" creationId="{6EB1524E-9A95-3944-9E39-406FE5A89717}"/>
          </ac:spMkLst>
        </pc:spChg>
        <pc:spChg chg="mod">
          <ac:chgData name="#NG CHI HUI#" userId="a8074964-3c0e-453e-bf61-1d9101821b9c" providerId="ADAL" clId="{6F6D8026-9D7B-E249-B11F-152A018EB705}" dt="2021-04-06T10:09:35.628" v="17474" actId="164"/>
          <ac:spMkLst>
            <pc:docMk/>
            <pc:sldMk cId="529340965" sldId="383"/>
            <ac:spMk id="640" creationId="{BF26AA7E-EED4-C140-9268-7E269E5D5D53}"/>
          </ac:spMkLst>
        </pc:spChg>
        <pc:spChg chg="mod">
          <ac:chgData name="#NG CHI HUI#" userId="a8074964-3c0e-453e-bf61-1d9101821b9c" providerId="ADAL" clId="{6F6D8026-9D7B-E249-B11F-152A018EB705}" dt="2021-04-06T10:09:35.628" v="17474" actId="164"/>
          <ac:spMkLst>
            <pc:docMk/>
            <pc:sldMk cId="529340965" sldId="383"/>
            <ac:spMk id="641" creationId="{5605F8D6-EF46-8444-8D4B-0F1C70B96DB7}"/>
          </ac:spMkLst>
        </pc:spChg>
        <pc:spChg chg="mod">
          <ac:chgData name="#NG CHI HUI#" userId="a8074964-3c0e-453e-bf61-1d9101821b9c" providerId="ADAL" clId="{6F6D8026-9D7B-E249-B11F-152A018EB705}" dt="2021-04-06T10:09:35.628" v="17474" actId="164"/>
          <ac:spMkLst>
            <pc:docMk/>
            <pc:sldMk cId="529340965" sldId="383"/>
            <ac:spMk id="642" creationId="{DAE0891C-5C03-E640-A6BA-F07C8B88DE12}"/>
          </ac:spMkLst>
        </pc:spChg>
        <pc:spChg chg="mod">
          <ac:chgData name="#NG CHI HUI#" userId="a8074964-3c0e-453e-bf61-1d9101821b9c" providerId="ADAL" clId="{6F6D8026-9D7B-E249-B11F-152A018EB705}" dt="2021-04-06T10:09:35.628" v="17474" actId="164"/>
          <ac:spMkLst>
            <pc:docMk/>
            <pc:sldMk cId="529340965" sldId="383"/>
            <ac:spMk id="643" creationId="{D11DA120-B1EE-8940-A3C8-113925A71B24}"/>
          </ac:spMkLst>
        </pc:spChg>
        <pc:spChg chg="mod">
          <ac:chgData name="#NG CHI HUI#" userId="a8074964-3c0e-453e-bf61-1d9101821b9c" providerId="ADAL" clId="{6F6D8026-9D7B-E249-B11F-152A018EB705}" dt="2021-04-06T10:09:35.628" v="17474" actId="164"/>
          <ac:spMkLst>
            <pc:docMk/>
            <pc:sldMk cId="529340965" sldId="383"/>
            <ac:spMk id="644" creationId="{C031D8DA-A0C0-C04E-81DC-C1420E5A32F6}"/>
          </ac:spMkLst>
        </pc:spChg>
        <pc:spChg chg="mod">
          <ac:chgData name="#NG CHI HUI#" userId="a8074964-3c0e-453e-bf61-1d9101821b9c" providerId="ADAL" clId="{6F6D8026-9D7B-E249-B11F-152A018EB705}" dt="2021-04-06T10:09:35.628" v="17474" actId="164"/>
          <ac:spMkLst>
            <pc:docMk/>
            <pc:sldMk cId="529340965" sldId="383"/>
            <ac:spMk id="645" creationId="{28C5CFBB-2337-304D-B348-64FDEF5BEE0C}"/>
          </ac:spMkLst>
        </pc:spChg>
        <pc:spChg chg="mod">
          <ac:chgData name="#NG CHI HUI#" userId="a8074964-3c0e-453e-bf61-1d9101821b9c" providerId="ADAL" clId="{6F6D8026-9D7B-E249-B11F-152A018EB705}" dt="2021-04-06T10:09:35.628" v="17474" actId="164"/>
          <ac:spMkLst>
            <pc:docMk/>
            <pc:sldMk cId="529340965" sldId="383"/>
            <ac:spMk id="646" creationId="{F421C5C5-0C00-D84B-A73F-37E328A0C1E8}"/>
          </ac:spMkLst>
        </pc:spChg>
        <pc:spChg chg="mod">
          <ac:chgData name="#NG CHI HUI#" userId="a8074964-3c0e-453e-bf61-1d9101821b9c" providerId="ADAL" clId="{6F6D8026-9D7B-E249-B11F-152A018EB705}" dt="2021-04-06T10:09:35.628" v="17474" actId="164"/>
          <ac:spMkLst>
            <pc:docMk/>
            <pc:sldMk cId="529340965" sldId="383"/>
            <ac:spMk id="647" creationId="{FE668451-A34D-2F42-96C9-5234E0C9CEC4}"/>
          </ac:spMkLst>
        </pc:spChg>
        <pc:spChg chg="mod">
          <ac:chgData name="#NG CHI HUI#" userId="a8074964-3c0e-453e-bf61-1d9101821b9c" providerId="ADAL" clId="{6F6D8026-9D7B-E249-B11F-152A018EB705}" dt="2021-04-06T10:09:35.628" v="17474" actId="164"/>
          <ac:spMkLst>
            <pc:docMk/>
            <pc:sldMk cId="529340965" sldId="383"/>
            <ac:spMk id="648" creationId="{E7F731BF-D187-1840-8BBB-07A08544EDF2}"/>
          </ac:spMkLst>
        </pc:spChg>
        <pc:spChg chg="mod">
          <ac:chgData name="#NG CHI HUI#" userId="a8074964-3c0e-453e-bf61-1d9101821b9c" providerId="ADAL" clId="{6F6D8026-9D7B-E249-B11F-152A018EB705}" dt="2021-04-06T10:09:35.628" v="17474" actId="164"/>
          <ac:spMkLst>
            <pc:docMk/>
            <pc:sldMk cId="529340965" sldId="383"/>
            <ac:spMk id="649" creationId="{C1FBCC1E-C103-A04E-9018-F5A3D34E091F}"/>
          </ac:spMkLst>
        </pc:spChg>
        <pc:spChg chg="mod">
          <ac:chgData name="#NG CHI HUI#" userId="a8074964-3c0e-453e-bf61-1d9101821b9c" providerId="ADAL" clId="{6F6D8026-9D7B-E249-B11F-152A018EB705}" dt="2021-04-06T10:09:35.628" v="17474" actId="164"/>
          <ac:spMkLst>
            <pc:docMk/>
            <pc:sldMk cId="529340965" sldId="383"/>
            <ac:spMk id="650" creationId="{733FE21C-E1C9-CB47-AA8D-B5B015A75618}"/>
          </ac:spMkLst>
        </pc:spChg>
        <pc:spChg chg="mod">
          <ac:chgData name="#NG CHI HUI#" userId="a8074964-3c0e-453e-bf61-1d9101821b9c" providerId="ADAL" clId="{6F6D8026-9D7B-E249-B11F-152A018EB705}" dt="2021-04-06T10:09:35.628" v="17474" actId="164"/>
          <ac:spMkLst>
            <pc:docMk/>
            <pc:sldMk cId="529340965" sldId="383"/>
            <ac:spMk id="651" creationId="{D3C90F0A-6533-DE44-9200-9D4A07508A3E}"/>
          </ac:spMkLst>
        </pc:spChg>
        <pc:spChg chg="mod">
          <ac:chgData name="#NG CHI HUI#" userId="a8074964-3c0e-453e-bf61-1d9101821b9c" providerId="ADAL" clId="{6F6D8026-9D7B-E249-B11F-152A018EB705}" dt="2021-04-06T10:09:35.628" v="17474" actId="164"/>
          <ac:spMkLst>
            <pc:docMk/>
            <pc:sldMk cId="529340965" sldId="383"/>
            <ac:spMk id="652" creationId="{C31DDB4D-5045-AC48-AFA4-3F667D0EF813}"/>
          </ac:spMkLst>
        </pc:spChg>
        <pc:spChg chg="mod">
          <ac:chgData name="#NG CHI HUI#" userId="a8074964-3c0e-453e-bf61-1d9101821b9c" providerId="ADAL" clId="{6F6D8026-9D7B-E249-B11F-152A018EB705}" dt="2021-04-06T10:09:35.628" v="17474" actId="164"/>
          <ac:spMkLst>
            <pc:docMk/>
            <pc:sldMk cId="529340965" sldId="383"/>
            <ac:spMk id="653" creationId="{F92F7502-8018-054E-881B-A13B3919AB34}"/>
          </ac:spMkLst>
        </pc:spChg>
        <pc:spChg chg="mod">
          <ac:chgData name="#NG CHI HUI#" userId="a8074964-3c0e-453e-bf61-1d9101821b9c" providerId="ADAL" clId="{6F6D8026-9D7B-E249-B11F-152A018EB705}" dt="2021-04-06T10:09:35.628" v="17474" actId="164"/>
          <ac:spMkLst>
            <pc:docMk/>
            <pc:sldMk cId="529340965" sldId="383"/>
            <ac:spMk id="654" creationId="{BF2E1880-436C-7744-9C4D-5E7F839AFA2E}"/>
          </ac:spMkLst>
        </pc:spChg>
        <pc:spChg chg="mod">
          <ac:chgData name="#NG CHI HUI#" userId="a8074964-3c0e-453e-bf61-1d9101821b9c" providerId="ADAL" clId="{6F6D8026-9D7B-E249-B11F-152A018EB705}" dt="2021-04-06T10:09:35.628" v="17474" actId="164"/>
          <ac:spMkLst>
            <pc:docMk/>
            <pc:sldMk cId="529340965" sldId="383"/>
            <ac:spMk id="655" creationId="{89091DD4-008E-D545-AFD1-4F5960598278}"/>
          </ac:spMkLst>
        </pc:spChg>
        <pc:spChg chg="mod">
          <ac:chgData name="#NG CHI HUI#" userId="a8074964-3c0e-453e-bf61-1d9101821b9c" providerId="ADAL" clId="{6F6D8026-9D7B-E249-B11F-152A018EB705}" dt="2021-04-06T10:09:35.628" v="17474" actId="164"/>
          <ac:spMkLst>
            <pc:docMk/>
            <pc:sldMk cId="529340965" sldId="383"/>
            <ac:spMk id="656" creationId="{CCAB3F8F-EB50-6544-A5C8-0A223A1CE8B2}"/>
          </ac:spMkLst>
        </pc:spChg>
        <pc:spChg chg="mod">
          <ac:chgData name="#NG CHI HUI#" userId="a8074964-3c0e-453e-bf61-1d9101821b9c" providerId="ADAL" clId="{6F6D8026-9D7B-E249-B11F-152A018EB705}" dt="2021-04-06T10:09:35.628" v="17474" actId="164"/>
          <ac:spMkLst>
            <pc:docMk/>
            <pc:sldMk cId="529340965" sldId="383"/>
            <ac:spMk id="657" creationId="{4DA20D78-BC27-F44B-9683-9BC8C542516D}"/>
          </ac:spMkLst>
        </pc:spChg>
        <pc:spChg chg="mod">
          <ac:chgData name="#NG CHI HUI#" userId="a8074964-3c0e-453e-bf61-1d9101821b9c" providerId="ADAL" clId="{6F6D8026-9D7B-E249-B11F-152A018EB705}" dt="2021-04-06T10:09:35.628" v="17474" actId="164"/>
          <ac:spMkLst>
            <pc:docMk/>
            <pc:sldMk cId="529340965" sldId="383"/>
            <ac:spMk id="658" creationId="{ACFFD2F2-EBAD-3140-A180-5F0084E00CED}"/>
          </ac:spMkLst>
        </pc:spChg>
        <pc:spChg chg="mod">
          <ac:chgData name="#NG CHI HUI#" userId="a8074964-3c0e-453e-bf61-1d9101821b9c" providerId="ADAL" clId="{6F6D8026-9D7B-E249-B11F-152A018EB705}" dt="2021-04-06T10:09:35.628" v="17474" actId="164"/>
          <ac:spMkLst>
            <pc:docMk/>
            <pc:sldMk cId="529340965" sldId="383"/>
            <ac:spMk id="659" creationId="{963B61AC-FE62-274D-90D6-0001B90B6186}"/>
          </ac:spMkLst>
        </pc:spChg>
        <pc:spChg chg="mod">
          <ac:chgData name="#NG CHI HUI#" userId="a8074964-3c0e-453e-bf61-1d9101821b9c" providerId="ADAL" clId="{6F6D8026-9D7B-E249-B11F-152A018EB705}" dt="2021-04-06T10:09:35.628" v="17474" actId="164"/>
          <ac:spMkLst>
            <pc:docMk/>
            <pc:sldMk cId="529340965" sldId="383"/>
            <ac:spMk id="660" creationId="{C008E7FD-91CA-BA4F-B381-58738ADCFC98}"/>
          </ac:spMkLst>
        </pc:spChg>
        <pc:spChg chg="mod">
          <ac:chgData name="#NG CHI HUI#" userId="a8074964-3c0e-453e-bf61-1d9101821b9c" providerId="ADAL" clId="{6F6D8026-9D7B-E249-B11F-152A018EB705}" dt="2021-04-06T10:09:35.628" v="17474" actId="164"/>
          <ac:spMkLst>
            <pc:docMk/>
            <pc:sldMk cId="529340965" sldId="383"/>
            <ac:spMk id="661" creationId="{406285CB-EE25-5B44-BD5D-8BF36D723C40}"/>
          </ac:spMkLst>
        </pc:spChg>
        <pc:spChg chg="mod">
          <ac:chgData name="#NG CHI HUI#" userId="a8074964-3c0e-453e-bf61-1d9101821b9c" providerId="ADAL" clId="{6F6D8026-9D7B-E249-B11F-152A018EB705}" dt="2021-04-06T10:09:35.628" v="17474" actId="164"/>
          <ac:spMkLst>
            <pc:docMk/>
            <pc:sldMk cId="529340965" sldId="383"/>
            <ac:spMk id="662" creationId="{6B51F193-7B52-0D45-9C7D-A8E29D6569F2}"/>
          </ac:spMkLst>
        </pc:spChg>
        <pc:spChg chg="mod">
          <ac:chgData name="#NG CHI HUI#" userId="a8074964-3c0e-453e-bf61-1d9101821b9c" providerId="ADAL" clId="{6F6D8026-9D7B-E249-B11F-152A018EB705}" dt="2021-04-06T10:09:35.628" v="17474" actId="164"/>
          <ac:spMkLst>
            <pc:docMk/>
            <pc:sldMk cId="529340965" sldId="383"/>
            <ac:spMk id="663" creationId="{0064F34F-6960-0540-8383-1F59B5C04546}"/>
          </ac:spMkLst>
        </pc:spChg>
        <pc:spChg chg="mod">
          <ac:chgData name="#NG CHI HUI#" userId="a8074964-3c0e-453e-bf61-1d9101821b9c" providerId="ADAL" clId="{6F6D8026-9D7B-E249-B11F-152A018EB705}" dt="2021-04-06T10:09:35.628" v="17474" actId="164"/>
          <ac:spMkLst>
            <pc:docMk/>
            <pc:sldMk cId="529340965" sldId="383"/>
            <ac:spMk id="664" creationId="{CC00A6F4-AD21-9A49-9A07-3A7272202B2A}"/>
          </ac:spMkLst>
        </pc:spChg>
        <pc:spChg chg="mod">
          <ac:chgData name="#NG CHI HUI#" userId="a8074964-3c0e-453e-bf61-1d9101821b9c" providerId="ADAL" clId="{6F6D8026-9D7B-E249-B11F-152A018EB705}" dt="2021-04-06T10:09:35.628" v="17474" actId="164"/>
          <ac:spMkLst>
            <pc:docMk/>
            <pc:sldMk cId="529340965" sldId="383"/>
            <ac:spMk id="665" creationId="{960CEE50-60E4-D945-8073-79DE9C044AF5}"/>
          </ac:spMkLst>
        </pc:spChg>
        <pc:spChg chg="mod">
          <ac:chgData name="#NG CHI HUI#" userId="a8074964-3c0e-453e-bf61-1d9101821b9c" providerId="ADAL" clId="{6F6D8026-9D7B-E249-B11F-152A018EB705}" dt="2021-04-06T10:09:35.628" v="17474" actId="164"/>
          <ac:spMkLst>
            <pc:docMk/>
            <pc:sldMk cId="529340965" sldId="383"/>
            <ac:spMk id="666" creationId="{67A1B008-A14D-B349-AB25-35AEAD8D31EB}"/>
          </ac:spMkLst>
        </pc:spChg>
        <pc:spChg chg="mod">
          <ac:chgData name="#NG CHI HUI#" userId="a8074964-3c0e-453e-bf61-1d9101821b9c" providerId="ADAL" clId="{6F6D8026-9D7B-E249-B11F-152A018EB705}" dt="2021-04-06T10:09:35.628" v="17474" actId="164"/>
          <ac:spMkLst>
            <pc:docMk/>
            <pc:sldMk cId="529340965" sldId="383"/>
            <ac:spMk id="667" creationId="{016E971E-850E-3F46-89B9-5A7C7F51BE11}"/>
          </ac:spMkLst>
        </pc:spChg>
        <pc:spChg chg="mod">
          <ac:chgData name="#NG CHI HUI#" userId="a8074964-3c0e-453e-bf61-1d9101821b9c" providerId="ADAL" clId="{6F6D8026-9D7B-E249-B11F-152A018EB705}" dt="2021-04-06T10:09:35.628" v="17474" actId="164"/>
          <ac:spMkLst>
            <pc:docMk/>
            <pc:sldMk cId="529340965" sldId="383"/>
            <ac:spMk id="668" creationId="{D6EA05C0-FC4C-AB44-BB07-19E1EB9BFB64}"/>
          </ac:spMkLst>
        </pc:spChg>
        <pc:spChg chg="mod">
          <ac:chgData name="#NG CHI HUI#" userId="a8074964-3c0e-453e-bf61-1d9101821b9c" providerId="ADAL" clId="{6F6D8026-9D7B-E249-B11F-152A018EB705}" dt="2021-04-06T10:09:35.628" v="17474" actId="164"/>
          <ac:spMkLst>
            <pc:docMk/>
            <pc:sldMk cId="529340965" sldId="383"/>
            <ac:spMk id="669" creationId="{7E2AF93B-681B-EA44-85FC-26D7B1EF2202}"/>
          </ac:spMkLst>
        </pc:spChg>
        <pc:spChg chg="mod">
          <ac:chgData name="#NG CHI HUI#" userId="a8074964-3c0e-453e-bf61-1d9101821b9c" providerId="ADAL" clId="{6F6D8026-9D7B-E249-B11F-152A018EB705}" dt="2021-04-06T10:09:35.628" v="17474" actId="164"/>
          <ac:spMkLst>
            <pc:docMk/>
            <pc:sldMk cId="529340965" sldId="383"/>
            <ac:spMk id="670" creationId="{42DABEB9-49D2-DB43-AB6E-F4978385A974}"/>
          </ac:spMkLst>
        </pc:spChg>
        <pc:spChg chg="mod">
          <ac:chgData name="#NG CHI HUI#" userId="a8074964-3c0e-453e-bf61-1d9101821b9c" providerId="ADAL" clId="{6F6D8026-9D7B-E249-B11F-152A018EB705}" dt="2021-04-06T10:09:35.628" v="17474" actId="164"/>
          <ac:spMkLst>
            <pc:docMk/>
            <pc:sldMk cId="529340965" sldId="383"/>
            <ac:spMk id="671" creationId="{427BA11B-F6A7-1D41-9129-A8D2639D6A5A}"/>
          </ac:spMkLst>
        </pc:spChg>
        <pc:spChg chg="mod">
          <ac:chgData name="#NG CHI HUI#" userId="a8074964-3c0e-453e-bf61-1d9101821b9c" providerId="ADAL" clId="{6F6D8026-9D7B-E249-B11F-152A018EB705}" dt="2021-04-06T10:09:35.628" v="17474" actId="164"/>
          <ac:spMkLst>
            <pc:docMk/>
            <pc:sldMk cId="529340965" sldId="383"/>
            <ac:spMk id="672" creationId="{08BCEB0B-4D50-F642-8430-FB4D2E3540CE}"/>
          </ac:spMkLst>
        </pc:spChg>
        <pc:spChg chg="mod">
          <ac:chgData name="#NG CHI HUI#" userId="a8074964-3c0e-453e-bf61-1d9101821b9c" providerId="ADAL" clId="{6F6D8026-9D7B-E249-B11F-152A018EB705}" dt="2021-04-06T10:09:35.628" v="17474" actId="164"/>
          <ac:spMkLst>
            <pc:docMk/>
            <pc:sldMk cId="529340965" sldId="383"/>
            <ac:spMk id="673" creationId="{3D362E4D-802C-CB46-ACC2-5E2929366FE6}"/>
          </ac:spMkLst>
        </pc:spChg>
        <pc:spChg chg="mod">
          <ac:chgData name="#NG CHI HUI#" userId="a8074964-3c0e-453e-bf61-1d9101821b9c" providerId="ADAL" clId="{6F6D8026-9D7B-E249-B11F-152A018EB705}" dt="2021-04-06T10:09:35.628" v="17474" actId="164"/>
          <ac:spMkLst>
            <pc:docMk/>
            <pc:sldMk cId="529340965" sldId="383"/>
            <ac:spMk id="674" creationId="{79877BCD-52DE-FF4C-8CF5-650416EC9862}"/>
          </ac:spMkLst>
        </pc:spChg>
        <pc:spChg chg="mod">
          <ac:chgData name="#NG CHI HUI#" userId="a8074964-3c0e-453e-bf61-1d9101821b9c" providerId="ADAL" clId="{6F6D8026-9D7B-E249-B11F-152A018EB705}" dt="2021-04-06T10:09:35.628" v="17474" actId="164"/>
          <ac:spMkLst>
            <pc:docMk/>
            <pc:sldMk cId="529340965" sldId="383"/>
            <ac:spMk id="675" creationId="{6D056C1E-2E9E-6C44-86AF-47AA52AD8675}"/>
          </ac:spMkLst>
        </pc:spChg>
        <pc:spChg chg="mod">
          <ac:chgData name="#NG CHI HUI#" userId="a8074964-3c0e-453e-bf61-1d9101821b9c" providerId="ADAL" clId="{6F6D8026-9D7B-E249-B11F-152A018EB705}" dt="2021-04-06T10:09:35.628" v="17474" actId="164"/>
          <ac:spMkLst>
            <pc:docMk/>
            <pc:sldMk cId="529340965" sldId="383"/>
            <ac:spMk id="676" creationId="{2C07347C-ADEB-B248-975C-2B83974EEFCE}"/>
          </ac:spMkLst>
        </pc:spChg>
        <pc:spChg chg="mod">
          <ac:chgData name="#NG CHI HUI#" userId="a8074964-3c0e-453e-bf61-1d9101821b9c" providerId="ADAL" clId="{6F6D8026-9D7B-E249-B11F-152A018EB705}" dt="2021-04-06T10:09:35.628" v="17474" actId="164"/>
          <ac:spMkLst>
            <pc:docMk/>
            <pc:sldMk cId="529340965" sldId="383"/>
            <ac:spMk id="677" creationId="{1B1B75A4-DA19-364B-B959-80C982D94775}"/>
          </ac:spMkLst>
        </pc:spChg>
        <pc:spChg chg="mod">
          <ac:chgData name="#NG CHI HUI#" userId="a8074964-3c0e-453e-bf61-1d9101821b9c" providerId="ADAL" clId="{6F6D8026-9D7B-E249-B11F-152A018EB705}" dt="2021-04-06T10:09:35.628" v="17474" actId="164"/>
          <ac:spMkLst>
            <pc:docMk/>
            <pc:sldMk cId="529340965" sldId="383"/>
            <ac:spMk id="678" creationId="{B5C0E31F-5544-7945-9515-0FB74F70592D}"/>
          </ac:spMkLst>
        </pc:spChg>
        <pc:spChg chg="mod">
          <ac:chgData name="#NG CHI HUI#" userId="a8074964-3c0e-453e-bf61-1d9101821b9c" providerId="ADAL" clId="{6F6D8026-9D7B-E249-B11F-152A018EB705}" dt="2021-04-06T10:09:35.628" v="17474" actId="164"/>
          <ac:spMkLst>
            <pc:docMk/>
            <pc:sldMk cId="529340965" sldId="383"/>
            <ac:spMk id="679" creationId="{2C32A87A-AFC8-4E47-9C76-3ADD36D264F0}"/>
          </ac:spMkLst>
        </pc:spChg>
        <pc:spChg chg="mod">
          <ac:chgData name="#NG CHI HUI#" userId="a8074964-3c0e-453e-bf61-1d9101821b9c" providerId="ADAL" clId="{6F6D8026-9D7B-E249-B11F-152A018EB705}" dt="2021-04-06T10:09:35.628" v="17474" actId="164"/>
          <ac:spMkLst>
            <pc:docMk/>
            <pc:sldMk cId="529340965" sldId="383"/>
            <ac:spMk id="680" creationId="{3141D46F-252D-D64E-AB0E-23D5B16AE083}"/>
          </ac:spMkLst>
        </pc:spChg>
        <pc:spChg chg="mod">
          <ac:chgData name="#NG CHI HUI#" userId="a8074964-3c0e-453e-bf61-1d9101821b9c" providerId="ADAL" clId="{6F6D8026-9D7B-E249-B11F-152A018EB705}" dt="2021-04-06T10:09:35.628" v="17474" actId="164"/>
          <ac:spMkLst>
            <pc:docMk/>
            <pc:sldMk cId="529340965" sldId="383"/>
            <ac:spMk id="681" creationId="{C8BC4978-46A4-554F-89D5-20F02C1C0F3A}"/>
          </ac:spMkLst>
        </pc:spChg>
        <pc:spChg chg="mod">
          <ac:chgData name="#NG CHI HUI#" userId="a8074964-3c0e-453e-bf61-1d9101821b9c" providerId="ADAL" clId="{6F6D8026-9D7B-E249-B11F-152A018EB705}" dt="2021-04-06T10:09:35.628" v="17474" actId="164"/>
          <ac:spMkLst>
            <pc:docMk/>
            <pc:sldMk cId="529340965" sldId="383"/>
            <ac:spMk id="682" creationId="{1E280B87-7855-4F48-A5B7-B404D0BC82D7}"/>
          </ac:spMkLst>
        </pc:spChg>
        <pc:spChg chg="mod">
          <ac:chgData name="#NG CHI HUI#" userId="a8074964-3c0e-453e-bf61-1d9101821b9c" providerId="ADAL" clId="{6F6D8026-9D7B-E249-B11F-152A018EB705}" dt="2021-04-06T10:09:35.628" v="17474" actId="164"/>
          <ac:spMkLst>
            <pc:docMk/>
            <pc:sldMk cId="529340965" sldId="383"/>
            <ac:spMk id="683" creationId="{61FE3C54-A695-2449-BC28-AE48367200D3}"/>
          </ac:spMkLst>
        </pc:spChg>
        <pc:spChg chg="mod">
          <ac:chgData name="#NG CHI HUI#" userId="a8074964-3c0e-453e-bf61-1d9101821b9c" providerId="ADAL" clId="{6F6D8026-9D7B-E249-B11F-152A018EB705}" dt="2021-04-06T10:09:35.628" v="17474" actId="164"/>
          <ac:spMkLst>
            <pc:docMk/>
            <pc:sldMk cId="529340965" sldId="383"/>
            <ac:spMk id="684" creationId="{50130223-588C-984C-AACC-3091E5DB7724}"/>
          </ac:spMkLst>
        </pc:spChg>
        <pc:spChg chg="mod">
          <ac:chgData name="#NG CHI HUI#" userId="a8074964-3c0e-453e-bf61-1d9101821b9c" providerId="ADAL" clId="{6F6D8026-9D7B-E249-B11F-152A018EB705}" dt="2021-04-06T10:09:35.628" v="17474" actId="164"/>
          <ac:spMkLst>
            <pc:docMk/>
            <pc:sldMk cId="529340965" sldId="383"/>
            <ac:spMk id="685" creationId="{71FF1C19-0238-9E40-ABAE-0EF2F479B95D}"/>
          </ac:spMkLst>
        </pc:spChg>
        <pc:spChg chg="mod">
          <ac:chgData name="#NG CHI HUI#" userId="a8074964-3c0e-453e-bf61-1d9101821b9c" providerId="ADAL" clId="{6F6D8026-9D7B-E249-B11F-152A018EB705}" dt="2021-04-06T10:09:35.628" v="17474" actId="164"/>
          <ac:spMkLst>
            <pc:docMk/>
            <pc:sldMk cId="529340965" sldId="383"/>
            <ac:spMk id="686" creationId="{E0FED07E-DF14-B841-B285-F6587EC7CC63}"/>
          </ac:spMkLst>
        </pc:spChg>
        <pc:spChg chg="mod">
          <ac:chgData name="#NG CHI HUI#" userId="a8074964-3c0e-453e-bf61-1d9101821b9c" providerId="ADAL" clId="{6F6D8026-9D7B-E249-B11F-152A018EB705}" dt="2021-04-06T10:09:35.628" v="17474" actId="164"/>
          <ac:spMkLst>
            <pc:docMk/>
            <pc:sldMk cId="529340965" sldId="383"/>
            <ac:spMk id="687" creationId="{B9ECF236-F59F-A149-83DC-0F11034B0775}"/>
          </ac:spMkLst>
        </pc:spChg>
        <pc:spChg chg="mod">
          <ac:chgData name="#NG CHI HUI#" userId="a8074964-3c0e-453e-bf61-1d9101821b9c" providerId="ADAL" clId="{6F6D8026-9D7B-E249-B11F-152A018EB705}" dt="2021-04-06T10:09:35.628" v="17474" actId="164"/>
          <ac:spMkLst>
            <pc:docMk/>
            <pc:sldMk cId="529340965" sldId="383"/>
            <ac:spMk id="688" creationId="{B550B842-06E6-6D4D-960B-AD0DAADE2753}"/>
          </ac:spMkLst>
        </pc:spChg>
        <pc:spChg chg="mod">
          <ac:chgData name="#NG CHI HUI#" userId="a8074964-3c0e-453e-bf61-1d9101821b9c" providerId="ADAL" clId="{6F6D8026-9D7B-E249-B11F-152A018EB705}" dt="2021-04-06T10:09:35.628" v="17474" actId="164"/>
          <ac:spMkLst>
            <pc:docMk/>
            <pc:sldMk cId="529340965" sldId="383"/>
            <ac:spMk id="689" creationId="{DC4DF7AB-EED1-B94E-B138-A39634DC0C90}"/>
          </ac:spMkLst>
        </pc:spChg>
        <pc:spChg chg="mod">
          <ac:chgData name="#NG CHI HUI#" userId="a8074964-3c0e-453e-bf61-1d9101821b9c" providerId="ADAL" clId="{6F6D8026-9D7B-E249-B11F-152A018EB705}" dt="2021-04-06T10:09:35.628" v="17474" actId="164"/>
          <ac:spMkLst>
            <pc:docMk/>
            <pc:sldMk cId="529340965" sldId="383"/>
            <ac:spMk id="690" creationId="{FD6EB7ED-E48F-CC44-9C97-C9FF5228F39C}"/>
          </ac:spMkLst>
        </pc:spChg>
        <pc:spChg chg="mod">
          <ac:chgData name="#NG CHI HUI#" userId="a8074964-3c0e-453e-bf61-1d9101821b9c" providerId="ADAL" clId="{6F6D8026-9D7B-E249-B11F-152A018EB705}" dt="2021-04-06T10:09:35.628" v="17474" actId="164"/>
          <ac:spMkLst>
            <pc:docMk/>
            <pc:sldMk cId="529340965" sldId="383"/>
            <ac:spMk id="691" creationId="{683785E4-6E36-E246-AB59-9952C15B675B}"/>
          </ac:spMkLst>
        </pc:spChg>
        <pc:spChg chg="mod">
          <ac:chgData name="#NG CHI HUI#" userId="a8074964-3c0e-453e-bf61-1d9101821b9c" providerId="ADAL" clId="{6F6D8026-9D7B-E249-B11F-152A018EB705}" dt="2021-04-06T10:09:35.628" v="17474" actId="164"/>
          <ac:spMkLst>
            <pc:docMk/>
            <pc:sldMk cId="529340965" sldId="383"/>
            <ac:spMk id="692" creationId="{B20EE027-C866-F845-85C3-459457BB0E5D}"/>
          </ac:spMkLst>
        </pc:spChg>
        <pc:spChg chg="mod">
          <ac:chgData name="#NG CHI HUI#" userId="a8074964-3c0e-453e-bf61-1d9101821b9c" providerId="ADAL" clId="{6F6D8026-9D7B-E249-B11F-152A018EB705}" dt="2021-04-06T10:09:35.628" v="17474" actId="164"/>
          <ac:spMkLst>
            <pc:docMk/>
            <pc:sldMk cId="529340965" sldId="383"/>
            <ac:spMk id="693" creationId="{D1027F20-EFC7-D143-B92D-BEC8074E9BF5}"/>
          </ac:spMkLst>
        </pc:spChg>
        <pc:spChg chg="mod">
          <ac:chgData name="#NG CHI HUI#" userId="a8074964-3c0e-453e-bf61-1d9101821b9c" providerId="ADAL" clId="{6F6D8026-9D7B-E249-B11F-152A018EB705}" dt="2021-04-06T10:09:35.628" v="17474" actId="164"/>
          <ac:spMkLst>
            <pc:docMk/>
            <pc:sldMk cId="529340965" sldId="383"/>
            <ac:spMk id="694" creationId="{E802F5F5-3905-8344-B69C-34E4F574F5A8}"/>
          </ac:spMkLst>
        </pc:spChg>
        <pc:spChg chg="mod">
          <ac:chgData name="#NG CHI HUI#" userId="a8074964-3c0e-453e-bf61-1d9101821b9c" providerId="ADAL" clId="{6F6D8026-9D7B-E249-B11F-152A018EB705}" dt="2021-04-06T10:09:35.628" v="17474" actId="164"/>
          <ac:spMkLst>
            <pc:docMk/>
            <pc:sldMk cId="529340965" sldId="383"/>
            <ac:spMk id="695" creationId="{2F57D02F-B462-6F44-9023-0E8A4FAA235C}"/>
          </ac:spMkLst>
        </pc:spChg>
        <pc:spChg chg="mod">
          <ac:chgData name="#NG CHI HUI#" userId="a8074964-3c0e-453e-bf61-1d9101821b9c" providerId="ADAL" clId="{6F6D8026-9D7B-E249-B11F-152A018EB705}" dt="2021-04-06T10:09:35.628" v="17474" actId="164"/>
          <ac:spMkLst>
            <pc:docMk/>
            <pc:sldMk cId="529340965" sldId="383"/>
            <ac:spMk id="696" creationId="{6CD528CA-728B-F746-800F-F093DC8B078B}"/>
          </ac:spMkLst>
        </pc:spChg>
        <pc:spChg chg="mod">
          <ac:chgData name="#NG CHI HUI#" userId="a8074964-3c0e-453e-bf61-1d9101821b9c" providerId="ADAL" clId="{6F6D8026-9D7B-E249-B11F-152A018EB705}" dt="2021-04-06T10:09:35.628" v="17474" actId="164"/>
          <ac:spMkLst>
            <pc:docMk/>
            <pc:sldMk cId="529340965" sldId="383"/>
            <ac:spMk id="697" creationId="{8CF0B870-7797-0F48-B2B1-0FE17FF26D81}"/>
          </ac:spMkLst>
        </pc:spChg>
        <pc:spChg chg="mod">
          <ac:chgData name="#NG CHI HUI#" userId="a8074964-3c0e-453e-bf61-1d9101821b9c" providerId="ADAL" clId="{6F6D8026-9D7B-E249-B11F-152A018EB705}" dt="2021-04-06T10:09:35.628" v="17474" actId="164"/>
          <ac:spMkLst>
            <pc:docMk/>
            <pc:sldMk cId="529340965" sldId="383"/>
            <ac:spMk id="698" creationId="{A6111095-1643-EB47-A153-A23D9C71FCD8}"/>
          </ac:spMkLst>
        </pc:spChg>
        <pc:spChg chg="mod">
          <ac:chgData name="#NG CHI HUI#" userId="a8074964-3c0e-453e-bf61-1d9101821b9c" providerId="ADAL" clId="{6F6D8026-9D7B-E249-B11F-152A018EB705}" dt="2021-04-06T10:09:35.628" v="17474" actId="164"/>
          <ac:spMkLst>
            <pc:docMk/>
            <pc:sldMk cId="529340965" sldId="383"/>
            <ac:spMk id="699" creationId="{AA251B5F-2D4F-5C4F-9EAC-D93E5A1B2BAA}"/>
          </ac:spMkLst>
        </pc:spChg>
        <pc:spChg chg="mod">
          <ac:chgData name="#NG CHI HUI#" userId="a8074964-3c0e-453e-bf61-1d9101821b9c" providerId="ADAL" clId="{6F6D8026-9D7B-E249-B11F-152A018EB705}" dt="2021-04-06T10:09:35.628" v="17474" actId="164"/>
          <ac:spMkLst>
            <pc:docMk/>
            <pc:sldMk cId="529340965" sldId="383"/>
            <ac:spMk id="700" creationId="{B862450F-BB75-AC41-A9A2-7007FA860DC7}"/>
          </ac:spMkLst>
        </pc:spChg>
        <pc:spChg chg="mod">
          <ac:chgData name="#NG CHI HUI#" userId="a8074964-3c0e-453e-bf61-1d9101821b9c" providerId="ADAL" clId="{6F6D8026-9D7B-E249-B11F-152A018EB705}" dt="2021-04-06T10:09:35.628" v="17474" actId="164"/>
          <ac:spMkLst>
            <pc:docMk/>
            <pc:sldMk cId="529340965" sldId="383"/>
            <ac:spMk id="701" creationId="{ACBAF328-2EAB-B54A-99A2-F1A3FC7C8C67}"/>
          </ac:spMkLst>
        </pc:spChg>
        <pc:spChg chg="mod">
          <ac:chgData name="#NG CHI HUI#" userId="a8074964-3c0e-453e-bf61-1d9101821b9c" providerId="ADAL" clId="{6F6D8026-9D7B-E249-B11F-152A018EB705}" dt="2021-04-06T10:09:35.628" v="17474" actId="164"/>
          <ac:spMkLst>
            <pc:docMk/>
            <pc:sldMk cId="529340965" sldId="383"/>
            <ac:spMk id="702" creationId="{533C7458-37DC-AF46-BA6A-E9C9FAA39544}"/>
          </ac:spMkLst>
        </pc:spChg>
        <pc:spChg chg="mod">
          <ac:chgData name="#NG CHI HUI#" userId="a8074964-3c0e-453e-bf61-1d9101821b9c" providerId="ADAL" clId="{6F6D8026-9D7B-E249-B11F-152A018EB705}" dt="2021-04-06T10:09:35.628" v="17474" actId="164"/>
          <ac:spMkLst>
            <pc:docMk/>
            <pc:sldMk cId="529340965" sldId="383"/>
            <ac:spMk id="703" creationId="{06EDC629-A8FF-574E-9F49-D24911D6127B}"/>
          </ac:spMkLst>
        </pc:spChg>
        <pc:spChg chg="mod">
          <ac:chgData name="#NG CHI HUI#" userId="a8074964-3c0e-453e-bf61-1d9101821b9c" providerId="ADAL" clId="{6F6D8026-9D7B-E249-B11F-152A018EB705}" dt="2021-04-06T10:09:35.628" v="17474" actId="164"/>
          <ac:spMkLst>
            <pc:docMk/>
            <pc:sldMk cId="529340965" sldId="383"/>
            <ac:spMk id="704" creationId="{31AE8A2B-3188-FE4B-BBD8-2A0FFA88A578}"/>
          </ac:spMkLst>
        </pc:spChg>
        <pc:spChg chg="mod">
          <ac:chgData name="#NG CHI HUI#" userId="a8074964-3c0e-453e-bf61-1d9101821b9c" providerId="ADAL" clId="{6F6D8026-9D7B-E249-B11F-152A018EB705}" dt="2021-04-06T10:09:35.628" v="17474" actId="164"/>
          <ac:spMkLst>
            <pc:docMk/>
            <pc:sldMk cId="529340965" sldId="383"/>
            <ac:spMk id="705" creationId="{7E12CBF2-E048-8443-B97F-C2F2012C60AD}"/>
          </ac:spMkLst>
        </pc:spChg>
        <pc:spChg chg="mod">
          <ac:chgData name="#NG CHI HUI#" userId="a8074964-3c0e-453e-bf61-1d9101821b9c" providerId="ADAL" clId="{6F6D8026-9D7B-E249-B11F-152A018EB705}" dt="2021-04-06T10:09:35.628" v="17474" actId="164"/>
          <ac:spMkLst>
            <pc:docMk/>
            <pc:sldMk cId="529340965" sldId="383"/>
            <ac:spMk id="706" creationId="{F0328BAE-0103-1944-9185-B7B75600FFBA}"/>
          </ac:spMkLst>
        </pc:spChg>
        <pc:spChg chg="mod">
          <ac:chgData name="#NG CHI HUI#" userId="a8074964-3c0e-453e-bf61-1d9101821b9c" providerId="ADAL" clId="{6F6D8026-9D7B-E249-B11F-152A018EB705}" dt="2021-04-06T10:09:35.628" v="17474" actId="164"/>
          <ac:spMkLst>
            <pc:docMk/>
            <pc:sldMk cId="529340965" sldId="383"/>
            <ac:spMk id="707" creationId="{204D6CFE-51E8-FB46-8772-88C7BD217301}"/>
          </ac:spMkLst>
        </pc:spChg>
        <pc:spChg chg="mod">
          <ac:chgData name="#NG CHI HUI#" userId="a8074964-3c0e-453e-bf61-1d9101821b9c" providerId="ADAL" clId="{6F6D8026-9D7B-E249-B11F-152A018EB705}" dt="2021-04-06T10:09:35.628" v="17474" actId="164"/>
          <ac:spMkLst>
            <pc:docMk/>
            <pc:sldMk cId="529340965" sldId="383"/>
            <ac:spMk id="708" creationId="{28C0C3A4-A6D9-FD4A-9DCB-3CD00AEE7160}"/>
          </ac:spMkLst>
        </pc:spChg>
        <pc:spChg chg="mod">
          <ac:chgData name="#NG CHI HUI#" userId="a8074964-3c0e-453e-bf61-1d9101821b9c" providerId="ADAL" clId="{6F6D8026-9D7B-E249-B11F-152A018EB705}" dt="2021-04-06T10:09:35.628" v="17474" actId="164"/>
          <ac:spMkLst>
            <pc:docMk/>
            <pc:sldMk cId="529340965" sldId="383"/>
            <ac:spMk id="709" creationId="{3BCAC65B-3F2B-A245-939C-2495FB38D257}"/>
          </ac:spMkLst>
        </pc:spChg>
        <pc:spChg chg="mod">
          <ac:chgData name="#NG CHI HUI#" userId="a8074964-3c0e-453e-bf61-1d9101821b9c" providerId="ADAL" clId="{6F6D8026-9D7B-E249-B11F-152A018EB705}" dt="2021-04-06T10:09:35.628" v="17474" actId="164"/>
          <ac:spMkLst>
            <pc:docMk/>
            <pc:sldMk cId="529340965" sldId="383"/>
            <ac:spMk id="710" creationId="{11FB46B2-D805-864D-B4D6-624576DD3B8F}"/>
          </ac:spMkLst>
        </pc:spChg>
        <pc:spChg chg="mod">
          <ac:chgData name="#NG CHI HUI#" userId="a8074964-3c0e-453e-bf61-1d9101821b9c" providerId="ADAL" clId="{6F6D8026-9D7B-E249-B11F-152A018EB705}" dt="2021-04-06T10:09:35.628" v="17474" actId="164"/>
          <ac:spMkLst>
            <pc:docMk/>
            <pc:sldMk cId="529340965" sldId="383"/>
            <ac:spMk id="711" creationId="{D47263D7-5E95-AE40-BD15-3A8917C12C6F}"/>
          </ac:spMkLst>
        </pc:spChg>
        <pc:spChg chg="mod">
          <ac:chgData name="#NG CHI HUI#" userId="a8074964-3c0e-453e-bf61-1d9101821b9c" providerId="ADAL" clId="{6F6D8026-9D7B-E249-B11F-152A018EB705}" dt="2021-04-06T10:09:35.628" v="17474" actId="164"/>
          <ac:spMkLst>
            <pc:docMk/>
            <pc:sldMk cId="529340965" sldId="383"/>
            <ac:spMk id="712" creationId="{30DCD5A5-840E-784F-A1F8-E9086DFADBE5}"/>
          </ac:spMkLst>
        </pc:spChg>
        <pc:spChg chg="mod">
          <ac:chgData name="#NG CHI HUI#" userId="a8074964-3c0e-453e-bf61-1d9101821b9c" providerId="ADAL" clId="{6F6D8026-9D7B-E249-B11F-152A018EB705}" dt="2021-04-06T10:09:35.628" v="17474" actId="164"/>
          <ac:spMkLst>
            <pc:docMk/>
            <pc:sldMk cId="529340965" sldId="383"/>
            <ac:spMk id="713" creationId="{E77DE635-B38D-F943-9E7F-A6677344FE34}"/>
          </ac:spMkLst>
        </pc:spChg>
        <pc:spChg chg="mod">
          <ac:chgData name="#NG CHI HUI#" userId="a8074964-3c0e-453e-bf61-1d9101821b9c" providerId="ADAL" clId="{6F6D8026-9D7B-E249-B11F-152A018EB705}" dt="2021-04-06T10:09:35.628" v="17474" actId="164"/>
          <ac:spMkLst>
            <pc:docMk/>
            <pc:sldMk cId="529340965" sldId="383"/>
            <ac:spMk id="714" creationId="{97BCE26A-1654-2C4D-B1F1-9822BD674A19}"/>
          </ac:spMkLst>
        </pc:spChg>
        <pc:spChg chg="mod">
          <ac:chgData name="#NG CHI HUI#" userId="a8074964-3c0e-453e-bf61-1d9101821b9c" providerId="ADAL" clId="{6F6D8026-9D7B-E249-B11F-152A018EB705}" dt="2021-04-06T10:09:35.628" v="17474" actId="164"/>
          <ac:spMkLst>
            <pc:docMk/>
            <pc:sldMk cId="529340965" sldId="383"/>
            <ac:spMk id="715" creationId="{6B635AF3-00C5-0947-B5C1-72922085890A}"/>
          </ac:spMkLst>
        </pc:spChg>
        <pc:spChg chg="mod">
          <ac:chgData name="#NG CHI HUI#" userId="a8074964-3c0e-453e-bf61-1d9101821b9c" providerId="ADAL" clId="{6F6D8026-9D7B-E249-B11F-152A018EB705}" dt="2021-04-06T10:09:35.628" v="17474" actId="164"/>
          <ac:spMkLst>
            <pc:docMk/>
            <pc:sldMk cId="529340965" sldId="383"/>
            <ac:spMk id="716" creationId="{00AB1C81-DE40-FD43-8F06-BA9EF40493BE}"/>
          </ac:spMkLst>
        </pc:spChg>
        <pc:spChg chg="mod">
          <ac:chgData name="#NG CHI HUI#" userId="a8074964-3c0e-453e-bf61-1d9101821b9c" providerId="ADAL" clId="{6F6D8026-9D7B-E249-B11F-152A018EB705}" dt="2021-04-06T10:09:35.628" v="17474" actId="164"/>
          <ac:spMkLst>
            <pc:docMk/>
            <pc:sldMk cId="529340965" sldId="383"/>
            <ac:spMk id="717" creationId="{F041722F-5B63-334E-A110-B32371270A21}"/>
          </ac:spMkLst>
        </pc:spChg>
        <pc:spChg chg="mod">
          <ac:chgData name="#NG CHI HUI#" userId="a8074964-3c0e-453e-bf61-1d9101821b9c" providerId="ADAL" clId="{6F6D8026-9D7B-E249-B11F-152A018EB705}" dt="2021-04-06T10:09:35.628" v="17474" actId="164"/>
          <ac:spMkLst>
            <pc:docMk/>
            <pc:sldMk cId="529340965" sldId="383"/>
            <ac:spMk id="718" creationId="{90BFF021-BB79-EE40-B2E5-AEF6778FCCD1}"/>
          </ac:spMkLst>
        </pc:spChg>
        <pc:spChg chg="mod">
          <ac:chgData name="#NG CHI HUI#" userId="a8074964-3c0e-453e-bf61-1d9101821b9c" providerId="ADAL" clId="{6F6D8026-9D7B-E249-B11F-152A018EB705}" dt="2021-04-06T10:09:35.628" v="17474" actId="164"/>
          <ac:spMkLst>
            <pc:docMk/>
            <pc:sldMk cId="529340965" sldId="383"/>
            <ac:spMk id="719" creationId="{161C6B5A-4C17-E443-98E1-BF8327F2A701}"/>
          </ac:spMkLst>
        </pc:spChg>
        <pc:spChg chg="mod">
          <ac:chgData name="#NG CHI HUI#" userId="a8074964-3c0e-453e-bf61-1d9101821b9c" providerId="ADAL" clId="{6F6D8026-9D7B-E249-B11F-152A018EB705}" dt="2021-04-06T10:09:35.628" v="17474" actId="164"/>
          <ac:spMkLst>
            <pc:docMk/>
            <pc:sldMk cId="529340965" sldId="383"/>
            <ac:spMk id="720" creationId="{D7D89308-5BED-A348-BFB4-1BF37C40595C}"/>
          </ac:spMkLst>
        </pc:spChg>
        <pc:spChg chg="mod">
          <ac:chgData name="#NG CHI HUI#" userId="a8074964-3c0e-453e-bf61-1d9101821b9c" providerId="ADAL" clId="{6F6D8026-9D7B-E249-B11F-152A018EB705}" dt="2021-04-06T10:09:35.628" v="17474" actId="164"/>
          <ac:spMkLst>
            <pc:docMk/>
            <pc:sldMk cId="529340965" sldId="383"/>
            <ac:spMk id="721" creationId="{1D3D7CEE-7283-D34D-8834-8837CF686CD1}"/>
          </ac:spMkLst>
        </pc:spChg>
        <pc:spChg chg="mod">
          <ac:chgData name="#NG CHI HUI#" userId="a8074964-3c0e-453e-bf61-1d9101821b9c" providerId="ADAL" clId="{6F6D8026-9D7B-E249-B11F-152A018EB705}" dt="2021-04-06T10:09:35.628" v="17474" actId="164"/>
          <ac:spMkLst>
            <pc:docMk/>
            <pc:sldMk cId="529340965" sldId="383"/>
            <ac:spMk id="722" creationId="{8816C23E-25C9-B049-A0CF-F9070E10B25A}"/>
          </ac:spMkLst>
        </pc:spChg>
        <pc:spChg chg="mod">
          <ac:chgData name="#NG CHI HUI#" userId="a8074964-3c0e-453e-bf61-1d9101821b9c" providerId="ADAL" clId="{6F6D8026-9D7B-E249-B11F-152A018EB705}" dt="2021-04-06T10:09:35.628" v="17474" actId="164"/>
          <ac:spMkLst>
            <pc:docMk/>
            <pc:sldMk cId="529340965" sldId="383"/>
            <ac:spMk id="723" creationId="{6B244E75-CB32-AE49-9F5D-13B60495A348}"/>
          </ac:spMkLst>
        </pc:spChg>
        <pc:spChg chg="mod">
          <ac:chgData name="#NG CHI HUI#" userId="a8074964-3c0e-453e-bf61-1d9101821b9c" providerId="ADAL" clId="{6F6D8026-9D7B-E249-B11F-152A018EB705}" dt="2021-04-06T10:09:35.628" v="17474" actId="164"/>
          <ac:spMkLst>
            <pc:docMk/>
            <pc:sldMk cId="529340965" sldId="383"/>
            <ac:spMk id="724" creationId="{B9233F6B-B4CF-3B49-AF85-86E447D22870}"/>
          </ac:spMkLst>
        </pc:spChg>
        <pc:spChg chg="mod">
          <ac:chgData name="#NG CHI HUI#" userId="a8074964-3c0e-453e-bf61-1d9101821b9c" providerId="ADAL" clId="{6F6D8026-9D7B-E249-B11F-152A018EB705}" dt="2021-04-06T10:09:35.628" v="17474" actId="164"/>
          <ac:spMkLst>
            <pc:docMk/>
            <pc:sldMk cId="529340965" sldId="383"/>
            <ac:spMk id="725" creationId="{891C8ED4-65F8-0D4E-AFD6-65F4BA217A48}"/>
          </ac:spMkLst>
        </pc:spChg>
        <pc:spChg chg="mod">
          <ac:chgData name="#NG CHI HUI#" userId="a8074964-3c0e-453e-bf61-1d9101821b9c" providerId="ADAL" clId="{6F6D8026-9D7B-E249-B11F-152A018EB705}" dt="2021-04-06T10:09:35.628" v="17474" actId="164"/>
          <ac:spMkLst>
            <pc:docMk/>
            <pc:sldMk cId="529340965" sldId="383"/>
            <ac:spMk id="726" creationId="{B6EA05B0-C6F1-1F42-96E2-32970124A594}"/>
          </ac:spMkLst>
        </pc:spChg>
        <pc:spChg chg="mod">
          <ac:chgData name="#NG CHI HUI#" userId="a8074964-3c0e-453e-bf61-1d9101821b9c" providerId="ADAL" clId="{6F6D8026-9D7B-E249-B11F-152A018EB705}" dt="2021-04-06T10:09:35.628" v="17474" actId="164"/>
          <ac:spMkLst>
            <pc:docMk/>
            <pc:sldMk cId="529340965" sldId="383"/>
            <ac:spMk id="727" creationId="{5E21B943-11D6-B345-849A-E03410C6882F}"/>
          </ac:spMkLst>
        </pc:spChg>
        <pc:spChg chg="mod">
          <ac:chgData name="#NG CHI HUI#" userId="a8074964-3c0e-453e-bf61-1d9101821b9c" providerId="ADAL" clId="{6F6D8026-9D7B-E249-B11F-152A018EB705}" dt="2021-04-06T10:09:35.628" v="17474" actId="164"/>
          <ac:spMkLst>
            <pc:docMk/>
            <pc:sldMk cId="529340965" sldId="383"/>
            <ac:spMk id="728" creationId="{CB555004-1CBE-B149-B351-31860286E15C}"/>
          </ac:spMkLst>
        </pc:spChg>
        <pc:spChg chg="mod">
          <ac:chgData name="#NG CHI HUI#" userId="a8074964-3c0e-453e-bf61-1d9101821b9c" providerId="ADAL" clId="{6F6D8026-9D7B-E249-B11F-152A018EB705}" dt="2021-04-06T10:09:35.628" v="17474" actId="164"/>
          <ac:spMkLst>
            <pc:docMk/>
            <pc:sldMk cId="529340965" sldId="383"/>
            <ac:spMk id="729" creationId="{48D2A6BF-6DD0-F349-9928-28ECC7CC00A9}"/>
          </ac:spMkLst>
        </pc:spChg>
        <pc:spChg chg="mod">
          <ac:chgData name="#NG CHI HUI#" userId="a8074964-3c0e-453e-bf61-1d9101821b9c" providerId="ADAL" clId="{6F6D8026-9D7B-E249-B11F-152A018EB705}" dt="2021-04-06T10:09:35.628" v="17474" actId="164"/>
          <ac:spMkLst>
            <pc:docMk/>
            <pc:sldMk cId="529340965" sldId="383"/>
            <ac:spMk id="730" creationId="{E552DE06-EC16-364E-B39A-3F20289E1759}"/>
          </ac:spMkLst>
        </pc:spChg>
        <pc:spChg chg="mod">
          <ac:chgData name="#NG CHI HUI#" userId="a8074964-3c0e-453e-bf61-1d9101821b9c" providerId="ADAL" clId="{6F6D8026-9D7B-E249-B11F-152A018EB705}" dt="2021-04-06T10:09:35.628" v="17474" actId="164"/>
          <ac:spMkLst>
            <pc:docMk/>
            <pc:sldMk cId="529340965" sldId="383"/>
            <ac:spMk id="731" creationId="{2DDE5113-BEB8-6843-B0DA-9DB5B47E1C65}"/>
          </ac:spMkLst>
        </pc:spChg>
        <pc:spChg chg="mod">
          <ac:chgData name="#NG CHI HUI#" userId="a8074964-3c0e-453e-bf61-1d9101821b9c" providerId="ADAL" clId="{6F6D8026-9D7B-E249-B11F-152A018EB705}" dt="2021-04-06T10:09:35.628" v="17474" actId="164"/>
          <ac:spMkLst>
            <pc:docMk/>
            <pc:sldMk cId="529340965" sldId="383"/>
            <ac:spMk id="732" creationId="{1C2D58D3-AA29-8C4C-8D05-FFEDEDE8831D}"/>
          </ac:spMkLst>
        </pc:spChg>
        <pc:spChg chg="mod">
          <ac:chgData name="#NG CHI HUI#" userId="a8074964-3c0e-453e-bf61-1d9101821b9c" providerId="ADAL" clId="{6F6D8026-9D7B-E249-B11F-152A018EB705}" dt="2021-04-06T10:09:35.628" v="17474" actId="164"/>
          <ac:spMkLst>
            <pc:docMk/>
            <pc:sldMk cId="529340965" sldId="383"/>
            <ac:spMk id="733" creationId="{DFD5749D-873F-B749-B7EB-31B39BB2A7D5}"/>
          </ac:spMkLst>
        </pc:spChg>
        <pc:spChg chg="mod">
          <ac:chgData name="#NG CHI HUI#" userId="a8074964-3c0e-453e-bf61-1d9101821b9c" providerId="ADAL" clId="{6F6D8026-9D7B-E249-B11F-152A018EB705}" dt="2021-04-06T10:09:35.628" v="17474" actId="164"/>
          <ac:spMkLst>
            <pc:docMk/>
            <pc:sldMk cId="529340965" sldId="383"/>
            <ac:spMk id="734" creationId="{66A9B25B-1665-1D4A-9232-B826FFCDEC3F}"/>
          </ac:spMkLst>
        </pc:spChg>
        <pc:spChg chg="mod">
          <ac:chgData name="#NG CHI HUI#" userId="a8074964-3c0e-453e-bf61-1d9101821b9c" providerId="ADAL" clId="{6F6D8026-9D7B-E249-B11F-152A018EB705}" dt="2021-04-06T10:09:35.628" v="17474" actId="164"/>
          <ac:spMkLst>
            <pc:docMk/>
            <pc:sldMk cId="529340965" sldId="383"/>
            <ac:spMk id="735" creationId="{39505776-3DA6-5941-9C91-5B217922460C}"/>
          </ac:spMkLst>
        </pc:spChg>
        <pc:spChg chg="mod">
          <ac:chgData name="#NG CHI HUI#" userId="a8074964-3c0e-453e-bf61-1d9101821b9c" providerId="ADAL" clId="{6F6D8026-9D7B-E249-B11F-152A018EB705}" dt="2021-04-06T10:09:35.628" v="17474" actId="164"/>
          <ac:spMkLst>
            <pc:docMk/>
            <pc:sldMk cId="529340965" sldId="383"/>
            <ac:spMk id="736" creationId="{789FE3D8-6035-8442-852B-9E9BB56B8D80}"/>
          </ac:spMkLst>
        </pc:spChg>
        <pc:spChg chg="mod">
          <ac:chgData name="#NG CHI HUI#" userId="a8074964-3c0e-453e-bf61-1d9101821b9c" providerId="ADAL" clId="{6F6D8026-9D7B-E249-B11F-152A018EB705}" dt="2021-04-06T10:09:35.628" v="17474" actId="164"/>
          <ac:spMkLst>
            <pc:docMk/>
            <pc:sldMk cId="529340965" sldId="383"/>
            <ac:spMk id="737" creationId="{C5649126-27AF-B043-8243-78E7E96E73A5}"/>
          </ac:spMkLst>
        </pc:spChg>
        <pc:spChg chg="mod">
          <ac:chgData name="#NG CHI HUI#" userId="a8074964-3c0e-453e-bf61-1d9101821b9c" providerId="ADAL" clId="{6F6D8026-9D7B-E249-B11F-152A018EB705}" dt="2021-04-06T10:09:35.628" v="17474" actId="164"/>
          <ac:spMkLst>
            <pc:docMk/>
            <pc:sldMk cId="529340965" sldId="383"/>
            <ac:spMk id="738" creationId="{A1CD35A0-95CB-114F-B466-63B9E21290D3}"/>
          </ac:spMkLst>
        </pc:spChg>
        <pc:spChg chg="mod">
          <ac:chgData name="#NG CHI HUI#" userId="a8074964-3c0e-453e-bf61-1d9101821b9c" providerId="ADAL" clId="{6F6D8026-9D7B-E249-B11F-152A018EB705}" dt="2021-04-06T10:09:35.628" v="17474" actId="164"/>
          <ac:spMkLst>
            <pc:docMk/>
            <pc:sldMk cId="529340965" sldId="383"/>
            <ac:spMk id="739" creationId="{3F75721C-A404-1640-8040-6A23B1165343}"/>
          </ac:spMkLst>
        </pc:spChg>
        <pc:spChg chg="mod">
          <ac:chgData name="#NG CHI HUI#" userId="a8074964-3c0e-453e-bf61-1d9101821b9c" providerId="ADAL" clId="{6F6D8026-9D7B-E249-B11F-152A018EB705}" dt="2021-04-06T10:09:35.628" v="17474" actId="164"/>
          <ac:spMkLst>
            <pc:docMk/>
            <pc:sldMk cId="529340965" sldId="383"/>
            <ac:spMk id="740" creationId="{7A44C7B0-7D39-9C46-91AE-EEB0A6283A1D}"/>
          </ac:spMkLst>
        </pc:spChg>
        <pc:spChg chg="mod">
          <ac:chgData name="#NG CHI HUI#" userId="a8074964-3c0e-453e-bf61-1d9101821b9c" providerId="ADAL" clId="{6F6D8026-9D7B-E249-B11F-152A018EB705}" dt="2021-04-06T10:09:35.628" v="17474" actId="164"/>
          <ac:spMkLst>
            <pc:docMk/>
            <pc:sldMk cId="529340965" sldId="383"/>
            <ac:spMk id="741" creationId="{72E37F49-93CB-F04A-980F-5E802A7B0B3D}"/>
          </ac:spMkLst>
        </pc:spChg>
        <pc:spChg chg="mod">
          <ac:chgData name="#NG CHI HUI#" userId="a8074964-3c0e-453e-bf61-1d9101821b9c" providerId="ADAL" clId="{6F6D8026-9D7B-E249-B11F-152A018EB705}" dt="2021-04-06T10:09:35.628" v="17474" actId="164"/>
          <ac:spMkLst>
            <pc:docMk/>
            <pc:sldMk cId="529340965" sldId="383"/>
            <ac:spMk id="742" creationId="{B0F9DE62-639C-AC43-BF25-61A103F06AC2}"/>
          </ac:spMkLst>
        </pc:spChg>
        <pc:spChg chg="mod">
          <ac:chgData name="#NG CHI HUI#" userId="a8074964-3c0e-453e-bf61-1d9101821b9c" providerId="ADAL" clId="{6F6D8026-9D7B-E249-B11F-152A018EB705}" dt="2021-04-06T10:09:35.628" v="17474" actId="164"/>
          <ac:spMkLst>
            <pc:docMk/>
            <pc:sldMk cId="529340965" sldId="383"/>
            <ac:spMk id="743" creationId="{24ED8CD4-9DEB-FB49-B640-A39ED53489F9}"/>
          </ac:spMkLst>
        </pc:spChg>
        <pc:spChg chg="mod">
          <ac:chgData name="#NG CHI HUI#" userId="a8074964-3c0e-453e-bf61-1d9101821b9c" providerId="ADAL" clId="{6F6D8026-9D7B-E249-B11F-152A018EB705}" dt="2021-04-06T10:09:35.628" v="17474" actId="164"/>
          <ac:spMkLst>
            <pc:docMk/>
            <pc:sldMk cId="529340965" sldId="383"/>
            <ac:spMk id="744" creationId="{A523C28E-36FD-014B-BFE3-4B38A149B529}"/>
          </ac:spMkLst>
        </pc:spChg>
        <pc:spChg chg="mod">
          <ac:chgData name="#NG CHI HUI#" userId="a8074964-3c0e-453e-bf61-1d9101821b9c" providerId="ADAL" clId="{6F6D8026-9D7B-E249-B11F-152A018EB705}" dt="2021-04-06T10:09:35.628" v="17474" actId="164"/>
          <ac:spMkLst>
            <pc:docMk/>
            <pc:sldMk cId="529340965" sldId="383"/>
            <ac:spMk id="745" creationId="{49AAFAF5-870C-4D40-817B-B3A71D084831}"/>
          </ac:spMkLst>
        </pc:spChg>
        <pc:spChg chg="mod">
          <ac:chgData name="#NG CHI HUI#" userId="a8074964-3c0e-453e-bf61-1d9101821b9c" providerId="ADAL" clId="{6F6D8026-9D7B-E249-B11F-152A018EB705}" dt="2021-04-06T10:09:35.628" v="17474" actId="164"/>
          <ac:spMkLst>
            <pc:docMk/>
            <pc:sldMk cId="529340965" sldId="383"/>
            <ac:spMk id="746" creationId="{08185E0C-AACD-AF4A-9556-D528682CFDD7}"/>
          </ac:spMkLst>
        </pc:spChg>
        <pc:spChg chg="mod">
          <ac:chgData name="#NG CHI HUI#" userId="a8074964-3c0e-453e-bf61-1d9101821b9c" providerId="ADAL" clId="{6F6D8026-9D7B-E249-B11F-152A018EB705}" dt="2021-04-06T10:09:35.628" v="17474" actId="164"/>
          <ac:spMkLst>
            <pc:docMk/>
            <pc:sldMk cId="529340965" sldId="383"/>
            <ac:spMk id="747" creationId="{56FD7034-12CB-2847-964B-B75C35F0F882}"/>
          </ac:spMkLst>
        </pc:spChg>
        <pc:spChg chg="mod">
          <ac:chgData name="#NG CHI HUI#" userId="a8074964-3c0e-453e-bf61-1d9101821b9c" providerId="ADAL" clId="{6F6D8026-9D7B-E249-B11F-152A018EB705}" dt="2021-04-06T10:09:35.628" v="17474" actId="164"/>
          <ac:spMkLst>
            <pc:docMk/>
            <pc:sldMk cId="529340965" sldId="383"/>
            <ac:spMk id="748" creationId="{A0A9A0DB-F5C4-3E45-95E8-0C0BFA0F68D8}"/>
          </ac:spMkLst>
        </pc:spChg>
        <pc:spChg chg="mod">
          <ac:chgData name="#NG CHI HUI#" userId="a8074964-3c0e-453e-bf61-1d9101821b9c" providerId="ADAL" clId="{6F6D8026-9D7B-E249-B11F-152A018EB705}" dt="2021-04-06T10:09:35.628" v="17474" actId="164"/>
          <ac:spMkLst>
            <pc:docMk/>
            <pc:sldMk cId="529340965" sldId="383"/>
            <ac:spMk id="749" creationId="{AE09299D-64F8-5342-8309-19F9BF436751}"/>
          </ac:spMkLst>
        </pc:spChg>
        <pc:spChg chg="mod">
          <ac:chgData name="#NG CHI HUI#" userId="a8074964-3c0e-453e-bf61-1d9101821b9c" providerId="ADAL" clId="{6F6D8026-9D7B-E249-B11F-152A018EB705}" dt="2021-04-06T10:09:35.628" v="17474" actId="164"/>
          <ac:spMkLst>
            <pc:docMk/>
            <pc:sldMk cId="529340965" sldId="383"/>
            <ac:spMk id="750" creationId="{C83B7AEC-7032-AD41-91A4-D37193C6E503}"/>
          </ac:spMkLst>
        </pc:spChg>
        <pc:spChg chg="mod">
          <ac:chgData name="#NG CHI HUI#" userId="a8074964-3c0e-453e-bf61-1d9101821b9c" providerId="ADAL" clId="{6F6D8026-9D7B-E249-B11F-152A018EB705}" dt="2021-04-06T10:09:35.628" v="17474" actId="164"/>
          <ac:spMkLst>
            <pc:docMk/>
            <pc:sldMk cId="529340965" sldId="383"/>
            <ac:spMk id="751" creationId="{4C5DDFAD-A258-0D46-893F-F431503E6033}"/>
          </ac:spMkLst>
        </pc:spChg>
        <pc:spChg chg="mod">
          <ac:chgData name="#NG CHI HUI#" userId="a8074964-3c0e-453e-bf61-1d9101821b9c" providerId="ADAL" clId="{6F6D8026-9D7B-E249-B11F-152A018EB705}" dt="2021-04-06T10:09:35.628" v="17474" actId="164"/>
          <ac:spMkLst>
            <pc:docMk/>
            <pc:sldMk cId="529340965" sldId="383"/>
            <ac:spMk id="752" creationId="{8DE925F6-E0BE-D14F-808D-63A7C37C903A}"/>
          </ac:spMkLst>
        </pc:spChg>
        <pc:spChg chg="mod">
          <ac:chgData name="#NG CHI HUI#" userId="a8074964-3c0e-453e-bf61-1d9101821b9c" providerId="ADAL" clId="{6F6D8026-9D7B-E249-B11F-152A018EB705}" dt="2021-04-06T10:09:35.628" v="17474" actId="164"/>
          <ac:spMkLst>
            <pc:docMk/>
            <pc:sldMk cId="529340965" sldId="383"/>
            <ac:spMk id="753" creationId="{A3B51C98-5BBF-F346-BC83-539652320493}"/>
          </ac:spMkLst>
        </pc:spChg>
        <pc:spChg chg="mod">
          <ac:chgData name="#NG CHI HUI#" userId="a8074964-3c0e-453e-bf61-1d9101821b9c" providerId="ADAL" clId="{6F6D8026-9D7B-E249-B11F-152A018EB705}" dt="2021-04-06T10:09:35.628" v="17474" actId="164"/>
          <ac:spMkLst>
            <pc:docMk/>
            <pc:sldMk cId="529340965" sldId="383"/>
            <ac:spMk id="754" creationId="{F6FD78C6-B024-4744-B7BA-7E42F21AC107}"/>
          </ac:spMkLst>
        </pc:spChg>
        <pc:spChg chg="mod">
          <ac:chgData name="#NG CHI HUI#" userId="a8074964-3c0e-453e-bf61-1d9101821b9c" providerId="ADAL" clId="{6F6D8026-9D7B-E249-B11F-152A018EB705}" dt="2021-04-06T10:09:35.628" v="17474" actId="164"/>
          <ac:spMkLst>
            <pc:docMk/>
            <pc:sldMk cId="529340965" sldId="383"/>
            <ac:spMk id="755" creationId="{64E5EA7C-7F9F-E941-AECC-A5FE88ED406A}"/>
          </ac:spMkLst>
        </pc:spChg>
        <pc:spChg chg="mod">
          <ac:chgData name="#NG CHI HUI#" userId="a8074964-3c0e-453e-bf61-1d9101821b9c" providerId="ADAL" clId="{6F6D8026-9D7B-E249-B11F-152A018EB705}" dt="2021-04-06T10:09:35.628" v="17474" actId="164"/>
          <ac:spMkLst>
            <pc:docMk/>
            <pc:sldMk cId="529340965" sldId="383"/>
            <ac:spMk id="756" creationId="{7BB71723-9CC0-DB4D-B0CB-F4F877634316}"/>
          </ac:spMkLst>
        </pc:spChg>
        <pc:spChg chg="mod">
          <ac:chgData name="#NG CHI HUI#" userId="a8074964-3c0e-453e-bf61-1d9101821b9c" providerId="ADAL" clId="{6F6D8026-9D7B-E249-B11F-152A018EB705}" dt="2021-04-06T10:09:35.628" v="17474" actId="164"/>
          <ac:spMkLst>
            <pc:docMk/>
            <pc:sldMk cId="529340965" sldId="383"/>
            <ac:spMk id="757" creationId="{D51EE422-6769-1B42-9245-7A7E7578E15B}"/>
          </ac:spMkLst>
        </pc:spChg>
        <pc:spChg chg="mod">
          <ac:chgData name="#NG CHI HUI#" userId="a8074964-3c0e-453e-bf61-1d9101821b9c" providerId="ADAL" clId="{6F6D8026-9D7B-E249-B11F-152A018EB705}" dt="2021-04-06T10:09:35.628" v="17474" actId="164"/>
          <ac:spMkLst>
            <pc:docMk/>
            <pc:sldMk cId="529340965" sldId="383"/>
            <ac:spMk id="758" creationId="{B3BE5A86-6173-384C-BDBB-40A21D735C78}"/>
          </ac:spMkLst>
        </pc:spChg>
        <pc:spChg chg="mod">
          <ac:chgData name="#NG CHI HUI#" userId="a8074964-3c0e-453e-bf61-1d9101821b9c" providerId="ADAL" clId="{6F6D8026-9D7B-E249-B11F-152A018EB705}" dt="2021-04-06T10:09:35.628" v="17474" actId="164"/>
          <ac:spMkLst>
            <pc:docMk/>
            <pc:sldMk cId="529340965" sldId="383"/>
            <ac:spMk id="759" creationId="{A25A4029-3A04-D84E-8BE3-3CDA3732C83C}"/>
          </ac:spMkLst>
        </pc:spChg>
        <pc:spChg chg="mod">
          <ac:chgData name="#NG CHI HUI#" userId="a8074964-3c0e-453e-bf61-1d9101821b9c" providerId="ADAL" clId="{6F6D8026-9D7B-E249-B11F-152A018EB705}" dt="2021-04-06T10:09:35.628" v="17474" actId="164"/>
          <ac:spMkLst>
            <pc:docMk/>
            <pc:sldMk cId="529340965" sldId="383"/>
            <ac:spMk id="760" creationId="{EAC7680B-9D69-6644-B2C9-28B6004D4479}"/>
          </ac:spMkLst>
        </pc:spChg>
        <pc:spChg chg="mod">
          <ac:chgData name="#NG CHI HUI#" userId="a8074964-3c0e-453e-bf61-1d9101821b9c" providerId="ADAL" clId="{6F6D8026-9D7B-E249-B11F-152A018EB705}" dt="2021-04-06T10:09:35.628" v="17474" actId="164"/>
          <ac:spMkLst>
            <pc:docMk/>
            <pc:sldMk cId="529340965" sldId="383"/>
            <ac:spMk id="761" creationId="{EA4644BB-384C-0D47-9094-710D294D68D0}"/>
          </ac:spMkLst>
        </pc:spChg>
        <pc:spChg chg="mod">
          <ac:chgData name="#NG CHI HUI#" userId="a8074964-3c0e-453e-bf61-1d9101821b9c" providerId="ADAL" clId="{6F6D8026-9D7B-E249-B11F-152A018EB705}" dt="2021-04-06T10:09:35.628" v="17474" actId="164"/>
          <ac:spMkLst>
            <pc:docMk/>
            <pc:sldMk cId="529340965" sldId="383"/>
            <ac:spMk id="762" creationId="{D7F6A234-1F0C-B84C-A6B2-C110C47E137B}"/>
          </ac:spMkLst>
        </pc:spChg>
        <pc:spChg chg="mod">
          <ac:chgData name="#NG CHI HUI#" userId="a8074964-3c0e-453e-bf61-1d9101821b9c" providerId="ADAL" clId="{6F6D8026-9D7B-E249-B11F-152A018EB705}" dt="2021-04-06T10:09:35.628" v="17474" actId="164"/>
          <ac:spMkLst>
            <pc:docMk/>
            <pc:sldMk cId="529340965" sldId="383"/>
            <ac:spMk id="763" creationId="{3FFB1082-2CA6-6046-90F8-773364AA3985}"/>
          </ac:spMkLst>
        </pc:spChg>
        <pc:spChg chg="mod">
          <ac:chgData name="#NG CHI HUI#" userId="a8074964-3c0e-453e-bf61-1d9101821b9c" providerId="ADAL" clId="{6F6D8026-9D7B-E249-B11F-152A018EB705}" dt="2021-04-06T10:09:35.628" v="17474" actId="164"/>
          <ac:spMkLst>
            <pc:docMk/>
            <pc:sldMk cId="529340965" sldId="383"/>
            <ac:spMk id="764" creationId="{BBB2DBE1-DD70-A449-8F1D-F5001EC96D21}"/>
          </ac:spMkLst>
        </pc:spChg>
        <pc:spChg chg="mod">
          <ac:chgData name="#NG CHI HUI#" userId="a8074964-3c0e-453e-bf61-1d9101821b9c" providerId="ADAL" clId="{6F6D8026-9D7B-E249-B11F-152A018EB705}" dt="2021-04-06T10:09:35.628" v="17474" actId="164"/>
          <ac:spMkLst>
            <pc:docMk/>
            <pc:sldMk cId="529340965" sldId="383"/>
            <ac:spMk id="765" creationId="{52B3C9DC-B8D4-C74D-931E-86A146DCA793}"/>
          </ac:spMkLst>
        </pc:spChg>
        <pc:spChg chg="mod">
          <ac:chgData name="#NG CHI HUI#" userId="a8074964-3c0e-453e-bf61-1d9101821b9c" providerId="ADAL" clId="{6F6D8026-9D7B-E249-B11F-152A018EB705}" dt="2021-04-06T10:09:35.628" v="17474" actId="164"/>
          <ac:spMkLst>
            <pc:docMk/>
            <pc:sldMk cId="529340965" sldId="383"/>
            <ac:spMk id="766" creationId="{F9CE5345-6D6C-0D41-818C-E03622DB5CB4}"/>
          </ac:spMkLst>
        </pc:spChg>
        <pc:spChg chg="mod">
          <ac:chgData name="#NG CHI HUI#" userId="a8074964-3c0e-453e-bf61-1d9101821b9c" providerId="ADAL" clId="{6F6D8026-9D7B-E249-B11F-152A018EB705}" dt="2021-04-06T10:09:35.628" v="17474" actId="164"/>
          <ac:spMkLst>
            <pc:docMk/>
            <pc:sldMk cId="529340965" sldId="383"/>
            <ac:spMk id="767" creationId="{14372EAB-23F0-2C45-90BD-43257403FE6F}"/>
          </ac:spMkLst>
        </pc:spChg>
        <pc:spChg chg="mod">
          <ac:chgData name="#NG CHI HUI#" userId="a8074964-3c0e-453e-bf61-1d9101821b9c" providerId="ADAL" clId="{6F6D8026-9D7B-E249-B11F-152A018EB705}" dt="2021-04-06T10:09:35.628" v="17474" actId="164"/>
          <ac:spMkLst>
            <pc:docMk/>
            <pc:sldMk cId="529340965" sldId="383"/>
            <ac:spMk id="768" creationId="{C65FE1E3-58E2-2C4F-AB1B-0F10332E97C3}"/>
          </ac:spMkLst>
        </pc:spChg>
        <pc:spChg chg="mod">
          <ac:chgData name="#NG CHI HUI#" userId="a8074964-3c0e-453e-bf61-1d9101821b9c" providerId="ADAL" clId="{6F6D8026-9D7B-E249-B11F-152A018EB705}" dt="2021-04-06T10:09:35.628" v="17474" actId="164"/>
          <ac:spMkLst>
            <pc:docMk/>
            <pc:sldMk cId="529340965" sldId="383"/>
            <ac:spMk id="769" creationId="{0407F5D6-E460-1B4B-9747-4861AFE47DD2}"/>
          </ac:spMkLst>
        </pc:spChg>
        <pc:spChg chg="mod">
          <ac:chgData name="#NG CHI HUI#" userId="a8074964-3c0e-453e-bf61-1d9101821b9c" providerId="ADAL" clId="{6F6D8026-9D7B-E249-B11F-152A018EB705}" dt="2021-04-06T10:09:35.628" v="17474" actId="164"/>
          <ac:spMkLst>
            <pc:docMk/>
            <pc:sldMk cId="529340965" sldId="383"/>
            <ac:spMk id="770" creationId="{E289F486-86E4-2741-B177-B0761157CF01}"/>
          </ac:spMkLst>
        </pc:spChg>
        <pc:spChg chg="mod">
          <ac:chgData name="#NG CHI HUI#" userId="a8074964-3c0e-453e-bf61-1d9101821b9c" providerId="ADAL" clId="{6F6D8026-9D7B-E249-B11F-152A018EB705}" dt="2021-04-06T10:09:35.628" v="17474" actId="164"/>
          <ac:spMkLst>
            <pc:docMk/>
            <pc:sldMk cId="529340965" sldId="383"/>
            <ac:spMk id="771" creationId="{C282AFB6-00D5-D74F-8C40-176FA3EC08C2}"/>
          </ac:spMkLst>
        </pc:spChg>
        <pc:spChg chg="mod">
          <ac:chgData name="#NG CHI HUI#" userId="a8074964-3c0e-453e-bf61-1d9101821b9c" providerId="ADAL" clId="{6F6D8026-9D7B-E249-B11F-152A018EB705}" dt="2021-04-06T10:09:35.628" v="17474" actId="164"/>
          <ac:spMkLst>
            <pc:docMk/>
            <pc:sldMk cId="529340965" sldId="383"/>
            <ac:spMk id="772" creationId="{D30CA8D1-0A07-FD4B-B8FD-19CF01468B15}"/>
          </ac:spMkLst>
        </pc:spChg>
        <pc:spChg chg="mod">
          <ac:chgData name="#NG CHI HUI#" userId="a8074964-3c0e-453e-bf61-1d9101821b9c" providerId="ADAL" clId="{6F6D8026-9D7B-E249-B11F-152A018EB705}" dt="2021-04-06T10:09:35.628" v="17474" actId="164"/>
          <ac:spMkLst>
            <pc:docMk/>
            <pc:sldMk cId="529340965" sldId="383"/>
            <ac:spMk id="773" creationId="{3DAFF393-31C9-6C4B-A4C8-182304187EB1}"/>
          </ac:spMkLst>
        </pc:spChg>
        <pc:spChg chg="mod">
          <ac:chgData name="#NG CHI HUI#" userId="a8074964-3c0e-453e-bf61-1d9101821b9c" providerId="ADAL" clId="{6F6D8026-9D7B-E249-B11F-152A018EB705}" dt="2021-04-06T10:09:35.628" v="17474" actId="164"/>
          <ac:spMkLst>
            <pc:docMk/>
            <pc:sldMk cId="529340965" sldId="383"/>
            <ac:spMk id="774" creationId="{517BB318-794A-C941-9469-215ED6897513}"/>
          </ac:spMkLst>
        </pc:spChg>
        <pc:spChg chg="mod">
          <ac:chgData name="#NG CHI HUI#" userId="a8074964-3c0e-453e-bf61-1d9101821b9c" providerId="ADAL" clId="{6F6D8026-9D7B-E249-B11F-152A018EB705}" dt="2021-04-06T10:09:35.628" v="17474" actId="164"/>
          <ac:spMkLst>
            <pc:docMk/>
            <pc:sldMk cId="529340965" sldId="383"/>
            <ac:spMk id="775" creationId="{4097FEBF-7819-CB48-8040-52BCF31B0A09}"/>
          </ac:spMkLst>
        </pc:spChg>
        <pc:spChg chg="mod">
          <ac:chgData name="#NG CHI HUI#" userId="a8074964-3c0e-453e-bf61-1d9101821b9c" providerId="ADAL" clId="{6F6D8026-9D7B-E249-B11F-152A018EB705}" dt="2021-04-06T10:09:35.628" v="17474" actId="164"/>
          <ac:spMkLst>
            <pc:docMk/>
            <pc:sldMk cId="529340965" sldId="383"/>
            <ac:spMk id="776" creationId="{4CE1E880-9968-7947-8B4B-8D17F2FFA8CB}"/>
          </ac:spMkLst>
        </pc:spChg>
        <pc:spChg chg="mod">
          <ac:chgData name="#NG CHI HUI#" userId="a8074964-3c0e-453e-bf61-1d9101821b9c" providerId="ADAL" clId="{6F6D8026-9D7B-E249-B11F-152A018EB705}" dt="2021-04-06T10:09:35.628" v="17474" actId="164"/>
          <ac:spMkLst>
            <pc:docMk/>
            <pc:sldMk cId="529340965" sldId="383"/>
            <ac:spMk id="777" creationId="{57BED769-077C-1143-A417-7A2BF14B8E57}"/>
          </ac:spMkLst>
        </pc:spChg>
        <pc:spChg chg="mod">
          <ac:chgData name="#NG CHI HUI#" userId="a8074964-3c0e-453e-bf61-1d9101821b9c" providerId="ADAL" clId="{6F6D8026-9D7B-E249-B11F-152A018EB705}" dt="2021-04-06T10:09:35.628" v="17474" actId="164"/>
          <ac:spMkLst>
            <pc:docMk/>
            <pc:sldMk cId="529340965" sldId="383"/>
            <ac:spMk id="778" creationId="{B1AE201B-C37A-474C-927F-8AA2CD92E526}"/>
          </ac:spMkLst>
        </pc:spChg>
        <pc:spChg chg="mod">
          <ac:chgData name="#NG CHI HUI#" userId="a8074964-3c0e-453e-bf61-1d9101821b9c" providerId="ADAL" clId="{6F6D8026-9D7B-E249-B11F-152A018EB705}" dt="2021-04-06T10:09:35.628" v="17474" actId="164"/>
          <ac:spMkLst>
            <pc:docMk/>
            <pc:sldMk cId="529340965" sldId="383"/>
            <ac:spMk id="779" creationId="{7A4F6DAF-3B00-AE4D-A844-B9DB9749D07C}"/>
          </ac:spMkLst>
        </pc:spChg>
        <pc:spChg chg="mod">
          <ac:chgData name="#NG CHI HUI#" userId="a8074964-3c0e-453e-bf61-1d9101821b9c" providerId="ADAL" clId="{6F6D8026-9D7B-E249-B11F-152A018EB705}" dt="2021-04-06T10:09:35.628" v="17474" actId="164"/>
          <ac:spMkLst>
            <pc:docMk/>
            <pc:sldMk cId="529340965" sldId="383"/>
            <ac:spMk id="780" creationId="{5D8F7DF7-1080-C641-B6BC-17B7CEFCA16C}"/>
          </ac:spMkLst>
        </pc:spChg>
        <pc:spChg chg="mod">
          <ac:chgData name="#NG CHI HUI#" userId="a8074964-3c0e-453e-bf61-1d9101821b9c" providerId="ADAL" clId="{6F6D8026-9D7B-E249-B11F-152A018EB705}" dt="2021-04-06T10:09:35.628" v="17474" actId="164"/>
          <ac:spMkLst>
            <pc:docMk/>
            <pc:sldMk cId="529340965" sldId="383"/>
            <ac:spMk id="781" creationId="{6409C97A-6CBB-7644-82B3-3FD95FD7412B}"/>
          </ac:spMkLst>
        </pc:spChg>
        <pc:spChg chg="mod">
          <ac:chgData name="#NG CHI HUI#" userId="a8074964-3c0e-453e-bf61-1d9101821b9c" providerId="ADAL" clId="{6F6D8026-9D7B-E249-B11F-152A018EB705}" dt="2021-04-06T10:09:35.628" v="17474" actId="164"/>
          <ac:spMkLst>
            <pc:docMk/>
            <pc:sldMk cId="529340965" sldId="383"/>
            <ac:spMk id="782" creationId="{187417E3-85EB-1C46-A745-E4C978BACAD1}"/>
          </ac:spMkLst>
        </pc:spChg>
        <pc:spChg chg="mod">
          <ac:chgData name="#NG CHI HUI#" userId="a8074964-3c0e-453e-bf61-1d9101821b9c" providerId="ADAL" clId="{6F6D8026-9D7B-E249-B11F-152A018EB705}" dt="2021-04-06T10:09:35.628" v="17474" actId="164"/>
          <ac:spMkLst>
            <pc:docMk/>
            <pc:sldMk cId="529340965" sldId="383"/>
            <ac:spMk id="783" creationId="{7E030003-D741-CF46-996C-5E779381C863}"/>
          </ac:spMkLst>
        </pc:spChg>
        <pc:spChg chg="mod">
          <ac:chgData name="#NG CHI HUI#" userId="a8074964-3c0e-453e-bf61-1d9101821b9c" providerId="ADAL" clId="{6F6D8026-9D7B-E249-B11F-152A018EB705}" dt="2021-04-06T10:09:35.628" v="17474" actId="164"/>
          <ac:spMkLst>
            <pc:docMk/>
            <pc:sldMk cId="529340965" sldId="383"/>
            <ac:spMk id="784" creationId="{C2097093-01FA-D24F-996C-B872268CC696}"/>
          </ac:spMkLst>
        </pc:spChg>
        <pc:spChg chg="mod">
          <ac:chgData name="#NG CHI HUI#" userId="a8074964-3c0e-453e-bf61-1d9101821b9c" providerId="ADAL" clId="{6F6D8026-9D7B-E249-B11F-152A018EB705}" dt="2021-04-06T10:09:35.628" v="17474" actId="164"/>
          <ac:spMkLst>
            <pc:docMk/>
            <pc:sldMk cId="529340965" sldId="383"/>
            <ac:spMk id="785" creationId="{93DD3033-9974-3440-BEC6-63A645372B10}"/>
          </ac:spMkLst>
        </pc:spChg>
        <pc:spChg chg="mod">
          <ac:chgData name="#NG CHI HUI#" userId="a8074964-3c0e-453e-bf61-1d9101821b9c" providerId="ADAL" clId="{6F6D8026-9D7B-E249-B11F-152A018EB705}" dt="2021-04-06T10:09:35.628" v="17474" actId="164"/>
          <ac:spMkLst>
            <pc:docMk/>
            <pc:sldMk cId="529340965" sldId="383"/>
            <ac:spMk id="786" creationId="{B41F36A0-40AA-5A43-9C0B-2F6F1B65F0F1}"/>
          </ac:spMkLst>
        </pc:spChg>
        <pc:spChg chg="mod">
          <ac:chgData name="#NG CHI HUI#" userId="a8074964-3c0e-453e-bf61-1d9101821b9c" providerId="ADAL" clId="{6F6D8026-9D7B-E249-B11F-152A018EB705}" dt="2021-04-06T10:09:35.628" v="17474" actId="164"/>
          <ac:spMkLst>
            <pc:docMk/>
            <pc:sldMk cId="529340965" sldId="383"/>
            <ac:spMk id="787" creationId="{369CE18C-F7D0-824C-A995-EBBC406D907D}"/>
          </ac:spMkLst>
        </pc:spChg>
        <pc:spChg chg="mod">
          <ac:chgData name="#NG CHI HUI#" userId="a8074964-3c0e-453e-bf61-1d9101821b9c" providerId="ADAL" clId="{6F6D8026-9D7B-E249-B11F-152A018EB705}" dt="2021-04-06T10:09:35.628" v="17474" actId="164"/>
          <ac:spMkLst>
            <pc:docMk/>
            <pc:sldMk cId="529340965" sldId="383"/>
            <ac:spMk id="788" creationId="{283D1C49-A86C-A846-9CA3-90F8377D9EA0}"/>
          </ac:spMkLst>
        </pc:spChg>
        <pc:spChg chg="mod">
          <ac:chgData name="#NG CHI HUI#" userId="a8074964-3c0e-453e-bf61-1d9101821b9c" providerId="ADAL" clId="{6F6D8026-9D7B-E249-B11F-152A018EB705}" dt="2021-04-06T10:09:35.628" v="17474" actId="164"/>
          <ac:spMkLst>
            <pc:docMk/>
            <pc:sldMk cId="529340965" sldId="383"/>
            <ac:spMk id="789" creationId="{D62F0D6B-4DFF-8A4F-B3A7-BDAE83A9EA6C}"/>
          </ac:spMkLst>
        </pc:spChg>
        <pc:spChg chg="mod">
          <ac:chgData name="#NG CHI HUI#" userId="a8074964-3c0e-453e-bf61-1d9101821b9c" providerId="ADAL" clId="{6F6D8026-9D7B-E249-B11F-152A018EB705}" dt="2021-04-06T10:09:35.628" v="17474" actId="164"/>
          <ac:spMkLst>
            <pc:docMk/>
            <pc:sldMk cId="529340965" sldId="383"/>
            <ac:spMk id="790" creationId="{F2A6359B-8D27-C646-9B7C-2F83FE9262AB}"/>
          </ac:spMkLst>
        </pc:spChg>
        <pc:spChg chg="mod">
          <ac:chgData name="#NG CHI HUI#" userId="a8074964-3c0e-453e-bf61-1d9101821b9c" providerId="ADAL" clId="{6F6D8026-9D7B-E249-B11F-152A018EB705}" dt="2021-04-06T10:09:35.628" v="17474" actId="164"/>
          <ac:spMkLst>
            <pc:docMk/>
            <pc:sldMk cId="529340965" sldId="383"/>
            <ac:spMk id="791" creationId="{0BDBF003-E842-CF46-B77B-572B53955A15}"/>
          </ac:spMkLst>
        </pc:spChg>
        <pc:spChg chg="mod">
          <ac:chgData name="#NG CHI HUI#" userId="a8074964-3c0e-453e-bf61-1d9101821b9c" providerId="ADAL" clId="{6F6D8026-9D7B-E249-B11F-152A018EB705}" dt="2021-04-06T10:09:35.628" v="17474" actId="164"/>
          <ac:spMkLst>
            <pc:docMk/>
            <pc:sldMk cId="529340965" sldId="383"/>
            <ac:spMk id="792" creationId="{A742F940-ABAB-A746-B38A-734777D7CB6C}"/>
          </ac:spMkLst>
        </pc:spChg>
        <pc:spChg chg="mod">
          <ac:chgData name="#NG CHI HUI#" userId="a8074964-3c0e-453e-bf61-1d9101821b9c" providerId="ADAL" clId="{6F6D8026-9D7B-E249-B11F-152A018EB705}" dt="2021-04-06T10:09:35.628" v="17474" actId="164"/>
          <ac:spMkLst>
            <pc:docMk/>
            <pc:sldMk cId="529340965" sldId="383"/>
            <ac:spMk id="793" creationId="{FD74745A-112C-1447-A3E1-E088730BCFEE}"/>
          </ac:spMkLst>
        </pc:spChg>
        <pc:spChg chg="mod">
          <ac:chgData name="#NG CHI HUI#" userId="a8074964-3c0e-453e-bf61-1d9101821b9c" providerId="ADAL" clId="{6F6D8026-9D7B-E249-B11F-152A018EB705}" dt="2021-04-06T10:09:35.628" v="17474" actId="164"/>
          <ac:spMkLst>
            <pc:docMk/>
            <pc:sldMk cId="529340965" sldId="383"/>
            <ac:spMk id="794" creationId="{2AC720E5-5481-D443-B56F-F7828E348C95}"/>
          </ac:spMkLst>
        </pc:spChg>
        <pc:spChg chg="mod">
          <ac:chgData name="#NG CHI HUI#" userId="a8074964-3c0e-453e-bf61-1d9101821b9c" providerId="ADAL" clId="{6F6D8026-9D7B-E249-B11F-152A018EB705}" dt="2021-04-06T10:09:35.628" v="17474" actId="164"/>
          <ac:spMkLst>
            <pc:docMk/>
            <pc:sldMk cId="529340965" sldId="383"/>
            <ac:spMk id="795" creationId="{23BE7E5D-15FE-664D-851A-5E45D8D404BF}"/>
          </ac:spMkLst>
        </pc:spChg>
        <pc:spChg chg="mod">
          <ac:chgData name="#NG CHI HUI#" userId="a8074964-3c0e-453e-bf61-1d9101821b9c" providerId="ADAL" clId="{6F6D8026-9D7B-E249-B11F-152A018EB705}" dt="2021-04-06T10:09:35.628" v="17474" actId="164"/>
          <ac:spMkLst>
            <pc:docMk/>
            <pc:sldMk cId="529340965" sldId="383"/>
            <ac:spMk id="796" creationId="{8EFABD27-B070-C44D-92F3-B0E1498B4396}"/>
          </ac:spMkLst>
        </pc:spChg>
        <pc:spChg chg="mod">
          <ac:chgData name="#NG CHI HUI#" userId="a8074964-3c0e-453e-bf61-1d9101821b9c" providerId="ADAL" clId="{6F6D8026-9D7B-E249-B11F-152A018EB705}" dt="2021-04-06T10:09:35.628" v="17474" actId="164"/>
          <ac:spMkLst>
            <pc:docMk/>
            <pc:sldMk cId="529340965" sldId="383"/>
            <ac:spMk id="797" creationId="{29415FD0-1D74-AE45-94CF-B6A2FC8D1D2F}"/>
          </ac:spMkLst>
        </pc:spChg>
        <pc:spChg chg="mod">
          <ac:chgData name="#NG CHI HUI#" userId="a8074964-3c0e-453e-bf61-1d9101821b9c" providerId="ADAL" clId="{6F6D8026-9D7B-E249-B11F-152A018EB705}" dt="2021-04-06T10:09:35.628" v="17474" actId="164"/>
          <ac:spMkLst>
            <pc:docMk/>
            <pc:sldMk cId="529340965" sldId="383"/>
            <ac:spMk id="798" creationId="{95677B16-1605-8D41-819D-F91586217BF6}"/>
          </ac:spMkLst>
        </pc:spChg>
        <pc:spChg chg="mod">
          <ac:chgData name="#NG CHI HUI#" userId="a8074964-3c0e-453e-bf61-1d9101821b9c" providerId="ADAL" clId="{6F6D8026-9D7B-E249-B11F-152A018EB705}" dt="2021-04-06T10:09:35.628" v="17474" actId="164"/>
          <ac:spMkLst>
            <pc:docMk/>
            <pc:sldMk cId="529340965" sldId="383"/>
            <ac:spMk id="799" creationId="{6AA37585-BBA4-4343-8D1D-9C0B9A03387E}"/>
          </ac:spMkLst>
        </pc:spChg>
        <pc:spChg chg="mod">
          <ac:chgData name="#NG CHI HUI#" userId="a8074964-3c0e-453e-bf61-1d9101821b9c" providerId="ADAL" clId="{6F6D8026-9D7B-E249-B11F-152A018EB705}" dt="2021-04-06T10:09:35.628" v="17474" actId="164"/>
          <ac:spMkLst>
            <pc:docMk/>
            <pc:sldMk cId="529340965" sldId="383"/>
            <ac:spMk id="800" creationId="{32A15BE8-321F-CC49-A2A3-56ABA01EE81D}"/>
          </ac:spMkLst>
        </pc:spChg>
        <pc:spChg chg="mod">
          <ac:chgData name="#NG CHI HUI#" userId="a8074964-3c0e-453e-bf61-1d9101821b9c" providerId="ADAL" clId="{6F6D8026-9D7B-E249-B11F-152A018EB705}" dt="2021-04-06T10:09:35.628" v="17474" actId="164"/>
          <ac:spMkLst>
            <pc:docMk/>
            <pc:sldMk cId="529340965" sldId="383"/>
            <ac:spMk id="801" creationId="{A8E7ED8E-9430-A241-809A-3873E89C3DB9}"/>
          </ac:spMkLst>
        </pc:spChg>
        <pc:spChg chg="mod">
          <ac:chgData name="#NG CHI HUI#" userId="a8074964-3c0e-453e-bf61-1d9101821b9c" providerId="ADAL" clId="{6F6D8026-9D7B-E249-B11F-152A018EB705}" dt="2021-04-06T10:09:35.628" v="17474" actId="164"/>
          <ac:spMkLst>
            <pc:docMk/>
            <pc:sldMk cId="529340965" sldId="383"/>
            <ac:spMk id="802" creationId="{EBA9FAD5-C0AF-B346-ACAD-2DF3BE5432F0}"/>
          </ac:spMkLst>
        </pc:spChg>
        <pc:spChg chg="mod">
          <ac:chgData name="#NG CHI HUI#" userId="a8074964-3c0e-453e-bf61-1d9101821b9c" providerId="ADAL" clId="{6F6D8026-9D7B-E249-B11F-152A018EB705}" dt="2021-04-06T10:09:35.628" v="17474" actId="164"/>
          <ac:spMkLst>
            <pc:docMk/>
            <pc:sldMk cId="529340965" sldId="383"/>
            <ac:spMk id="803" creationId="{9545415C-5000-1D49-A956-C60EF413AF9F}"/>
          </ac:spMkLst>
        </pc:spChg>
        <pc:spChg chg="mod">
          <ac:chgData name="#NG CHI HUI#" userId="a8074964-3c0e-453e-bf61-1d9101821b9c" providerId="ADAL" clId="{6F6D8026-9D7B-E249-B11F-152A018EB705}" dt="2021-04-06T10:09:35.628" v="17474" actId="164"/>
          <ac:spMkLst>
            <pc:docMk/>
            <pc:sldMk cId="529340965" sldId="383"/>
            <ac:spMk id="804" creationId="{3C1F71EC-CB93-1346-8CAA-CFE24A9DF75B}"/>
          </ac:spMkLst>
        </pc:spChg>
        <pc:spChg chg="mod">
          <ac:chgData name="#NG CHI HUI#" userId="a8074964-3c0e-453e-bf61-1d9101821b9c" providerId="ADAL" clId="{6F6D8026-9D7B-E249-B11F-152A018EB705}" dt="2021-04-06T10:09:35.628" v="17474" actId="164"/>
          <ac:spMkLst>
            <pc:docMk/>
            <pc:sldMk cId="529340965" sldId="383"/>
            <ac:spMk id="805" creationId="{F66C0AC7-FE5A-A34E-9F96-110856979387}"/>
          </ac:spMkLst>
        </pc:spChg>
        <pc:spChg chg="mod">
          <ac:chgData name="#NG CHI HUI#" userId="a8074964-3c0e-453e-bf61-1d9101821b9c" providerId="ADAL" clId="{6F6D8026-9D7B-E249-B11F-152A018EB705}" dt="2021-04-06T10:09:35.628" v="17474" actId="164"/>
          <ac:spMkLst>
            <pc:docMk/>
            <pc:sldMk cId="529340965" sldId="383"/>
            <ac:spMk id="806" creationId="{06B75CB8-EC66-8047-8307-13B5A62D1227}"/>
          </ac:spMkLst>
        </pc:spChg>
        <pc:spChg chg="mod">
          <ac:chgData name="#NG CHI HUI#" userId="a8074964-3c0e-453e-bf61-1d9101821b9c" providerId="ADAL" clId="{6F6D8026-9D7B-E249-B11F-152A018EB705}" dt="2021-04-06T10:09:35.628" v="17474" actId="164"/>
          <ac:spMkLst>
            <pc:docMk/>
            <pc:sldMk cId="529340965" sldId="383"/>
            <ac:spMk id="807" creationId="{61F5AA70-EEDE-0B4F-99A8-6E2AD47C0FD3}"/>
          </ac:spMkLst>
        </pc:spChg>
        <pc:spChg chg="mod">
          <ac:chgData name="#NG CHI HUI#" userId="a8074964-3c0e-453e-bf61-1d9101821b9c" providerId="ADAL" clId="{6F6D8026-9D7B-E249-B11F-152A018EB705}" dt="2021-04-06T10:09:35.628" v="17474" actId="164"/>
          <ac:spMkLst>
            <pc:docMk/>
            <pc:sldMk cId="529340965" sldId="383"/>
            <ac:spMk id="808" creationId="{2CE8C610-AC0C-EC43-B574-CC523E27BD38}"/>
          </ac:spMkLst>
        </pc:spChg>
        <pc:spChg chg="mod">
          <ac:chgData name="#NG CHI HUI#" userId="a8074964-3c0e-453e-bf61-1d9101821b9c" providerId="ADAL" clId="{6F6D8026-9D7B-E249-B11F-152A018EB705}" dt="2021-04-06T10:09:35.628" v="17474" actId="164"/>
          <ac:spMkLst>
            <pc:docMk/>
            <pc:sldMk cId="529340965" sldId="383"/>
            <ac:spMk id="809" creationId="{11C7BC55-FE0B-6C4C-87ED-258D239EA1CB}"/>
          </ac:spMkLst>
        </pc:spChg>
        <pc:spChg chg="mod">
          <ac:chgData name="#NG CHI HUI#" userId="a8074964-3c0e-453e-bf61-1d9101821b9c" providerId="ADAL" clId="{6F6D8026-9D7B-E249-B11F-152A018EB705}" dt="2021-04-06T10:09:35.628" v="17474" actId="164"/>
          <ac:spMkLst>
            <pc:docMk/>
            <pc:sldMk cId="529340965" sldId="383"/>
            <ac:spMk id="810" creationId="{A54C53F6-D853-984C-9EFC-B812B5E71253}"/>
          </ac:spMkLst>
        </pc:spChg>
        <pc:spChg chg="mod">
          <ac:chgData name="#NG CHI HUI#" userId="a8074964-3c0e-453e-bf61-1d9101821b9c" providerId="ADAL" clId="{6F6D8026-9D7B-E249-B11F-152A018EB705}" dt="2021-04-06T10:09:35.628" v="17474" actId="164"/>
          <ac:spMkLst>
            <pc:docMk/>
            <pc:sldMk cId="529340965" sldId="383"/>
            <ac:spMk id="811" creationId="{B2613B89-97D0-3646-8CF6-4121234F3264}"/>
          </ac:spMkLst>
        </pc:spChg>
        <pc:spChg chg="mod">
          <ac:chgData name="#NG CHI HUI#" userId="a8074964-3c0e-453e-bf61-1d9101821b9c" providerId="ADAL" clId="{6F6D8026-9D7B-E249-B11F-152A018EB705}" dt="2021-04-06T10:09:35.628" v="17474" actId="164"/>
          <ac:spMkLst>
            <pc:docMk/>
            <pc:sldMk cId="529340965" sldId="383"/>
            <ac:spMk id="812" creationId="{25993D87-983F-FC4E-8D1B-05E8FAABB68C}"/>
          </ac:spMkLst>
        </pc:spChg>
        <pc:spChg chg="mod">
          <ac:chgData name="#NG CHI HUI#" userId="a8074964-3c0e-453e-bf61-1d9101821b9c" providerId="ADAL" clId="{6F6D8026-9D7B-E249-B11F-152A018EB705}" dt="2021-04-06T10:09:35.628" v="17474" actId="164"/>
          <ac:spMkLst>
            <pc:docMk/>
            <pc:sldMk cId="529340965" sldId="383"/>
            <ac:spMk id="813" creationId="{8C7047DE-78B5-C146-B9DA-1C97BDFE1CCD}"/>
          </ac:spMkLst>
        </pc:spChg>
        <pc:spChg chg="mod">
          <ac:chgData name="#NG CHI HUI#" userId="a8074964-3c0e-453e-bf61-1d9101821b9c" providerId="ADAL" clId="{6F6D8026-9D7B-E249-B11F-152A018EB705}" dt="2021-04-06T10:09:35.628" v="17474" actId="164"/>
          <ac:spMkLst>
            <pc:docMk/>
            <pc:sldMk cId="529340965" sldId="383"/>
            <ac:spMk id="814" creationId="{0B3923EB-2AEC-1947-A430-C28129BB20EE}"/>
          </ac:spMkLst>
        </pc:spChg>
        <pc:spChg chg="mod">
          <ac:chgData name="#NG CHI HUI#" userId="a8074964-3c0e-453e-bf61-1d9101821b9c" providerId="ADAL" clId="{6F6D8026-9D7B-E249-B11F-152A018EB705}" dt="2021-04-06T10:09:35.628" v="17474" actId="164"/>
          <ac:spMkLst>
            <pc:docMk/>
            <pc:sldMk cId="529340965" sldId="383"/>
            <ac:spMk id="815" creationId="{623AD01D-316E-A04F-9143-4C19A2D476DA}"/>
          </ac:spMkLst>
        </pc:spChg>
        <pc:spChg chg="mod">
          <ac:chgData name="#NG CHI HUI#" userId="a8074964-3c0e-453e-bf61-1d9101821b9c" providerId="ADAL" clId="{6F6D8026-9D7B-E249-B11F-152A018EB705}" dt="2021-04-06T10:09:35.628" v="17474" actId="164"/>
          <ac:spMkLst>
            <pc:docMk/>
            <pc:sldMk cId="529340965" sldId="383"/>
            <ac:spMk id="816" creationId="{D0A5985F-D37E-E04F-B197-C55A24C4830C}"/>
          </ac:spMkLst>
        </pc:spChg>
        <pc:spChg chg="mod">
          <ac:chgData name="#NG CHI HUI#" userId="a8074964-3c0e-453e-bf61-1d9101821b9c" providerId="ADAL" clId="{6F6D8026-9D7B-E249-B11F-152A018EB705}" dt="2021-04-06T10:09:35.628" v="17474" actId="164"/>
          <ac:spMkLst>
            <pc:docMk/>
            <pc:sldMk cId="529340965" sldId="383"/>
            <ac:spMk id="817" creationId="{77090305-560D-4142-988B-1081FD1DD738}"/>
          </ac:spMkLst>
        </pc:spChg>
        <pc:spChg chg="mod">
          <ac:chgData name="#NG CHI HUI#" userId="a8074964-3c0e-453e-bf61-1d9101821b9c" providerId="ADAL" clId="{6F6D8026-9D7B-E249-B11F-152A018EB705}" dt="2021-04-06T10:09:35.628" v="17474" actId="164"/>
          <ac:spMkLst>
            <pc:docMk/>
            <pc:sldMk cId="529340965" sldId="383"/>
            <ac:spMk id="818" creationId="{3BFFFDF6-5222-8C4F-BA58-F469087DC2A2}"/>
          </ac:spMkLst>
        </pc:spChg>
        <pc:spChg chg="mod">
          <ac:chgData name="#NG CHI HUI#" userId="a8074964-3c0e-453e-bf61-1d9101821b9c" providerId="ADAL" clId="{6F6D8026-9D7B-E249-B11F-152A018EB705}" dt="2021-04-06T10:09:35.628" v="17474" actId="164"/>
          <ac:spMkLst>
            <pc:docMk/>
            <pc:sldMk cId="529340965" sldId="383"/>
            <ac:spMk id="819" creationId="{2DCD2AD1-3EED-E04B-BDA1-967E237B3618}"/>
          </ac:spMkLst>
        </pc:spChg>
        <pc:spChg chg="mod">
          <ac:chgData name="#NG CHI HUI#" userId="a8074964-3c0e-453e-bf61-1d9101821b9c" providerId="ADAL" clId="{6F6D8026-9D7B-E249-B11F-152A018EB705}" dt="2021-04-06T10:09:35.628" v="17474" actId="164"/>
          <ac:spMkLst>
            <pc:docMk/>
            <pc:sldMk cId="529340965" sldId="383"/>
            <ac:spMk id="820" creationId="{90339D4A-27E2-A640-BD60-A495EB9165CA}"/>
          </ac:spMkLst>
        </pc:spChg>
        <pc:spChg chg="mod">
          <ac:chgData name="#NG CHI HUI#" userId="a8074964-3c0e-453e-bf61-1d9101821b9c" providerId="ADAL" clId="{6F6D8026-9D7B-E249-B11F-152A018EB705}" dt="2021-04-06T10:09:35.628" v="17474" actId="164"/>
          <ac:spMkLst>
            <pc:docMk/>
            <pc:sldMk cId="529340965" sldId="383"/>
            <ac:spMk id="821" creationId="{1698CC6B-9DB6-EF4E-AA50-40D4DB0C20ED}"/>
          </ac:spMkLst>
        </pc:spChg>
        <pc:spChg chg="mod">
          <ac:chgData name="#NG CHI HUI#" userId="a8074964-3c0e-453e-bf61-1d9101821b9c" providerId="ADAL" clId="{6F6D8026-9D7B-E249-B11F-152A018EB705}" dt="2021-04-06T10:09:35.628" v="17474" actId="164"/>
          <ac:spMkLst>
            <pc:docMk/>
            <pc:sldMk cId="529340965" sldId="383"/>
            <ac:spMk id="822" creationId="{1D24FD88-6202-A74F-BEDF-F5EF4CD1CDC1}"/>
          </ac:spMkLst>
        </pc:spChg>
        <pc:spChg chg="mod">
          <ac:chgData name="#NG CHI HUI#" userId="a8074964-3c0e-453e-bf61-1d9101821b9c" providerId="ADAL" clId="{6F6D8026-9D7B-E249-B11F-152A018EB705}" dt="2021-04-06T10:09:35.628" v="17474" actId="164"/>
          <ac:spMkLst>
            <pc:docMk/>
            <pc:sldMk cId="529340965" sldId="383"/>
            <ac:spMk id="823" creationId="{2307C573-7110-514D-8F06-1915259464B6}"/>
          </ac:spMkLst>
        </pc:spChg>
        <pc:spChg chg="mod">
          <ac:chgData name="#NG CHI HUI#" userId="a8074964-3c0e-453e-bf61-1d9101821b9c" providerId="ADAL" clId="{6F6D8026-9D7B-E249-B11F-152A018EB705}" dt="2021-04-06T10:09:35.628" v="17474" actId="164"/>
          <ac:spMkLst>
            <pc:docMk/>
            <pc:sldMk cId="529340965" sldId="383"/>
            <ac:spMk id="824" creationId="{F56DB82C-4431-1D46-886E-2030DBA453E8}"/>
          </ac:spMkLst>
        </pc:spChg>
        <pc:spChg chg="mod">
          <ac:chgData name="#NG CHI HUI#" userId="a8074964-3c0e-453e-bf61-1d9101821b9c" providerId="ADAL" clId="{6F6D8026-9D7B-E249-B11F-152A018EB705}" dt="2021-04-06T10:09:35.628" v="17474" actId="164"/>
          <ac:spMkLst>
            <pc:docMk/>
            <pc:sldMk cId="529340965" sldId="383"/>
            <ac:spMk id="825" creationId="{2ED0EA47-C73D-5242-B978-48AC6A291489}"/>
          </ac:spMkLst>
        </pc:spChg>
        <pc:spChg chg="mod">
          <ac:chgData name="#NG CHI HUI#" userId="a8074964-3c0e-453e-bf61-1d9101821b9c" providerId="ADAL" clId="{6F6D8026-9D7B-E249-B11F-152A018EB705}" dt="2021-04-06T10:09:35.628" v="17474" actId="164"/>
          <ac:spMkLst>
            <pc:docMk/>
            <pc:sldMk cId="529340965" sldId="383"/>
            <ac:spMk id="826" creationId="{4B6387D7-6669-3A46-AAF2-D24788647CCA}"/>
          </ac:spMkLst>
        </pc:spChg>
        <pc:spChg chg="mod">
          <ac:chgData name="#NG CHI HUI#" userId="a8074964-3c0e-453e-bf61-1d9101821b9c" providerId="ADAL" clId="{6F6D8026-9D7B-E249-B11F-152A018EB705}" dt="2021-04-06T10:09:35.628" v="17474" actId="164"/>
          <ac:spMkLst>
            <pc:docMk/>
            <pc:sldMk cId="529340965" sldId="383"/>
            <ac:spMk id="827" creationId="{3E786146-2065-B142-B375-A117D20E4E11}"/>
          </ac:spMkLst>
        </pc:spChg>
        <pc:spChg chg="mod">
          <ac:chgData name="#NG CHI HUI#" userId="a8074964-3c0e-453e-bf61-1d9101821b9c" providerId="ADAL" clId="{6F6D8026-9D7B-E249-B11F-152A018EB705}" dt="2021-04-06T10:09:35.628" v="17474" actId="164"/>
          <ac:spMkLst>
            <pc:docMk/>
            <pc:sldMk cId="529340965" sldId="383"/>
            <ac:spMk id="828" creationId="{537BB53E-99B3-CD4F-ADA2-0915E104C7CE}"/>
          </ac:spMkLst>
        </pc:spChg>
        <pc:spChg chg="mod">
          <ac:chgData name="#NG CHI HUI#" userId="a8074964-3c0e-453e-bf61-1d9101821b9c" providerId="ADAL" clId="{6F6D8026-9D7B-E249-B11F-152A018EB705}" dt="2021-04-06T10:09:35.628" v="17474" actId="164"/>
          <ac:spMkLst>
            <pc:docMk/>
            <pc:sldMk cId="529340965" sldId="383"/>
            <ac:spMk id="829" creationId="{682F8D35-638F-B24B-AB42-B0A79C820460}"/>
          </ac:spMkLst>
        </pc:spChg>
        <pc:spChg chg="mod">
          <ac:chgData name="#NG CHI HUI#" userId="a8074964-3c0e-453e-bf61-1d9101821b9c" providerId="ADAL" clId="{6F6D8026-9D7B-E249-B11F-152A018EB705}" dt="2021-04-06T10:09:35.628" v="17474" actId="164"/>
          <ac:spMkLst>
            <pc:docMk/>
            <pc:sldMk cId="529340965" sldId="383"/>
            <ac:spMk id="830" creationId="{77BEA0DE-7E79-A542-887F-F041AFC45E1B}"/>
          </ac:spMkLst>
        </pc:spChg>
        <pc:spChg chg="mod">
          <ac:chgData name="#NG CHI HUI#" userId="a8074964-3c0e-453e-bf61-1d9101821b9c" providerId="ADAL" clId="{6F6D8026-9D7B-E249-B11F-152A018EB705}" dt="2021-04-06T10:09:35.628" v="17474" actId="164"/>
          <ac:spMkLst>
            <pc:docMk/>
            <pc:sldMk cId="529340965" sldId="383"/>
            <ac:spMk id="831" creationId="{440DE018-5B57-C142-9A7A-D617F5966E08}"/>
          </ac:spMkLst>
        </pc:spChg>
        <pc:spChg chg="mod">
          <ac:chgData name="#NG CHI HUI#" userId="a8074964-3c0e-453e-bf61-1d9101821b9c" providerId="ADAL" clId="{6F6D8026-9D7B-E249-B11F-152A018EB705}" dt="2021-04-06T10:09:35.628" v="17474" actId="164"/>
          <ac:spMkLst>
            <pc:docMk/>
            <pc:sldMk cId="529340965" sldId="383"/>
            <ac:spMk id="832" creationId="{85E8FBD6-74C1-5342-8DEB-13EB6E7504B1}"/>
          </ac:spMkLst>
        </pc:spChg>
        <pc:spChg chg="mod">
          <ac:chgData name="#NG CHI HUI#" userId="a8074964-3c0e-453e-bf61-1d9101821b9c" providerId="ADAL" clId="{6F6D8026-9D7B-E249-B11F-152A018EB705}" dt="2021-04-06T10:09:35.628" v="17474" actId="164"/>
          <ac:spMkLst>
            <pc:docMk/>
            <pc:sldMk cId="529340965" sldId="383"/>
            <ac:spMk id="833" creationId="{E02E52B9-4C3E-A34D-B056-EC1D4CFD8A98}"/>
          </ac:spMkLst>
        </pc:spChg>
        <pc:spChg chg="mod">
          <ac:chgData name="#NG CHI HUI#" userId="a8074964-3c0e-453e-bf61-1d9101821b9c" providerId="ADAL" clId="{6F6D8026-9D7B-E249-B11F-152A018EB705}" dt="2021-04-06T10:09:35.628" v="17474" actId="164"/>
          <ac:spMkLst>
            <pc:docMk/>
            <pc:sldMk cId="529340965" sldId="383"/>
            <ac:spMk id="834" creationId="{E92C53C7-905B-7547-8AD4-0E4A97DC47B5}"/>
          </ac:spMkLst>
        </pc:spChg>
        <pc:spChg chg="mod">
          <ac:chgData name="#NG CHI HUI#" userId="a8074964-3c0e-453e-bf61-1d9101821b9c" providerId="ADAL" clId="{6F6D8026-9D7B-E249-B11F-152A018EB705}" dt="2021-04-06T10:09:35.628" v="17474" actId="164"/>
          <ac:spMkLst>
            <pc:docMk/>
            <pc:sldMk cId="529340965" sldId="383"/>
            <ac:spMk id="835" creationId="{FBF97DA2-A91C-2C44-8F78-78D14A91E3DC}"/>
          </ac:spMkLst>
        </pc:spChg>
        <pc:spChg chg="mod">
          <ac:chgData name="#NG CHI HUI#" userId="a8074964-3c0e-453e-bf61-1d9101821b9c" providerId="ADAL" clId="{6F6D8026-9D7B-E249-B11F-152A018EB705}" dt="2021-04-06T10:02:29.926" v="17404"/>
          <ac:spMkLst>
            <pc:docMk/>
            <pc:sldMk cId="529340965" sldId="383"/>
            <ac:spMk id="837" creationId="{37B37247-73C0-B844-B8D8-985CC0F0CB96}"/>
          </ac:spMkLst>
        </pc:spChg>
        <pc:spChg chg="mod">
          <ac:chgData name="#NG CHI HUI#" userId="a8074964-3c0e-453e-bf61-1d9101821b9c" providerId="ADAL" clId="{6F6D8026-9D7B-E249-B11F-152A018EB705}" dt="2021-04-06T10:02:29.926" v="17404"/>
          <ac:spMkLst>
            <pc:docMk/>
            <pc:sldMk cId="529340965" sldId="383"/>
            <ac:spMk id="838" creationId="{6FC9D425-CA85-4B44-A4ED-723BBC5468D9}"/>
          </ac:spMkLst>
        </pc:spChg>
        <pc:spChg chg="mod">
          <ac:chgData name="#NG CHI HUI#" userId="a8074964-3c0e-453e-bf61-1d9101821b9c" providerId="ADAL" clId="{6F6D8026-9D7B-E249-B11F-152A018EB705}" dt="2021-04-06T10:02:29.926" v="17404"/>
          <ac:spMkLst>
            <pc:docMk/>
            <pc:sldMk cId="529340965" sldId="383"/>
            <ac:spMk id="839" creationId="{D535FE12-0313-F548-B9B4-0FD0DAEBE87C}"/>
          </ac:spMkLst>
        </pc:spChg>
        <pc:spChg chg="mod">
          <ac:chgData name="#NG CHI HUI#" userId="a8074964-3c0e-453e-bf61-1d9101821b9c" providerId="ADAL" clId="{6F6D8026-9D7B-E249-B11F-152A018EB705}" dt="2021-04-06T10:02:29.926" v="17404"/>
          <ac:spMkLst>
            <pc:docMk/>
            <pc:sldMk cId="529340965" sldId="383"/>
            <ac:spMk id="840" creationId="{32E40928-1C6D-9D4F-A1E3-2BFA8B1F417C}"/>
          </ac:spMkLst>
        </pc:spChg>
        <pc:spChg chg="mod">
          <ac:chgData name="#NG CHI HUI#" userId="a8074964-3c0e-453e-bf61-1d9101821b9c" providerId="ADAL" clId="{6F6D8026-9D7B-E249-B11F-152A018EB705}" dt="2021-04-06T10:02:29.926" v="17404"/>
          <ac:spMkLst>
            <pc:docMk/>
            <pc:sldMk cId="529340965" sldId="383"/>
            <ac:spMk id="841" creationId="{909DEAD4-9A94-0246-9835-3D097660DAF9}"/>
          </ac:spMkLst>
        </pc:spChg>
        <pc:spChg chg="mod">
          <ac:chgData name="#NG CHI HUI#" userId="a8074964-3c0e-453e-bf61-1d9101821b9c" providerId="ADAL" clId="{6F6D8026-9D7B-E249-B11F-152A018EB705}" dt="2021-04-06T10:02:29.926" v="17404"/>
          <ac:spMkLst>
            <pc:docMk/>
            <pc:sldMk cId="529340965" sldId="383"/>
            <ac:spMk id="842" creationId="{046C88E7-E02A-A846-BE36-61175CE365F5}"/>
          </ac:spMkLst>
        </pc:spChg>
        <pc:spChg chg="mod">
          <ac:chgData name="#NG CHI HUI#" userId="a8074964-3c0e-453e-bf61-1d9101821b9c" providerId="ADAL" clId="{6F6D8026-9D7B-E249-B11F-152A018EB705}" dt="2021-04-06T10:02:29.926" v="17404"/>
          <ac:spMkLst>
            <pc:docMk/>
            <pc:sldMk cId="529340965" sldId="383"/>
            <ac:spMk id="843" creationId="{FA8544A0-1A14-274E-8D06-9CDBEAEF5FEA}"/>
          </ac:spMkLst>
        </pc:spChg>
        <pc:spChg chg="mod">
          <ac:chgData name="#NG CHI HUI#" userId="a8074964-3c0e-453e-bf61-1d9101821b9c" providerId="ADAL" clId="{6F6D8026-9D7B-E249-B11F-152A018EB705}" dt="2021-04-06T10:02:29.926" v="17404"/>
          <ac:spMkLst>
            <pc:docMk/>
            <pc:sldMk cId="529340965" sldId="383"/>
            <ac:spMk id="844" creationId="{D80FCC96-476D-114C-BECB-0A7C811823A8}"/>
          </ac:spMkLst>
        </pc:spChg>
        <pc:spChg chg="mod">
          <ac:chgData name="#NG CHI HUI#" userId="a8074964-3c0e-453e-bf61-1d9101821b9c" providerId="ADAL" clId="{6F6D8026-9D7B-E249-B11F-152A018EB705}" dt="2021-04-06T10:02:29.926" v="17404"/>
          <ac:spMkLst>
            <pc:docMk/>
            <pc:sldMk cId="529340965" sldId="383"/>
            <ac:spMk id="845" creationId="{3B489DC5-960B-D644-A1E5-EBD8FC61DA8E}"/>
          </ac:spMkLst>
        </pc:spChg>
        <pc:spChg chg="mod">
          <ac:chgData name="#NG CHI HUI#" userId="a8074964-3c0e-453e-bf61-1d9101821b9c" providerId="ADAL" clId="{6F6D8026-9D7B-E249-B11F-152A018EB705}" dt="2021-04-06T10:02:29.926" v="17404"/>
          <ac:spMkLst>
            <pc:docMk/>
            <pc:sldMk cId="529340965" sldId="383"/>
            <ac:spMk id="846" creationId="{D513BB8B-02D8-8745-8B6F-540CEB7A822F}"/>
          </ac:spMkLst>
        </pc:spChg>
        <pc:spChg chg="mod">
          <ac:chgData name="#NG CHI HUI#" userId="a8074964-3c0e-453e-bf61-1d9101821b9c" providerId="ADAL" clId="{6F6D8026-9D7B-E249-B11F-152A018EB705}" dt="2021-04-06T10:02:29.926" v="17404"/>
          <ac:spMkLst>
            <pc:docMk/>
            <pc:sldMk cId="529340965" sldId="383"/>
            <ac:spMk id="847" creationId="{52BC5BA1-E862-194E-AC7F-0058CE74F36E}"/>
          </ac:spMkLst>
        </pc:spChg>
        <pc:spChg chg="mod">
          <ac:chgData name="#NG CHI HUI#" userId="a8074964-3c0e-453e-bf61-1d9101821b9c" providerId="ADAL" clId="{6F6D8026-9D7B-E249-B11F-152A018EB705}" dt="2021-04-06T10:02:29.926" v="17404"/>
          <ac:spMkLst>
            <pc:docMk/>
            <pc:sldMk cId="529340965" sldId="383"/>
            <ac:spMk id="848" creationId="{75600A54-AFF9-414A-9C08-8E12070E5B12}"/>
          </ac:spMkLst>
        </pc:spChg>
        <pc:spChg chg="mod">
          <ac:chgData name="#NG CHI HUI#" userId="a8074964-3c0e-453e-bf61-1d9101821b9c" providerId="ADAL" clId="{6F6D8026-9D7B-E249-B11F-152A018EB705}" dt="2021-04-06T10:02:29.926" v="17404"/>
          <ac:spMkLst>
            <pc:docMk/>
            <pc:sldMk cId="529340965" sldId="383"/>
            <ac:spMk id="849" creationId="{8D39A067-8564-C94C-9559-E7EF8D110BE7}"/>
          </ac:spMkLst>
        </pc:spChg>
        <pc:spChg chg="mod">
          <ac:chgData name="#NG CHI HUI#" userId="a8074964-3c0e-453e-bf61-1d9101821b9c" providerId="ADAL" clId="{6F6D8026-9D7B-E249-B11F-152A018EB705}" dt="2021-04-06T10:02:29.926" v="17404"/>
          <ac:spMkLst>
            <pc:docMk/>
            <pc:sldMk cId="529340965" sldId="383"/>
            <ac:spMk id="850" creationId="{BFA4A346-408B-0647-BBAF-9357E42CBC93}"/>
          </ac:spMkLst>
        </pc:spChg>
        <pc:spChg chg="mod">
          <ac:chgData name="#NG CHI HUI#" userId="a8074964-3c0e-453e-bf61-1d9101821b9c" providerId="ADAL" clId="{6F6D8026-9D7B-E249-B11F-152A018EB705}" dt="2021-04-06T10:02:29.926" v="17404"/>
          <ac:spMkLst>
            <pc:docMk/>
            <pc:sldMk cId="529340965" sldId="383"/>
            <ac:spMk id="851" creationId="{CE2C12F7-B89C-0943-B07A-A15DE36AE48D}"/>
          </ac:spMkLst>
        </pc:spChg>
        <pc:spChg chg="mod">
          <ac:chgData name="#NG CHI HUI#" userId="a8074964-3c0e-453e-bf61-1d9101821b9c" providerId="ADAL" clId="{6F6D8026-9D7B-E249-B11F-152A018EB705}" dt="2021-04-06T10:02:29.926" v="17404"/>
          <ac:spMkLst>
            <pc:docMk/>
            <pc:sldMk cId="529340965" sldId="383"/>
            <ac:spMk id="852" creationId="{92B3BF79-489A-0541-95E4-02BBE4210C60}"/>
          </ac:spMkLst>
        </pc:spChg>
        <pc:spChg chg="mod">
          <ac:chgData name="#NG CHI HUI#" userId="a8074964-3c0e-453e-bf61-1d9101821b9c" providerId="ADAL" clId="{6F6D8026-9D7B-E249-B11F-152A018EB705}" dt="2021-04-06T10:02:29.926" v="17404"/>
          <ac:spMkLst>
            <pc:docMk/>
            <pc:sldMk cId="529340965" sldId="383"/>
            <ac:spMk id="853" creationId="{F03E7E0C-2B19-8546-8862-8F4AC1FFA08D}"/>
          </ac:spMkLst>
        </pc:spChg>
        <pc:spChg chg="mod">
          <ac:chgData name="#NG CHI HUI#" userId="a8074964-3c0e-453e-bf61-1d9101821b9c" providerId="ADAL" clId="{6F6D8026-9D7B-E249-B11F-152A018EB705}" dt="2021-04-06T10:02:29.926" v="17404"/>
          <ac:spMkLst>
            <pc:docMk/>
            <pc:sldMk cId="529340965" sldId="383"/>
            <ac:spMk id="854" creationId="{6E9884BF-8526-F847-819C-6149DF21C161}"/>
          </ac:spMkLst>
        </pc:spChg>
        <pc:spChg chg="mod">
          <ac:chgData name="#NG CHI HUI#" userId="a8074964-3c0e-453e-bf61-1d9101821b9c" providerId="ADAL" clId="{6F6D8026-9D7B-E249-B11F-152A018EB705}" dt="2021-04-06T10:02:29.926" v="17404"/>
          <ac:spMkLst>
            <pc:docMk/>
            <pc:sldMk cId="529340965" sldId="383"/>
            <ac:spMk id="855" creationId="{36AD2F49-C86C-8244-AD18-291906FA7557}"/>
          </ac:spMkLst>
        </pc:spChg>
        <pc:spChg chg="mod">
          <ac:chgData name="#NG CHI HUI#" userId="a8074964-3c0e-453e-bf61-1d9101821b9c" providerId="ADAL" clId="{6F6D8026-9D7B-E249-B11F-152A018EB705}" dt="2021-04-06T10:02:29.926" v="17404"/>
          <ac:spMkLst>
            <pc:docMk/>
            <pc:sldMk cId="529340965" sldId="383"/>
            <ac:spMk id="856" creationId="{68132499-C24A-A34F-9B44-0F7E2AB3D3DF}"/>
          </ac:spMkLst>
        </pc:spChg>
        <pc:spChg chg="mod">
          <ac:chgData name="#NG CHI HUI#" userId="a8074964-3c0e-453e-bf61-1d9101821b9c" providerId="ADAL" clId="{6F6D8026-9D7B-E249-B11F-152A018EB705}" dt="2021-04-06T10:02:29.926" v="17404"/>
          <ac:spMkLst>
            <pc:docMk/>
            <pc:sldMk cId="529340965" sldId="383"/>
            <ac:spMk id="857" creationId="{2646820F-001E-5247-8FAE-0EDDF7A83F96}"/>
          </ac:spMkLst>
        </pc:spChg>
        <pc:spChg chg="mod">
          <ac:chgData name="#NG CHI HUI#" userId="a8074964-3c0e-453e-bf61-1d9101821b9c" providerId="ADAL" clId="{6F6D8026-9D7B-E249-B11F-152A018EB705}" dt="2021-04-06T10:02:29.926" v="17404"/>
          <ac:spMkLst>
            <pc:docMk/>
            <pc:sldMk cId="529340965" sldId="383"/>
            <ac:spMk id="858" creationId="{5A3B7650-5F47-EE47-8933-C19B269D5C2D}"/>
          </ac:spMkLst>
        </pc:spChg>
        <pc:spChg chg="mod">
          <ac:chgData name="#NG CHI HUI#" userId="a8074964-3c0e-453e-bf61-1d9101821b9c" providerId="ADAL" clId="{6F6D8026-9D7B-E249-B11F-152A018EB705}" dt="2021-04-06T10:02:29.926" v="17404"/>
          <ac:spMkLst>
            <pc:docMk/>
            <pc:sldMk cId="529340965" sldId="383"/>
            <ac:spMk id="859" creationId="{2F78E209-5CA7-5540-A30B-0CD634E59E58}"/>
          </ac:spMkLst>
        </pc:spChg>
        <pc:spChg chg="mod">
          <ac:chgData name="#NG CHI HUI#" userId="a8074964-3c0e-453e-bf61-1d9101821b9c" providerId="ADAL" clId="{6F6D8026-9D7B-E249-B11F-152A018EB705}" dt="2021-04-06T10:02:29.926" v="17404"/>
          <ac:spMkLst>
            <pc:docMk/>
            <pc:sldMk cId="529340965" sldId="383"/>
            <ac:spMk id="860" creationId="{1B98D2D4-7B33-2942-9528-065C66882A43}"/>
          </ac:spMkLst>
        </pc:spChg>
        <pc:spChg chg="mod">
          <ac:chgData name="#NG CHI HUI#" userId="a8074964-3c0e-453e-bf61-1d9101821b9c" providerId="ADAL" clId="{6F6D8026-9D7B-E249-B11F-152A018EB705}" dt="2021-04-06T10:02:29.926" v="17404"/>
          <ac:spMkLst>
            <pc:docMk/>
            <pc:sldMk cId="529340965" sldId="383"/>
            <ac:spMk id="861" creationId="{FE285979-B0F5-5A4A-A8C9-48F707A88EDE}"/>
          </ac:spMkLst>
        </pc:spChg>
        <pc:spChg chg="mod">
          <ac:chgData name="#NG CHI HUI#" userId="a8074964-3c0e-453e-bf61-1d9101821b9c" providerId="ADAL" clId="{6F6D8026-9D7B-E249-B11F-152A018EB705}" dt="2021-04-06T10:02:29.926" v="17404"/>
          <ac:spMkLst>
            <pc:docMk/>
            <pc:sldMk cId="529340965" sldId="383"/>
            <ac:spMk id="862" creationId="{7E07786E-04EC-B743-931D-D02887CDEB45}"/>
          </ac:spMkLst>
        </pc:spChg>
        <pc:spChg chg="mod">
          <ac:chgData name="#NG CHI HUI#" userId="a8074964-3c0e-453e-bf61-1d9101821b9c" providerId="ADAL" clId="{6F6D8026-9D7B-E249-B11F-152A018EB705}" dt="2021-04-06T10:02:29.926" v="17404"/>
          <ac:spMkLst>
            <pc:docMk/>
            <pc:sldMk cId="529340965" sldId="383"/>
            <ac:spMk id="863" creationId="{5FFC8DF7-8745-1340-84A1-2C1E5DF10752}"/>
          </ac:spMkLst>
        </pc:spChg>
        <pc:spChg chg="mod">
          <ac:chgData name="#NG CHI HUI#" userId="a8074964-3c0e-453e-bf61-1d9101821b9c" providerId="ADAL" clId="{6F6D8026-9D7B-E249-B11F-152A018EB705}" dt="2021-04-06T10:02:29.926" v="17404"/>
          <ac:spMkLst>
            <pc:docMk/>
            <pc:sldMk cId="529340965" sldId="383"/>
            <ac:spMk id="864" creationId="{F7D94F8E-CD97-1741-AA2F-EE6CAC17BDA2}"/>
          </ac:spMkLst>
        </pc:spChg>
        <pc:spChg chg="mod">
          <ac:chgData name="#NG CHI HUI#" userId="a8074964-3c0e-453e-bf61-1d9101821b9c" providerId="ADAL" clId="{6F6D8026-9D7B-E249-B11F-152A018EB705}" dt="2021-04-06T10:02:29.926" v="17404"/>
          <ac:spMkLst>
            <pc:docMk/>
            <pc:sldMk cId="529340965" sldId="383"/>
            <ac:spMk id="865" creationId="{79E0B201-D9FC-1A41-9F32-CA28540ACD93}"/>
          </ac:spMkLst>
        </pc:spChg>
        <pc:spChg chg="mod">
          <ac:chgData name="#NG CHI HUI#" userId="a8074964-3c0e-453e-bf61-1d9101821b9c" providerId="ADAL" clId="{6F6D8026-9D7B-E249-B11F-152A018EB705}" dt="2021-04-06T10:02:29.926" v="17404"/>
          <ac:spMkLst>
            <pc:docMk/>
            <pc:sldMk cId="529340965" sldId="383"/>
            <ac:spMk id="866" creationId="{2169C199-F894-B640-888C-D94EA2D374DF}"/>
          </ac:spMkLst>
        </pc:spChg>
        <pc:spChg chg="mod">
          <ac:chgData name="#NG CHI HUI#" userId="a8074964-3c0e-453e-bf61-1d9101821b9c" providerId="ADAL" clId="{6F6D8026-9D7B-E249-B11F-152A018EB705}" dt="2021-04-06T10:02:29.926" v="17404"/>
          <ac:spMkLst>
            <pc:docMk/>
            <pc:sldMk cId="529340965" sldId="383"/>
            <ac:spMk id="867" creationId="{FA0FDEE3-58F7-2844-BE15-C322BDDDC12F}"/>
          </ac:spMkLst>
        </pc:spChg>
        <pc:spChg chg="mod">
          <ac:chgData name="#NG CHI HUI#" userId="a8074964-3c0e-453e-bf61-1d9101821b9c" providerId="ADAL" clId="{6F6D8026-9D7B-E249-B11F-152A018EB705}" dt="2021-04-06T10:02:29.926" v="17404"/>
          <ac:spMkLst>
            <pc:docMk/>
            <pc:sldMk cId="529340965" sldId="383"/>
            <ac:spMk id="868" creationId="{0C438892-3692-5B4B-BE03-283A312C31F6}"/>
          </ac:spMkLst>
        </pc:spChg>
        <pc:spChg chg="mod">
          <ac:chgData name="#NG CHI HUI#" userId="a8074964-3c0e-453e-bf61-1d9101821b9c" providerId="ADAL" clId="{6F6D8026-9D7B-E249-B11F-152A018EB705}" dt="2021-04-06T10:02:29.926" v="17404"/>
          <ac:spMkLst>
            <pc:docMk/>
            <pc:sldMk cId="529340965" sldId="383"/>
            <ac:spMk id="869" creationId="{B5886010-DC15-674B-91A7-173789527195}"/>
          </ac:spMkLst>
        </pc:spChg>
        <pc:spChg chg="mod">
          <ac:chgData name="#NG CHI HUI#" userId="a8074964-3c0e-453e-bf61-1d9101821b9c" providerId="ADAL" clId="{6F6D8026-9D7B-E249-B11F-152A018EB705}" dt="2021-04-06T10:02:29.926" v="17404"/>
          <ac:spMkLst>
            <pc:docMk/>
            <pc:sldMk cId="529340965" sldId="383"/>
            <ac:spMk id="870" creationId="{1ED4523D-0CC0-4E4A-9F95-A102F477B992}"/>
          </ac:spMkLst>
        </pc:spChg>
        <pc:spChg chg="mod">
          <ac:chgData name="#NG CHI HUI#" userId="a8074964-3c0e-453e-bf61-1d9101821b9c" providerId="ADAL" clId="{6F6D8026-9D7B-E249-B11F-152A018EB705}" dt="2021-04-06T10:02:29.926" v="17404"/>
          <ac:spMkLst>
            <pc:docMk/>
            <pc:sldMk cId="529340965" sldId="383"/>
            <ac:spMk id="871" creationId="{883D65BF-47E5-DC44-B22F-E33C06181083}"/>
          </ac:spMkLst>
        </pc:spChg>
        <pc:spChg chg="mod">
          <ac:chgData name="#NG CHI HUI#" userId="a8074964-3c0e-453e-bf61-1d9101821b9c" providerId="ADAL" clId="{6F6D8026-9D7B-E249-B11F-152A018EB705}" dt="2021-04-06T10:02:29.926" v="17404"/>
          <ac:spMkLst>
            <pc:docMk/>
            <pc:sldMk cId="529340965" sldId="383"/>
            <ac:spMk id="872" creationId="{93BD3210-0556-1649-9033-CFD58EBC2632}"/>
          </ac:spMkLst>
        </pc:spChg>
        <pc:spChg chg="mod">
          <ac:chgData name="#NG CHI HUI#" userId="a8074964-3c0e-453e-bf61-1d9101821b9c" providerId="ADAL" clId="{6F6D8026-9D7B-E249-B11F-152A018EB705}" dt="2021-04-06T10:02:29.926" v="17404"/>
          <ac:spMkLst>
            <pc:docMk/>
            <pc:sldMk cId="529340965" sldId="383"/>
            <ac:spMk id="873" creationId="{2A838D8C-FD64-BC46-93C5-69968C2A7828}"/>
          </ac:spMkLst>
        </pc:spChg>
        <pc:spChg chg="mod">
          <ac:chgData name="#NG CHI HUI#" userId="a8074964-3c0e-453e-bf61-1d9101821b9c" providerId="ADAL" clId="{6F6D8026-9D7B-E249-B11F-152A018EB705}" dt="2021-04-06T10:02:29.926" v="17404"/>
          <ac:spMkLst>
            <pc:docMk/>
            <pc:sldMk cId="529340965" sldId="383"/>
            <ac:spMk id="874" creationId="{6FD1F6C9-32C5-EC42-8186-69562E42B1E2}"/>
          </ac:spMkLst>
        </pc:spChg>
        <pc:spChg chg="mod">
          <ac:chgData name="#NG CHI HUI#" userId="a8074964-3c0e-453e-bf61-1d9101821b9c" providerId="ADAL" clId="{6F6D8026-9D7B-E249-B11F-152A018EB705}" dt="2021-04-06T10:02:29.926" v="17404"/>
          <ac:spMkLst>
            <pc:docMk/>
            <pc:sldMk cId="529340965" sldId="383"/>
            <ac:spMk id="875" creationId="{F04DBBAA-3F9F-7244-8FDF-53F032AA6E57}"/>
          </ac:spMkLst>
        </pc:spChg>
        <pc:spChg chg="mod">
          <ac:chgData name="#NG CHI HUI#" userId="a8074964-3c0e-453e-bf61-1d9101821b9c" providerId="ADAL" clId="{6F6D8026-9D7B-E249-B11F-152A018EB705}" dt="2021-04-06T10:02:29.926" v="17404"/>
          <ac:spMkLst>
            <pc:docMk/>
            <pc:sldMk cId="529340965" sldId="383"/>
            <ac:spMk id="876" creationId="{4C181D3E-D146-9749-BD9C-706EDB2B66E3}"/>
          </ac:spMkLst>
        </pc:spChg>
        <pc:spChg chg="mod">
          <ac:chgData name="#NG CHI HUI#" userId="a8074964-3c0e-453e-bf61-1d9101821b9c" providerId="ADAL" clId="{6F6D8026-9D7B-E249-B11F-152A018EB705}" dt="2021-04-06T10:02:29.926" v="17404"/>
          <ac:spMkLst>
            <pc:docMk/>
            <pc:sldMk cId="529340965" sldId="383"/>
            <ac:spMk id="877" creationId="{A15C63D4-340F-6B44-B1C7-FF5ABED782A7}"/>
          </ac:spMkLst>
        </pc:spChg>
        <pc:spChg chg="mod">
          <ac:chgData name="#NG CHI HUI#" userId="a8074964-3c0e-453e-bf61-1d9101821b9c" providerId="ADAL" clId="{6F6D8026-9D7B-E249-B11F-152A018EB705}" dt="2021-04-06T10:02:29.926" v="17404"/>
          <ac:spMkLst>
            <pc:docMk/>
            <pc:sldMk cId="529340965" sldId="383"/>
            <ac:spMk id="878" creationId="{1868911F-3B3A-324E-B1F2-38C6884B2E1A}"/>
          </ac:spMkLst>
        </pc:spChg>
        <pc:spChg chg="mod">
          <ac:chgData name="#NG CHI HUI#" userId="a8074964-3c0e-453e-bf61-1d9101821b9c" providerId="ADAL" clId="{6F6D8026-9D7B-E249-B11F-152A018EB705}" dt="2021-04-06T10:02:29.926" v="17404"/>
          <ac:spMkLst>
            <pc:docMk/>
            <pc:sldMk cId="529340965" sldId="383"/>
            <ac:spMk id="879" creationId="{EC1C1785-CE70-A045-9C57-A791EFF37D91}"/>
          </ac:spMkLst>
        </pc:spChg>
        <pc:spChg chg="mod">
          <ac:chgData name="#NG CHI HUI#" userId="a8074964-3c0e-453e-bf61-1d9101821b9c" providerId="ADAL" clId="{6F6D8026-9D7B-E249-B11F-152A018EB705}" dt="2021-04-06T10:02:29.926" v="17404"/>
          <ac:spMkLst>
            <pc:docMk/>
            <pc:sldMk cId="529340965" sldId="383"/>
            <ac:spMk id="880" creationId="{258C5252-F32F-3E4F-9CCF-6974FB22A4ED}"/>
          </ac:spMkLst>
        </pc:spChg>
        <pc:spChg chg="mod">
          <ac:chgData name="#NG CHI HUI#" userId="a8074964-3c0e-453e-bf61-1d9101821b9c" providerId="ADAL" clId="{6F6D8026-9D7B-E249-B11F-152A018EB705}" dt="2021-04-06T10:02:29.926" v="17404"/>
          <ac:spMkLst>
            <pc:docMk/>
            <pc:sldMk cId="529340965" sldId="383"/>
            <ac:spMk id="881" creationId="{335AB4F5-2ED8-2B4C-94EC-0E00736B04E2}"/>
          </ac:spMkLst>
        </pc:spChg>
        <pc:spChg chg="mod">
          <ac:chgData name="#NG CHI HUI#" userId="a8074964-3c0e-453e-bf61-1d9101821b9c" providerId="ADAL" clId="{6F6D8026-9D7B-E249-B11F-152A018EB705}" dt="2021-04-06T10:02:29.926" v="17404"/>
          <ac:spMkLst>
            <pc:docMk/>
            <pc:sldMk cId="529340965" sldId="383"/>
            <ac:spMk id="882" creationId="{230BF039-1E32-944C-AFAA-D2C7ACCDC4DB}"/>
          </ac:spMkLst>
        </pc:spChg>
        <pc:spChg chg="mod">
          <ac:chgData name="#NG CHI HUI#" userId="a8074964-3c0e-453e-bf61-1d9101821b9c" providerId="ADAL" clId="{6F6D8026-9D7B-E249-B11F-152A018EB705}" dt="2021-04-06T10:02:29.926" v="17404"/>
          <ac:spMkLst>
            <pc:docMk/>
            <pc:sldMk cId="529340965" sldId="383"/>
            <ac:spMk id="883" creationId="{AD447DFD-8991-4E4D-A5DB-EF3395F500E5}"/>
          </ac:spMkLst>
        </pc:spChg>
        <pc:spChg chg="mod">
          <ac:chgData name="#NG CHI HUI#" userId="a8074964-3c0e-453e-bf61-1d9101821b9c" providerId="ADAL" clId="{6F6D8026-9D7B-E249-B11F-152A018EB705}" dt="2021-04-06T10:02:29.926" v="17404"/>
          <ac:spMkLst>
            <pc:docMk/>
            <pc:sldMk cId="529340965" sldId="383"/>
            <ac:spMk id="884" creationId="{6685A12B-2CEE-BB49-A780-6BD5E70666E9}"/>
          </ac:spMkLst>
        </pc:spChg>
        <pc:spChg chg="mod">
          <ac:chgData name="#NG CHI HUI#" userId="a8074964-3c0e-453e-bf61-1d9101821b9c" providerId="ADAL" clId="{6F6D8026-9D7B-E249-B11F-152A018EB705}" dt="2021-04-06T10:02:29.926" v="17404"/>
          <ac:spMkLst>
            <pc:docMk/>
            <pc:sldMk cId="529340965" sldId="383"/>
            <ac:spMk id="885" creationId="{44FA732B-1A11-5345-BF06-85C0CD54F5F5}"/>
          </ac:spMkLst>
        </pc:spChg>
        <pc:spChg chg="mod">
          <ac:chgData name="#NG CHI HUI#" userId="a8074964-3c0e-453e-bf61-1d9101821b9c" providerId="ADAL" clId="{6F6D8026-9D7B-E249-B11F-152A018EB705}" dt="2021-04-06T10:02:29.926" v="17404"/>
          <ac:spMkLst>
            <pc:docMk/>
            <pc:sldMk cId="529340965" sldId="383"/>
            <ac:spMk id="886" creationId="{F89C7ED1-0670-FC4F-A4D9-3CE066BA245F}"/>
          </ac:spMkLst>
        </pc:spChg>
        <pc:spChg chg="mod">
          <ac:chgData name="#NG CHI HUI#" userId="a8074964-3c0e-453e-bf61-1d9101821b9c" providerId="ADAL" clId="{6F6D8026-9D7B-E249-B11F-152A018EB705}" dt="2021-04-06T10:02:29.926" v="17404"/>
          <ac:spMkLst>
            <pc:docMk/>
            <pc:sldMk cId="529340965" sldId="383"/>
            <ac:spMk id="887" creationId="{29715839-AE18-0242-918C-96FB13C4D875}"/>
          </ac:spMkLst>
        </pc:spChg>
        <pc:spChg chg="mod">
          <ac:chgData name="#NG CHI HUI#" userId="a8074964-3c0e-453e-bf61-1d9101821b9c" providerId="ADAL" clId="{6F6D8026-9D7B-E249-B11F-152A018EB705}" dt="2021-04-06T10:02:29.926" v="17404"/>
          <ac:spMkLst>
            <pc:docMk/>
            <pc:sldMk cId="529340965" sldId="383"/>
            <ac:spMk id="888" creationId="{5919370C-27C2-8F43-90A9-A4A8577FA44F}"/>
          </ac:spMkLst>
        </pc:spChg>
        <pc:spChg chg="mod">
          <ac:chgData name="#NG CHI HUI#" userId="a8074964-3c0e-453e-bf61-1d9101821b9c" providerId="ADAL" clId="{6F6D8026-9D7B-E249-B11F-152A018EB705}" dt="2021-04-06T10:02:29.926" v="17404"/>
          <ac:spMkLst>
            <pc:docMk/>
            <pc:sldMk cId="529340965" sldId="383"/>
            <ac:spMk id="889" creationId="{1CC68D3D-10E8-3742-8E12-A9F4CF1EF274}"/>
          </ac:spMkLst>
        </pc:spChg>
        <pc:spChg chg="mod">
          <ac:chgData name="#NG CHI HUI#" userId="a8074964-3c0e-453e-bf61-1d9101821b9c" providerId="ADAL" clId="{6F6D8026-9D7B-E249-B11F-152A018EB705}" dt="2021-04-06T10:02:29.926" v="17404"/>
          <ac:spMkLst>
            <pc:docMk/>
            <pc:sldMk cId="529340965" sldId="383"/>
            <ac:spMk id="890" creationId="{D53B14C9-8084-844E-90E8-4A21895E94E9}"/>
          </ac:spMkLst>
        </pc:spChg>
        <pc:spChg chg="mod">
          <ac:chgData name="#NG CHI HUI#" userId="a8074964-3c0e-453e-bf61-1d9101821b9c" providerId="ADAL" clId="{6F6D8026-9D7B-E249-B11F-152A018EB705}" dt="2021-04-06T10:02:29.926" v="17404"/>
          <ac:spMkLst>
            <pc:docMk/>
            <pc:sldMk cId="529340965" sldId="383"/>
            <ac:spMk id="891" creationId="{AF319459-9239-C14A-9895-D91BFFE68A36}"/>
          </ac:spMkLst>
        </pc:spChg>
        <pc:spChg chg="mod">
          <ac:chgData name="#NG CHI HUI#" userId="a8074964-3c0e-453e-bf61-1d9101821b9c" providerId="ADAL" clId="{6F6D8026-9D7B-E249-B11F-152A018EB705}" dt="2021-04-06T10:02:29.926" v="17404"/>
          <ac:spMkLst>
            <pc:docMk/>
            <pc:sldMk cId="529340965" sldId="383"/>
            <ac:spMk id="892" creationId="{AE38C59B-27FD-2049-83B7-2152CCEE7A0D}"/>
          </ac:spMkLst>
        </pc:spChg>
        <pc:spChg chg="mod">
          <ac:chgData name="#NG CHI HUI#" userId="a8074964-3c0e-453e-bf61-1d9101821b9c" providerId="ADAL" clId="{6F6D8026-9D7B-E249-B11F-152A018EB705}" dt="2021-04-06T10:02:29.926" v="17404"/>
          <ac:spMkLst>
            <pc:docMk/>
            <pc:sldMk cId="529340965" sldId="383"/>
            <ac:spMk id="893" creationId="{E34BF655-34F4-F544-B5D3-764009274CB9}"/>
          </ac:spMkLst>
        </pc:spChg>
        <pc:spChg chg="mod">
          <ac:chgData name="#NG CHI HUI#" userId="a8074964-3c0e-453e-bf61-1d9101821b9c" providerId="ADAL" clId="{6F6D8026-9D7B-E249-B11F-152A018EB705}" dt="2021-04-06T10:02:29.926" v="17404"/>
          <ac:spMkLst>
            <pc:docMk/>
            <pc:sldMk cId="529340965" sldId="383"/>
            <ac:spMk id="894" creationId="{6D944881-25CE-3248-9009-91E21D423EE4}"/>
          </ac:spMkLst>
        </pc:spChg>
        <pc:spChg chg="mod">
          <ac:chgData name="#NG CHI HUI#" userId="a8074964-3c0e-453e-bf61-1d9101821b9c" providerId="ADAL" clId="{6F6D8026-9D7B-E249-B11F-152A018EB705}" dt="2021-04-06T10:02:29.926" v="17404"/>
          <ac:spMkLst>
            <pc:docMk/>
            <pc:sldMk cId="529340965" sldId="383"/>
            <ac:spMk id="895" creationId="{DD0A4188-52B8-2840-9235-73655958FFB0}"/>
          </ac:spMkLst>
        </pc:spChg>
        <pc:spChg chg="mod">
          <ac:chgData name="#NG CHI HUI#" userId="a8074964-3c0e-453e-bf61-1d9101821b9c" providerId="ADAL" clId="{6F6D8026-9D7B-E249-B11F-152A018EB705}" dt="2021-04-06T10:02:29.926" v="17404"/>
          <ac:spMkLst>
            <pc:docMk/>
            <pc:sldMk cId="529340965" sldId="383"/>
            <ac:spMk id="896" creationId="{64D7A572-AF74-B04D-823C-A02C375C44B0}"/>
          </ac:spMkLst>
        </pc:spChg>
        <pc:spChg chg="mod">
          <ac:chgData name="#NG CHI HUI#" userId="a8074964-3c0e-453e-bf61-1d9101821b9c" providerId="ADAL" clId="{6F6D8026-9D7B-E249-B11F-152A018EB705}" dt="2021-04-06T10:02:29.926" v="17404"/>
          <ac:spMkLst>
            <pc:docMk/>
            <pc:sldMk cId="529340965" sldId="383"/>
            <ac:spMk id="897" creationId="{75541CA5-703C-BD41-BBA5-21DAD152EB44}"/>
          </ac:spMkLst>
        </pc:spChg>
        <pc:spChg chg="mod">
          <ac:chgData name="#NG CHI HUI#" userId="a8074964-3c0e-453e-bf61-1d9101821b9c" providerId="ADAL" clId="{6F6D8026-9D7B-E249-B11F-152A018EB705}" dt="2021-04-06T10:02:29.926" v="17404"/>
          <ac:spMkLst>
            <pc:docMk/>
            <pc:sldMk cId="529340965" sldId="383"/>
            <ac:spMk id="898" creationId="{6FAA5F7C-B8E4-EA4F-AB8B-68D660B49E89}"/>
          </ac:spMkLst>
        </pc:spChg>
        <pc:spChg chg="mod">
          <ac:chgData name="#NG CHI HUI#" userId="a8074964-3c0e-453e-bf61-1d9101821b9c" providerId="ADAL" clId="{6F6D8026-9D7B-E249-B11F-152A018EB705}" dt="2021-04-06T10:02:29.926" v="17404"/>
          <ac:spMkLst>
            <pc:docMk/>
            <pc:sldMk cId="529340965" sldId="383"/>
            <ac:spMk id="899" creationId="{820F8FEE-0F47-EC4D-9CBB-D1F3E35D8A59}"/>
          </ac:spMkLst>
        </pc:spChg>
        <pc:spChg chg="mod">
          <ac:chgData name="#NG CHI HUI#" userId="a8074964-3c0e-453e-bf61-1d9101821b9c" providerId="ADAL" clId="{6F6D8026-9D7B-E249-B11F-152A018EB705}" dt="2021-04-06T10:02:29.926" v="17404"/>
          <ac:spMkLst>
            <pc:docMk/>
            <pc:sldMk cId="529340965" sldId="383"/>
            <ac:spMk id="900" creationId="{22314FEA-209E-094D-80EA-7169D2B44A36}"/>
          </ac:spMkLst>
        </pc:spChg>
        <pc:spChg chg="mod">
          <ac:chgData name="#NG CHI HUI#" userId="a8074964-3c0e-453e-bf61-1d9101821b9c" providerId="ADAL" clId="{6F6D8026-9D7B-E249-B11F-152A018EB705}" dt="2021-04-06T10:02:29.926" v="17404"/>
          <ac:spMkLst>
            <pc:docMk/>
            <pc:sldMk cId="529340965" sldId="383"/>
            <ac:spMk id="901" creationId="{45061018-637F-9242-8C9B-5ADB40F44487}"/>
          </ac:spMkLst>
        </pc:spChg>
        <pc:spChg chg="mod">
          <ac:chgData name="#NG CHI HUI#" userId="a8074964-3c0e-453e-bf61-1d9101821b9c" providerId="ADAL" clId="{6F6D8026-9D7B-E249-B11F-152A018EB705}" dt="2021-04-06T10:02:29.926" v="17404"/>
          <ac:spMkLst>
            <pc:docMk/>
            <pc:sldMk cId="529340965" sldId="383"/>
            <ac:spMk id="902" creationId="{086EE928-D3B8-084C-8173-AECAB45CC2A4}"/>
          </ac:spMkLst>
        </pc:spChg>
        <pc:spChg chg="mod">
          <ac:chgData name="#NG CHI HUI#" userId="a8074964-3c0e-453e-bf61-1d9101821b9c" providerId="ADAL" clId="{6F6D8026-9D7B-E249-B11F-152A018EB705}" dt="2021-04-06T10:02:29.926" v="17404"/>
          <ac:spMkLst>
            <pc:docMk/>
            <pc:sldMk cId="529340965" sldId="383"/>
            <ac:spMk id="903" creationId="{E1FB7FF2-FAAC-EA44-BA8C-C04DC7C38996}"/>
          </ac:spMkLst>
        </pc:spChg>
        <pc:spChg chg="mod">
          <ac:chgData name="#NG CHI HUI#" userId="a8074964-3c0e-453e-bf61-1d9101821b9c" providerId="ADAL" clId="{6F6D8026-9D7B-E249-B11F-152A018EB705}" dt="2021-04-06T10:02:29.926" v="17404"/>
          <ac:spMkLst>
            <pc:docMk/>
            <pc:sldMk cId="529340965" sldId="383"/>
            <ac:spMk id="904" creationId="{767E2F14-8006-2548-BD56-00A33335B2D8}"/>
          </ac:spMkLst>
        </pc:spChg>
        <pc:spChg chg="mod">
          <ac:chgData name="#NG CHI HUI#" userId="a8074964-3c0e-453e-bf61-1d9101821b9c" providerId="ADAL" clId="{6F6D8026-9D7B-E249-B11F-152A018EB705}" dt="2021-04-06T10:02:29.926" v="17404"/>
          <ac:spMkLst>
            <pc:docMk/>
            <pc:sldMk cId="529340965" sldId="383"/>
            <ac:spMk id="905" creationId="{9BD4E343-198F-FA44-9B6C-8C7C7FE905C0}"/>
          </ac:spMkLst>
        </pc:spChg>
        <pc:spChg chg="mod">
          <ac:chgData name="#NG CHI HUI#" userId="a8074964-3c0e-453e-bf61-1d9101821b9c" providerId="ADAL" clId="{6F6D8026-9D7B-E249-B11F-152A018EB705}" dt="2021-04-06T10:02:29.926" v="17404"/>
          <ac:spMkLst>
            <pc:docMk/>
            <pc:sldMk cId="529340965" sldId="383"/>
            <ac:spMk id="906" creationId="{D22D2158-269F-0744-AC9A-1F75719CB397}"/>
          </ac:spMkLst>
        </pc:spChg>
        <pc:spChg chg="mod">
          <ac:chgData name="#NG CHI HUI#" userId="a8074964-3c0e-453e-bf61-1d9101821b9c" providerId="ADAL" clId="{6F6D8026-9D7B-E249-B11F-152A018EB705}" dt="2021-04-06T10:02:29.926" v="17404"/>
          <ac:spMkLst>
            <pc:docMk/>
            <pc:sldMk cId="529340965" sldId="383"/>
            <ac:spMk id="907" creationId="{23F3517E-0B66-7B41-B7D5-E3A0DE4370C5}"/>
          </ac:spMkLst>
        </pc:spChg>
        <pc:spChg chg="mod">
          <ac:chgData name="#NG CHI HUI#" userId="a8074964-3c0e-453e-bf61-1d9101821b9c" providerId="ADAL" clId="{6F6D8026-9D7B-E249-B11F-152A018EB705}" dt="2021-04-06T10:02:29.926" v="17404"/>
          <ac:spMkLst>
            <pc:docMk/>
            <pc:sldMk cId="529340965" sldId="383"/>
            <ac:spMk id="908" creationId="{9A43FAF9-1CA8-D24A-9AD8-E85AA924B943}"/>
          </ac:spMkLst>
        </pc:spChg>
        <pc:spChg chg="mod">
          <ac:chgData name="#NG CHI HUI#" userId="a8074964-3c0e-453e-bf61-1d9101821b9c" providerId="ADAL" clId="{6F6D8026-9D7B-E249-B11F-152A018EB705}" dt="2021-04-06T10:02:29.926" v="17404"/>
          <ac:spMkLst>
            <pc:docMk/>
            <pc:sldMk cId="529340965" sldId="383"/>
            <ac:spMk id="909" creationId="{1549F912-D130-2D41-AFDD-33E8526B8A86}"/>
          </ac:spMkLst>
        </pc:spChg>
        <pc:spChg chg="mod">
          <ac:chgData name="#NG CHI HUI#" userId="a8074964-3c0e-453e-bf61-1d9101821b9c" providerId="ADAL" clId="{6F6D8026-9D7B-E249-B11F-152A018EB705}" dt="2021-04-06T10:02:29.926" v="17404"/>
          <ac:spMkLst>
            <pc:docMk/>
            <pc:sldMk cId="529340965" sldId="383"/>
            <ac:spMk id="910" creationId="{A821958D-B6FC-334E-B92A-D92BA1B9C1DC}"/>
          </ac:spMkLst>
        </pc:spChg>
        <pc:spChg chg="mod">
          <ac:chgData name="#NG CHI HUI#" userId="a8074964-3c0e-453e-bf61-1d9101821b9c" providerId="ADAL" clId="{6F6D8026-9D7B-E249-B11F-152A018EB705}" dt="2021-04-06T10:02:29.926" v="17404"/>
          <ac:spMkLst>
            <pc:docMk/>
            <pc:sldMk cId="529340965" sldId="383"/>
            <ac:spMk id="911" creationId="{9CFD3200-F1F8-9647-899E-802356DB57B5}"/>
          </ac:spMkLst>
        </pc:spChg>
        <pc:spChg chg="mod">
          <ac:chgData name="#NG CHI HUI#" userId="a8074964-3c0e-453e-bf61-1d9101821b9c" providerId="ADAL" clId="{6F6D8026-9D7B-E249-B11F-152A018EB705}" dt="2021-04-06T10:02:29.926" v="17404"/>
          <ac:spMkLst>
            <pc:docMk/>
            <pc:sldMk cId="529340965" sldId="383"/>
            <ac:spMk id="912" creationId="{E9BBA574-E7AF-614B-AC65-37968C157065}"/>
          </ac:spMkLst>
        </pc:spChg>
        <pc:spChg chg="mod">
          <ac:chgData name="#NG CHI HUI#" userId="a8074964-3c0e-453e-bf61-1d9101821b9c" providerId="ADAL" clId="{6F6D8026-9D7B-E249-B11F-152A018EB705}" dt="2021-04-06T10:02:29.926" v="17404"/>
          <ac:spMkLst>
            <pc:docMk/>
            <pc:sldMk cId="529340965" sldId="383"/>
            <ac:spMk id="913" creationId="{4DAD5218-2953-7844-BC77-CFDEB1C7EB1B}"/>
          </ac:spMkLst>
        </pc:spChg>
        <pc:spChg chg="mod">
          <ac:chgData name="#NG CHI HUI#" userId="a8074964-3c0e-453e-bf61-1d9101821b9c" providerId="ADAL" clId="{6F6D8026-9D7B-E249-B11F-152A018EB705}" dt="2021-04-06T10:02:29.926" v="17404"/>
          <ac:spMkLst>
            <pc:docMk/>
            <pc:sldMk cId="529340965" sldId="383"/>
            <ac:spMk id="914" creationId="{6160A079-B8D4-5A40-BC1C-94277CC56858}"/>
          </ac:spMkLst>
        </pc:spChg>
        <pc:spChg chg="mod">
          <ac:chgData name="#NG CHI HUI#" userId="a8074964-3c0e-453e-bf61-1d9101821b9c" providerId="ADAL" clId="{6F6D8026-9D7B-E249-B11F-152A018EB705}" dt="2021-04-06T10:02:29.926" v="17404"/>
          <ac:spMkLst>
            <pc:docMk/>
            <pc:sldMk cId="529340965" sldId="383"/>
            <ac:spMk id="915" creationId="{D07E47A5-3BFD-1D43-888A-970C4EF7E5B4}"/>
          </ac:spMkLst>
        </pc:spChg>
        <pc:spChg chg="mod">
          <ac:chgData name="#NG CHI HUI#" userId="a8074964-3c0e-453e-bf61-1d9101821b9c" providerId="ADAL" clId="{6F6D8026-9D7B-E249-B11F-152A018EB705}" dt="2021-04-06T10:02:29.926" v="17404"/>
          <ac:spMkLst>
            <pc:docMk/>
            <pc:sldMk cId="529340965" sldId="383"/>
            <ac:spMk id="916" creationId="{EA3CC913-B0A0-A74F-9528-26800387F48A}"/>
          </ac:spMkLst>
        </pc:spChg>
        <pc:spChg chg="mod">
          <ac:chgData name="#NG CHI HUI#" userId="a8074964-3c0e-453e-bf61-1d9101821b9c" providerId="ADAL" clId="{6F6D8026-9D7B-E249-B11F-152A018EB705}" dt="2021-04-06T10:02:29.926" v="17404"/>
          <ac:spMkLst>
            <pc:docMk/>
            <pc:sldMk cId="529340965" sldId="383"/>
            <ac:spMk id="917" creationId="{925B3EFD-E4EC-F141-8C41-225C6977D623}"/>
          </ac:spMkLst>
        </pc:spChg>
        <pc:spChg chg="mod">
          <ac:chgData name="#NG CHI HUI#" userId="a8074964-3c0e-453e-bf61-1d9101821b9c" providerId="ADAL" clId="{6F6D8026-9D7B-E249-B11F-152A018EB705}" dt="2021-04-06T10:02:29.926" v="17404"/>
          <ac:spMkLst>
            <pc:docMk/>
            <pc:sldMk cId="529340965" sldId="383"/>
            <ac:spMk id="918" creationId="{484B7482-C5F5-884B-8471-50380B0FC483}"/>
          </ac:spMkLst>
        </pc:spChg>
        <pc:spChg chg="mod">
          <ac:chgData name="#NG CHI HUI#" userId="a8074964-3c0e-453e-bf61-1d9101821b9c" providerId="ADAL" clId="{6F6D8026-9D7B-E249-B11F-152A018EB705}" dt="2021-04-06T10:02:29.926" v="17404"/>
          <ac:spMkLst>
            <pc:docMk/>
            <pc:sldMk cId="529340965" sldId="383"/>
            <ac:spMk id="919" creationId="{FF8AA80A-BCEE-5C4F-8624-5F188C989EB7}"/>
          </ac:spMkLst>
        </pc:spChg>
        <pc:spChg chg="mod">
          <ac:chgData name="#NG CHI HUI#" userId="a8074964-3c0e-453e-bf61-1d9101821b9c" providerId="ADAL" clId="{6F6D8026-9D7B-E249-B11F-152A018EB705}" dt="2021-04-06T10:02:29.926" v="17404"/>
          <ac:spMkLst>
            <pc:docMk/>
            <pc:sldMk cId="529340965" sldId="383"/>
            <ac:spMk id="920" creationId="{35E1DAE8-8266-B94D-838F-CD8ED5F187DD}"/>
          </ac:spMkLst>
        </pc:spChg>
        <pc:spChg chg="mod">
          <ac:chgData name="#NG CHI HUI#" userId="a8074964-3c0e-453e-bf61-1d9101821b9c" providerId="ADAL" clId="{6F6D8026-9D7B-E249-B11F-152A018EB705}" dt="2021-04-06T10:02:29.926" v="17404"/>
          <ac:spMkLst>
            <pc:docMk/>
            <pc:sldMk cId="529340965" sldId="383"/>
            <ac:spMk id="921" creationId="{D518BBD8-0132-8448-BA8F-0E3BBD5CF39D}"/>
          </ac:spMkLst>
        </pc:spChg>
        <pc:spChg chg="mod">
          <ac:chgData name="#NG CHI HUI#" userId="a8074964-3c0e-453e-bf61-1d9101821b9c" providerId="ADAL" clId="{6F6D8026-9D7B-E249-B11F-152A018EB705}" dt="2021-04-06T10:02:29.926" v="17404"/>
          <ac:spMkLst>
            <pc:docMk/>
            <pc:sldMk cId="529340965" sldId="383"/>
            <ac:spMk id="922" creationId="{DDA2D41C-4005-6448-9C64-0F702777C558}"/>
          </ac:spMkLst>
        </pc:spChg>
        <pc:spChg chg="mod">
          <ac:chgData name="#NG CHI HUI#" userId="a8074964-3c0e-453e-bf61-1d9101821b9c" providerId="ADAL" clId="{6F6D8026-9D7B-E249-B11F-152A018EB705}" dt="2021-04-06T10:02:29.926" v="17404"/>
          <ac:spMkLst>
            <pc:docMk/>
            <pc:sldMk cId="529340965" sldId="383"/>
            <ac:spMk id="923" creationId="{30787276-0AFE-BC40-9B29-DA19DFB82E15}"/>
          </ac:spMkLst>
        </pc:spChg>
        <pc:spChg chg="mod">
          <ac:chgData name="#NG CHI HUI#" userId="a8074964-3c0e-453e-bf61-1d9101821b9c" providerId="ADAL" clId="{6F6D8026-9D7B-E249-B11F-152A018EB705}" dt="2021-04-06T10:02:29.926" v="17404"/>
          <ac:spMkLst>
            <pc:docMk/>
            <pc:sldMk cId="529340965" sldId="383"/>
            <ac:spMk id="924" creationId="{2562D963-2948-6A40-878A-8B2FB2330CBC}"/>
          </ac:spMkLst>
        </pc:spChg>
        <pc:spChg chg="mod">
          <ac:chgData name="#NG CHI HUI#" userId="a8074964-3c0e-453e-bf61-1d9101821b9c" providerId="ADAL" clId="{6F6D8026-9D7B-E249-B11F-152A018EB705}" dt="2021-04-06T10:02:29.926" v="17404"/>
          <ac:spMkLst>
            <pc:docMk/>
            <pc:sldMk cId="529340965" sldId="383"/>
            <ac:spMk id="925" creationId="{C2E63173-AE72-0C41-B7AB-FF5AFA2A145A}"/>
          </ac:spMkLst>
        </pc:spChg>
        <pc:spChg chg="mod">
          <ac:chgData name="#NG CHI HUI#" userId="a8074964-3c0e-453e-bf61-1d9101821b9c" providerId="ADAL" clId="{6F6D8026-9D7B-E249-B11F-152A018EB705}" dt="2021-04-06T10:02:29.926" v="17404"/>
          <ac:spMkLst>
            <pc:docMk/>
            <pc:sldMk cId="529340965" sldId="383"/>
            <ac:spMk id="926" creationId="{58AEEC6D-01C1-964B-A208-E7C4537052F2}"/>
          </ac:spMkLst>
        </pc:spChg>
        <pc:spChg chg="mod">
          <ac:chgData name="#NG CHI HUI#" userId="a8074964-3c0e-453e-bf61-1d9101821b9c" providerId="ADAL" clId="{6F6D8026-9D7B-E249-B11F-152A018EB705}" dt="2021-04-06T10:02:29.926" v="17404"/>
          <ac:spMkLst>
            <pc:docMk/>
            <pc:sldMk cId="529340965" sldId="383"/>
            <ac:spMk id="927" creationId="{C3F8E398-E247-5A4C-A34C-BD57501FDB06}"/>
          </ac:spMkLst>
        </pc:spChg>
        <pc:spChg chg="mod">
          <ac:chgData name="#NG CHI HUI#" userId="a8074964-3c0e-453e-bf61-1d9101821b9c" providerId="ADAL" clId="{6F6D8026-9D7B-E249-B11F-152A018EB705}" dt="2021-04-06T10:02:29.926" v="17404"/>
          <ac:spMkLst>
            <pc:docMk/>
            <pc:sldMk cId="529340965" sldId="383"/>
            <ac:spMk id="928" creationId="{CBD498F4-62F1-DC4D-934E-BCF3C0E24D8B}"/>
          </ac:spMkLst>
        </pc:spChg>
        <pc:spChg chg="mod">
          <ac:chgData name="#NG CHI HUI#" userId="a8074964-3c0e-453e-bf61-1d9101821b9c" providerId="ADAL" clId="{6F6D8026-9D7B-E249-B11F-152A018EB705}" dt="2021-04-06T10:02:29.926" v="17404"/>
          <ac:spMkLst>
            <pc:docMk/>
            <pc:sldMk cId="529340965" sldId="383"/>
            <ac:spMk id="929" creationId="{BB5FFE24-4C1F-4245-927E-E565B191BE60}"/>
          </ac:spMkLst>
        </pc:spChg>
        <pc:spChg chg="mod">
          <ac:chgData name="#NG CHI HUI#" userId="a8074964-3c0e-453e-bf61-1d9101821b9c" providerId="ADAL" clId="{6F6D8026-9D7B-E249-B11F-152A018EB705}" dt="2021-04-06T10:02:29.926" v="17404"/>
          <ac:spMkLst>
            <pc:docMk/>
            <pc:sldMk cId="529340965" sldId="383"/>
            <ac:spMk id="930" creationId="{03DCBB44-6A58-F64B-B1C9-C0864CA08D8C}"/>
          </ac:spMkLst>
        </pc:spChg>
        <pc:spChg chg="mod">
          <ac:chgData name="#NG CHI HUI#" userId="a8074964-3c0e-453e-bf61-1d9101821b9c" providerId="ADAL" clId="{6F6D8026-9D7B-E249-B11F-152A018EB705}" dt="2021-04-06T10:02:29.926" v="17404"/>
          <ac:spMkLst>
            <pc:docMk/>
            <pc:sldMk cId="529340965" sldId="383"/>
            <ac:spMk id="931" creationId="{58A03750-ABF1-194D-AE71-25250293E8D5}"/>
          </ac:spMkLst>
        </pc:spChg>
        <pc:spChg chg="mod">
          <ac:chgData name="#NG CHI HUI#" userId="a8074964-3c0e-453e-bf61-1d9101821b9c" providerId="ADAL" clId="{6F6D8026-9D7B-E249-B11F-152A018EB705}" dt="2021-04-06T10:02:29.926" v="17404"/>
          <ac:spMkLst>
            <pc:docMk/>
            <pc:sldMk cId="529340965" sldId="383"/>
            <ac:spMk id="932" creationId="{7F35DB87-2299-0A42-BA0C-AF974619C9D6}"/>
          </ac:spMkLst>
        </pc:spChg>
        <pc:spChg chg="mod">
          <ac:chgData name="#NG CHI HUI#" userId="a8074964-3c0e-453e-bf61-1d9101821b9c" providerId="ADAL" clId="{6F6D8026-9D7B-E249-B11F-152A018EB705}" dt="2021-04-06T10:02:29.926" v="17404"/>
          <ac:spMkLst>
            <pc:docMk/>
            <pc:sldMk cId="529340965" sldId="383"/>
            <ac:spMk id="933" creationId="{20BE11EB-224A-6747-8240-28CD16F54871}"/>
          </ac:spMkLst>
        </pc:spChg>
        <pc:spChg chg="mod">
          <ac:chgData name="#NG CHI HUI#" userId="a8074964-3c0e-453e-bf61-1d9101821b9c" providerId="ADAL" clId="{6F6D8026-9D7B-E249-B11F-152A018EB705}" dt="2021-04-06T10:02:29.926" v="17404"/>
          <ac:spMkLst>
            <pc:docMk/>
            <pc:sldMk cId="529340965" sldId="383"/>
            <ac:spMk id="934" creationId="{3AE85FDE-4E67-094F-93AE-CBC6DEB02EE8}"/>
          </ac:spMkLst>
        </pc:spChg>
        <pc:spChg chg="mod">
          <ac:chgData name="#NG CHI HUI#" userId="a8074964-3c0e-453e-bf61-1d9101821b9c" providerId="ADAL" clId="{6F6D8026-9D7B-E249-B11F-152A018EB705}" dt="2021-04-06T10:02:29.926" v="17404"/>
          <ac:spMkLst>
            <pc:docMk/>
            <pc:sldMk cId="529340965" sldId="383"/>
            <ac:spMk id="935" creationId="{C185EB0E-70A5-E34B-828E-BEE82743CB59}"/>
          </ac:spMkLst>
        </pc:spChg>
        <pc:spChg chg="mod">
          <ac:chgData name="#NG CHI HUI#" userId="a8074964-3c0e-453e-bf61-1d9101821b9c" providerId="ADAL" clId="{6F6D8026-9D7B-E249-B11F-152A018EB705}" dt="2021-04-06T10:02:29.926" v="17404"/>
          <ac:spMkLst>
            <pc:docMk/>
            <pc:sldMk cId="529340965" sldId="383"/>
            <ac:spMk id="936" creationId="{BE348FE4-86EF-334F-86E8-9B3C9D34A543}"/>
          </ac:spMkLst>
        </pc:spChg>
        <pc:spChg chg="mod">
          <ac:chgData name="#NG CHI HUI#" userId="a8074964-3c0e-453e-bf61-1d9101821b9c" providerId="ADAL" clId="{6F6D8026-9D7B-E249-B11F-152A018EB705}" dt="2021-04-06T10:02:29.926" v="17404"/>
          <ac:spMkLst>
            <pc:docMk/>
            <pc:sldMk cId="529340965" sldId="383"/>
            <ac:spMk id="937" creationId="{8C321E34-A03C-CE47-AC5C-8E3D8537C063}"/>
          </ac:spMkLst>
        </pc:spChg>
        <pc:spChg chg="mod">
          <ac:chgData name="#NG CHI HUI#" userId="a8074964-3c0e-453e-bf61-1d9101821b9c" providerId="ADAL" clId="{6F6D8026-9D7B-E249-B11F-152A018EB705}" dt="2021-04-06T10:02:29.926" v="17404"/>
          <ac:spMkLst>
            <pc:docMk/>
            <pc:sldMk cId="529340965" sldId="383"/>
            <ac:spMk id="938" creationId="{B3206529-4B08-094E-A7A9-5557ADC583ED}"/>
          </ac:spMkLst>
        </pc:spChg>
        <pc:spChg chg="mod">
          <ac:chgData name="#NG CHI HUI#" userId="a8074964-3c0e-453e-bf61-1d9101821b9c" providerId="ADAL" clId="{6F6D8026-9D7B-E249-B11F-152A018EB705}" dt="2021-04-06T10:02:29.926" v="17404"/>
          <ac:spMkLst>
            <pc:docMk/>
            <pc:sldMk cId="529340965" sldId="383"/>
            <ac:spMk id="939" creationId="{593FE9B8-CD26-3445-9AB9-2605C8739C7D}"/>
          </ac:spMkLst>
        </pc:spChg>
        <pc:spChg chg="mod">
          <ac:chgData name="#NG CHI HUI#" userId="a8074964-3c0e-453e-bf61-1d9101821b9c" providerId="ADAL" clId="{6F6D8026-9D7B-E249-B11F-152A018EB705}" dt="2021-04-06T10:02:29.926" v="17404"/>
          <ac:spMkLst>
            <pc:docMk/>
            <pc:sldMk cId="529340965" sldId="383"/>
            <ac:spMk id="940" creationId="{E8067AA0-52F5-1345-BA6E-D42986B540AD}"/>
          </ac:spMkLst>
        </pc:spChg>
        <pc:spChg chg="mod">
          <ac:chgData name="#NG CHI HUI#" userId="a8074964-3c0e-453e-bf61-1d9101821b9c" providerId="ADAL" clId="{6F6D8026-9D7B-E249-B11F-152A018EB705}" dt="2021-04-06T10:02:29.926" v="17404"/>
          <ac:spMkLst>
            <pc:docMk/>
            <pc:sldMk cId="529340965" sldId="383"/>
            <ac:spMk id="941" creationId="{138A1BF0-48AE-4049-82D9-91A1A72FB527}"/>
          </ac:spMkLst>
        </pc:spChg>
        <pc:spChg chg="mod">
          <ac:chgData name="#NG CHI HUI#" userId="a8074964-3c0e-453e-bf61-1d9101821b9c" providerId="ADAL" clId="{6F6D8026-9D7B-E249-B11F-152A018EB705}" dt="2021-04-06T10:02:29.926" v="17404"/>
          <ac:spMkLst>
            <pc:docMk/>
            <pc:sldMk cId="529340965" sldId="383"/>
            <ac:spMk id="942" creationId="{45A729F3-CDC1-124F-97DA-56CFC2DACFBF}"/>
          </ac:spMkLst>
        </pc:spChg>
        <pc:spChg chg="mod">
          <ac:chgData name="#NG CHI HUI#" userId="a8074964-3c0e-453e-bf61-1d9101821b9c" providerId="ADAL" clId="{6F6D8026-9D7B-E249-B11F-152A018EB705}" dt="2021-04-06T10:02:29.926" v="17404"/>
          <ac:spMkLst>
            <pc:docMk/>
            <pc:sldMk cId="529340965" sldId="383"/>
            <ac:spMk id="943" creationId="{11135EF5-2701-0442-993A-D74EAD396B36}"/>
          </ac:spMkLst>
        </pc:spChg>
        <pc:spChg chg="mod">
          <ac:chgData name="#NG CHI HUI#" userId="a8074964-3c0e-453e-bf61-1d9101821b9c" providerId="ADAL" clId="{6F6D8026-9D7B-E249-B11F-152A018EB705}" dt="2021-04-06T10:02:29.926" v="17404"/>
          <ac:spMkLst>
            <pc:docMk/>
            <pc:sldMk cId="529340965" sldId="383"/>
            <ac:spMk id="944" creationId="{509ACB52-9FC5-C742-BD72-6D88DCD99A7A}"/>
          </ac:spMkLst>
        </pc:spChg>
        <pc:spChg chg="mod">
          <ac:chgData name="#NG CHI HUI#" userId="a8074964-3c0e-453e-bf61-1d9101821b9c" providerId="ADAL" clId="{6F6D8026-9D7B-E249-B11F-152A018EB705}" dt="2021-04-06T10:02:29.926" v="17404"/>
          <ac:spMkLst>
            <pc:docMk/>
            <pc:sldMk cId="529340965" sldId="383"/>
            <ac:spMk id="945" creationId="{D120DEAC-7F06-B348-A827-DAA173E5D9D6}"/>
          </ac:spMkLst>
        </pc:spChg>
        <pc:spChg chg="mod">
          <ac:chgData name="#NG CHI HUI#" userId="a8074964-3c0e-453e-bf61-1d9101821b9c" providerId="ADAL" clId="{6F6D8026-9D7B-E249-B11F-152A018EB705}" dt="2021-04-06T10:02:29.926" v="17404"/>
          <ac:spMkLst>
            <pc:docMk/>
            <pc:sldMk cId="529340965" sldId="383"/>
            <ac:spMk id="946" creationId="{D4FDDBC9-C438-2141-9179-7FE6912FCCB2}"/>
          </ac:spMkLst>
        </pc:spChg>
        <pc:spChg chg="mod">
          <ac:chgData name="#NG CHI HUI#" userId="a8074964-3c0e-453e-bf61-1d9101821b9c" providerId="ADAL" clId="{6F6D8026-9D7B-E249-B11F-152A018EB705}" dt="2021-04-06T10:02:29.926" v="17404"/>
          <ac:spMkLst>
            <pc:docMk/>
            <pc:sldMk cId="529340965" sldId="383"/>
            <ac:spMk id="947" creationId="{40B17DD5-BAC3-4C44-94F4-EB71F3D12E0B}"/>
          </ac:spMkLst>
        </pc:spChg>
        <pc:spChg chg="mod">
          <ac:chgData name="#NG CHI HUI#" userId="a8074964-3c0e-453e-bf61-1d9101821b9c" providerId="ADAL" clId="{6F6D8026-9D7B-E249-B11F-152A018EB705}" dt="2021-04-06T10:02:29.926" v="17404"/>
          <ac:spMkLst>
            <pc:docMk/>
            <pc:sldMk cId="529340965" sldId="383"/>
            <ac:spMk id="948" creationId="{F83F45BF-6557-9448-8B19-574FAA1C2681}"/>
          </ac:spMkLst>
        </pc:spChg>
        <pc:spChg chg="mod">
          <ac:chgData name="#NG CHI HUI#" userId="a8074964-3c0e-453e-bf61-1d9101821b9c" providerId="ADAL" clId="{6F6D8026-9D7B-E249-B11F-152A018EB705}" dt="2021-04-06T10:02:29.926" v="17404"/>
          <ac:spMkLst>
            <pc:docMk/>
            <pc:sldMk cId="529340965" sldId="383"/>
            <ac:spMk id="949" creationId="{C01E5DDB-BC3D-4D40-AC5F-82EECBAF9343}"/>
          </ac:spMkLst>
        </pc:spChg>
        <pc:spChg chg="mod">
          <ac:chgData name="#NG CHI HUI#" userId="a8074964-3c0e-453e-bf61-1d9101821b9c" providerId="ADAL" clId="{6F6D8026-9D7B-E249-B11F-152A018EB705}" dt="2021-04-06T10:02:29.926" v="17404"/>
          <ac:spMkLst>
            <pc:docMk/>
            <pc:sldMk cId="529340965" sldId="383"/>
            <ac:spMk id="950" creationId="{BD1B1EF0-B9C3-A04A-A177-7D8EC405A9B2}"/>
          </ac:spMkLst>
        </pc:spChg>
        <pc:spChg chg="mod">
          <ac:chgData name="#NG CHI HUI#" userId="a8074964-3c0e-453e-bf61-1d9101821b9c" providerId="ADAL" clId="{6F6D8026-9D7B-E249-B11F-152A018EB705}" dt="2021-04-06T10:02:29.926" v="17404"/>
          <ac:spMkLst>
            <pc:docMk/>
            <pc:sldMk cId="529340965" sldId="383"/>
            <ac:spMk id="951" creationId="{8C8B9C50-016D-8F44-A66A-EE0886756264}"/>
          </ac:spMkLst>
        </pc:spChg>
        <pc:spChg chg="mod">
          <ac:chgData name="#NG CHI HUI#" userId="a8074964-3c0e-453e-bf61-1d9101821b9c" providerId="ADAL" clId="{6F6D8026-9D7B-E249-B11F-152A018EB705}" dt="2021-04-06T10:02:29.926" v="17404"/>
          <ac:spMkLst>
            <pc:docMk/>
            <pc:sldMk cId="529340965" sldId="383"/>
            <ac:spMk id="952" creationId="{FBEA06D2-E37C-5244-8EB8-329B3CBF509F}"/>
          </ac:spMkLst>
        </pc:spChg>
        <pc:spChg chg="mod">
          <ac:chgData name="#NG CHI HUI#" userId="a8074964-3c0e-453e-bf61-1d9101821b9c" providerId="ADAL" clId="{6F6D8026-9D7B-E249-B11F-152A018EB705}" dt="2021-04-06T10:02:29.926" v="17404"/>
          <ac:spMkLst>
            <pc:docMk/>
            <pc:sldMk cId="529340965" sldId="383"/>
            <ac:spMk id="953" creationId="{413FDFD5-8DBE-4A4C-9F2D-DB266DCC50A2}"/>
          </ac:spMkLst>
        </pc:spChg>
        <pc:spChg chg="mod">
          <ac:chgData name="#NG CHI HUI#" userId="a8074964-3c0e-453e-bf61-1d9101821b9c" providerId="ADAL" clId="{6F6D8026-9D7B-E249-B11F-152A018EB705}" dt="2021-04-06T10:02:29.926" v="17404"/>
          <ac:spMkLst>
            <pc:docMk/>
            <pc:sldMk cId="529340965" sldId="383"/>
            <ac:spMk id="954" creationId="{997CE24D-1592-E54D-B298-DC314C3729B2}"/>
          </ac:spMkLst>
        </pc:spChg>
        <pc:spChg chg="mod">
          <ac:chgData name="#NG CHI HUI#" userId="a8074964-3c0e-453e-bf61-1d9101821b9c" providerId="ADAL" clId="{6F6D8026-9D7B-E249-B11F-152A018EB705}" dt="2021-04-06T10:02:29.926" v="17404"/>
          <ac:spMkLst>
            <pc:docMk/>
            <pc:sldMk cId="529340965" sldId="383"/>
            <ac:spMk id="955" creationId="{1625E325-3C58-CE49-B424-0ADDC545CDA7}"/>
          </ac:spMkLst>
        </pc:spChg>
        <pc:spChg chg="mod">
          <ac:chgData name="#NG CHI HUI#" userId="a8074964-3c0e-453e-bf61-1d9101821b9c" providerId="ADAL" clId="{6F6D8026-9D7B-E249-B11F-152A018EB705}" dt="2021-04-06T10:02:29.926" v="17404"/>
          <ac:spMkLst>
            <pc:docMk/>
            <pc:sldMk cId="529340965" sldId="383"/>
            <ac:spMk id="956" creationId="{9935E03C-F62F-2643-85DE-F2B322C6D195}"/>
          </ac:spMkLst>
        </pc:spChg>
        <pc:spChg chg="mod">
          <ac:chgData name="#NG CHI HUI#" userId="a8074964-3c0e-453e-bf61-1d9101821b9c" providerId="ADAL" clId="{6F6D8026-9D7B-E249-B11F-152A018EB705}" dt="2021-04-06T10:02:29.926" v="17404"/>
          <ac:spMkLst>
            <pc:docMk/>
            <pc:sldMk cId="529340965" sldId="383"/>
            <ac:spMk id="957" creationId="{DC69757A-A059-584B-A814-C72BE0B9F6BE}"/>
          </ac:spMkLst>
        </pc:spChg>
        <pc:spChg chg="mod">
          <ac:chgData name="#NG CHI HUI#" userId="a8074964-3c0e-453e-bf61-1d9101821b9c" providerId="ADAL" clId="{6F6D8026-9D7B-E249-B11F-152A018EB705}" dt="2021-04-06T10:02:29.926" v="17404"/>
          <ac:spMkLst>
            <pc:docMk/>
            <pc:sldMk cId="529340965" sldId="383"/>
            <ac:spMk id="958" creationId="{C1108893-9150-EB43-8F56-A41456E59B71}"/>
          </ac:spMkLst>
        </pc:spChg>
        <pc:spChg chg="mod">
          <ac:chgData name="#NG CHI HUI#" userId="a8074964-3c0e-453e-bf61-1d9101821b9c" providerId="ADAL" clId="{6F6D8026-9D7B-E249-B11F-152A018EB705}" dt="2021-04-06T10:02:29.926" v="17404"/>
          <ac:spMkLst>
            <pc:docMk/>
            <pc:sldMk cId="529340965" sldId="383"/>
            <ac:spMk id="959" creationId="{580546AE-4B45-6C4B-A46B-3D2BBBA92DE9}"/>
          </ac:spMkLst>
        </pc:spChg>
        <pc:spChg chg="mod">
          <ac:chgData name="#NG CHI HUI#" userId="a8074964-3c0e-453e-bf61-1d9101821b9c" providerId="ADAL" clId="{6F6D8026-9D7B-E249-B11F-152A018EB705}" dt="2021-04-06T10:02:29.926" v="17404"/>
          <ac:spMkLst>
            <pc:docMk/>
            <pc:sldMk cId="529340965" sldId="383"/>
            <ac:spMk id="960" creationId="{7C2D0115-9D85-6C47-961B-F19C07DBEA4C}"/>
          </ac:spMkLst>
        </pc:spChg>
        <pc:spChg chg="mod">
          <ac:chgData name="#NG CHI HUI#" userId="a8074964-3c0e-453e-bf61-1d9101821b9c" providerId="ADAL" clId="{6F6D8026-9D7B-E249-B11F-152A018EB705}" dt="2021-04-06T10:02:29.926" v="17404"/>
          <ac:spMkLst>
            <pc:docMk/>
            <pc:sldMk cId="529340965" sldId="383"/>
            <ac:spMk id="961" creationId="{2A5B0F70-9C1D-804E-AF2D-E34E91AD8354}"/>
          </ac:spMkLst>
        </pc:spChg>
        <pc:spChg chg="mod">
          <ac:chgData name="#NG CHI HUI#" userId="a8074964-3c0e-453e-bf61-1d9101821b9c" providerId="ADAL" clId="{6F6D8026-9D7B-E249-B11F-152A018EB705}" dt="2021-04-06T10:02:29.926" v="17404"/>
          <ac:spMkLst>
            <pc:docMk/>
            <pc:sldMk cId="529340965" sldId="383"/>
            <ac:spMk id="962" creationId="{90512191-BF6A-C443-94E9-0AE9CE14A5E3}"/>
          </ac:spMkLst>
        </pc:spChg>
        <pc:spChg chg="mod">
          <ac:chgData name="#NG CHI HUI#" userId="a8074964-3c0e-453e-bf61-1d9101821b9c" providerId="ADAL" clId="{6F6D8026-9D7B-E249-B11F-152A018EB705}" dt="2021-04-06T10:02:29.926" v="17404"/>
          <ac:spMkLst>
            <pc:docMk/>
            <pc:sldMk cId="529340965" sldId="383"/>
            <ac:spMk id="963" creationId="{80F20D9D-AE42-344D-B1E8-7091AF329BF0}"/>
          </ac:spMkLst>
        </pc:spChg>
        <pc:spChg chg="mod">
          <ac:chgData name="#NG CHI HUI#" userId="a8074964-3c0e-453e-bf61-1d9101821b9c" providerId="ADAL" clId="{6F6D8026-9D7B-E249-B11F-152A018EB705}" dt="2021-04-06T10:02:29.926" v="17404"/>
          <ac:spMkLst>
            <pc:docMk/>
            <pc:sldMk cId="529340965" sldId="383"/>
            <ac:spMk id="964" creationId="{4E900F95-AE38-A144-ABF1-06B17AE81157}"/>
          </ac:spMkLst>
        </pc:spChg>
        <pc:spChg chg="mod">
          <ac:chgData name="#NG CHI HUI#" userId="a8074964-3c0e-453e-bf61-1d9101821b9c" providerId="ADAL" clId="{6F6D8026-9D7B-E249-B11F-152A018EB705}" dt="2021-04-06T10:02:29.926" v="17404"/>
          <ac:spMkLst>
            <pc:docMk/>
            <pc:sldMk cId="529340965" sldId="383"/>
            <ac:spMk id="965" creationId="{7758EBAD-8C30-D446-B529-5362B956F7E0}"/>
          </ac:spMkLst>
        </pc:spChg>
        <pc:spChg chg="mod">
          <ac:chgData name="#NG CHI HUI#" userId="a8074964-3c0e-453e-bf61-1d9101821b9c" providerId="ADAL" clId="{6F6D8026-9D7B-E249-B11F-152A018EB705}" dt="2021-04-06T10:02:29.926" v="17404"/>
          <ac:spMkLst>
            <pc:docMk/>
            <pc:sldMk cId="529340965" sldId="383"/>
            <ac:spMk id="966" creationId="{59E186ED-1664-004F-82BB-09564AC7768D}"/>
          </ac:spMkLst>
        </pc:spChg>
        <pc:spChg chg="mod">
          <ac:chgData name="#NG CHI HUI#" userId="a8074964-3c0e-453e-bf61-1d9101821b9c" providerId="ADAL" clId="{6F6D8026-9D7B-E249-B11F-152A018EB705}" dt="2021-04-06T10:02:29.926" v="17404"/>
          <ac:spMkLst>
            <pc:docMk/>
            <pc:sldMk cId="529340965" sldId="383"/>
            <ac:spMk id="967" creationId="{35A4D487-70D3-CF42-B32B-0FCF7012D6B9}"/>
          </ac:spMkLst>
        </pc:spChg>
        <pc:spChg chg="mod">
          <ac:chgData name="#NG CHI HUI#" userId="a8074964-3c0e-453e-bf61-1d9101821b9c" providerId="ADAL" clId="{6F6D8026-9D7B-E249-B11F-152A018EB705}" dt="2021-04-06T10:02:29.926" v="17404"/>
          <ac:spMkLst>
            <pc:docMk/>
            <pc:sldMk cId="529340965" sldId="383"/>
            <ac:spMk id="968" creationId="{1FB251AD-850F-F643-A612-81D9BFBF7F7A}"/>
          </ac:spMkLst>
        </pc:spChg>
        <pc:spChg chg="mod">
          <ac:chgData name="#NG CHI HUI#" userId="a8074964-3c0e-453e-bf61-1d9101821b9c" providerId="ADAL" clId="{6F6D8026-9D7B-E249-B11F-152A018EB705}" dt="2021-04-06T10:02:29.926" v="17404"/>
          <ac:spMkLst>
            <pc:docMk/>
            <pc:sldMk cId="529340965" sldId="383"/>
            <ac:spMk id="969" creationId="{B8EE8CC8-2B94-5B4D-B0D2-523129D28685}"/>
          </ac:spMkLst>
        </pc:spChg>
        <pc:spChg chg="mod">
          <ac:chgData name="#NG CHI HUI#" userId="a8074964-3c0e-453e-bf61-1d9101821b9c" providerId="ADAL" clId="{6F6D8026-9D7B-E249-B11F-152A018EB705}" dt="2021-04-06T10:02:29.926" v="17404"/>
          <ac:spMkLst>
            <pc:docMk/>
            <pc:sldMk cId="529340965" sldId="383"/>
            <ac:spMk id="970" creationId="{94F6A27A-4C26-4A41-A6C2-AED1FD9F8A81}"/>
          </ac:spMkLst>
        </pc:spChg>
        <pc:spChg chg="mod">
          <ac:chgData name="#NG CHI HUI#" userId="a8074964-3c0e-453e-bf61-1d9101821b9c" providerId="ADAL" clId="{6F6D8026-9D7B-E249-B11F-152A018EB705}" dt="2021-04-06T10:02:29.926" v="17404"/>
          <ac:spMkLst>
            <pc:docMk/>
            <pc:sldMk cId="529340965" sldId="383"/>
            <ac:spMk id="971" creationId="{1D5727C9-C171-1D4C-8C22-D3E06EF1B751}"/>
          </ac:spMkLst>
        </pc:spChg>
        <pc:spChg chg="mod">
          <ac:chgData name="#NG CHI HUI#" userId="a8074964-3c0e-453e-bf61-1d9101821b9c" providerId="ADAL" clId="{6F6D8026-9D7B-E249-B11F-152A018EB705}" dt="2021-04-06T10:02:29.926" v="17404"/>
          <ac:spMkLst>
            <pc:docMk/>
            <pc:sldMk cId="529340965" sldId="383"/>
            <ac:spMk id="972" creationId="{4913C819-03DB-7843-ADDD-0148B43B8BB9}"/>
          </ac:spMkLst>
        </pc:spChg>
        <pc:spChg chg="mod">
          <ac:chgData name="#NG CHI HUI#" userId="a8074964-3c0e-453e-bf61-1d9101821b9c" providerId="ADAL" clId="{6F6D8026-9D7B-E249-B11F-152A018EB705}" dt="2021-04-06T10:02:29.926" v="17404"/>
          <ac:spMkLst>
            <pc:docMk/>
            <pc:sldMk cId="529340965" sldId="383"/>
            <ac:spMk id="973" creationId="{73763436-3B5B-9B46-90A6-26EFF60CA6CA}"/>
          </ac:spMkLst>
        </pc:spChg>
        <pc:spChg chg="mod">
          <ac:chgData name="#NG CHI HUI#" userId="a8074964-3c0e-453e-bf61-1d9101821b9c" providerId="ADAL" clId="{6F6D8026-9D7B-E249-B11F-152A018EB705}" dt="2021-04-06T10:02:29.926" v="17404"/>
          <ac:spMkLst>
            <pc:docMk/>
            <pc:sldMk cId="529340965" sldId="383"/>
            <ac:spMk id="974" creationId="{5937ADDC-5E01-874B-A604-AA73D5594748}"/>
          </ac:spMkLst>
        </pc:spChg>
        <pc:spChg chg="mod">
          <ac:chgData name="#NG CHI HUI#" userId="a8074964-3c0e-453e-bf61-1d9101821b9c" providerId="ADAL" clId="{6F6D8026-9D7B-E249-B11F-152A018EB705}" dt="2021-04-06T10:02:29.926" v="17404"/>
          <ac:spMkLst>
            <pc:docMk/>
            <pc:sldMk cId="529340965" sldId="383"/>
            <ac:spMk id="975" creationId="{982A9FF0-6A1E-A144-8359-7007CFB799B6}"/>
          </ac:spMkLst>
        </pc:spChg>
        <pc:spChg chg="mod">
          <ac:chgData name="#NG CHI HUI#" userId="a8074964-3c0e-453e-bf61-1d9101821b9c" providerId="ADAL" clId="{6F6D8026-9D7B-E249-B11F-152A018EB705}" dt="2021-04-06T10:02:29.926" v="17404"/>
          <ac:spMkLst>
            <pc:docMk/>
            <pc:sldMk cId="529340965" sldId="383"/>
            <ac:spMk id="976" creationId="{6AC2B6FB-1BAF-D545-BAB6-50B2AC1814B4}"/>
          </ac:spMkLst>
        </pc:spChg>
        <pc:spChg chg="mod">
          <ac:chgData name="#NG CHI HUI#" userId="a8074964-3c0e-453e-bf61-1d9101821b9c" providerId="ADAL" clId="{6F6D8026-9D7B-E249-B11F-152A018EB705}" dt="2021-04-06T10:02:29.926" v="17404"/>
          <ac:spMkLst>
            <pc:docMk/>
            <pc:sldMk cId="529340965" sldId="383"/>
            <ac:spMk id="977" creationId="{189B53B6-17AC-B444-B568-CEE3E19EEF8F}"/>
          </ac:spMkLst>
        </pc:spChg>
        <pc:spChg chg="mod">
          <ac:chgData name="#NG CHI HUI#" userId="a8074964-3c0e-453e-bf61-1d9101821b9c" providerId="ADAL" clId="{6F6D8026-9D7B-E249-B11F-152A018EB705}" dt="2021-04-06T10:02:29.926" v="17404"/>
          <ac:spMkLst>
            <pc:docMk/>
            <pc:sldMk cId="529340965" sldId="383"/>
            <ac:spMk id="978" creationId="{4D3A70BC-FBB4-C54E-9AD0-8E1376678DCD}"/>
          </ac:spMkLst>
        </pc:spChg>
        <pc:spChg chg="mod">
          <ac:chgData name="#NG CHI HUI#" userId="a8074964-3c0e-453e-bf61-1d9101821b9c" providerId="ADAL" clId="{6F6D8026-9D7B-E249-B11F-152A018EB705}" dt="2021-04-06T10:02:29.926" v="17404"/>
          <ac:spMkLst>
            <pc:docMk/>
            <pc:sldMk cId="529340965" sldId="383"/>
            <ac:spMk id="979" creationId="{76460212-AE59-9543-AABD-33BD734A892D}"/>
          </ac:spMkLst>
        </pc:spChg>
        <pc:spChg chg="mod">
          <ac:chgData name="#NG CHI HUI#" userId="a8074964-3c0e-453e-bf61-1d9101821b9c" providerId="ADAL" clId="{6F6D8026-9D7B-E249-B11F-152A018EB705}" dt="2021-04-06T10:02:29.926" v="17404"/>
          <ac:spMkLst>
            <pc:docMk/>
            <pc:sldMk cId="529340965" sldId="383"/>
            <ac:spMk id="980" creationId="{0B3A1026-4556-4C44-BBE9-6098E2FA117B}"/>
          </ac:spMkLst>
        </pc:spChg>
        <pc:spChg chg="mod">
          <ac:chgData name="#NG CHI HUI#" userId="a8074964-3c0e-453e-bf61-1d9101821b9c" providerId="ADAL" clId="{6F6D8026-9D7B-E249-B11F-152A018EB705}" dt="2021-04-06T10:02:29.926" v="17404"/>
          <ac:spMkLst>
            <pc:docMk/>
            <pc:sldMk cId="529340965" sldId="383"/>
            <ac:spMk id="981" creationId="{5A693A73-959E-374D-90CF-F155C7A32711}"/>
          </ac:spMkLst>
        </pc:spChg>
        <pc:spChg chg="mod">
          <ac:chgData name="#NG CHI HUI#" userId="a8074964-3c0e-453e-bf61-1d9101821b9c" providerId="ADAL" clId="{6F6D8026-9D7B-E249-B11F-152A018EB705}" dt="2021-04-06T10:02:29.926" v="17404"/>
          <ac:spMkLst>
            <pc:docMk/>
            <pc:sldMk cId="529340965" sldId="383"/>
            <ac:spMk id="982" creationId="{DC3DF7BC-0C1F-6244-9F9F-63AE1F75C1D4}"/>
          </ac:spMkLst>
        </pc:spChg>
        <pc:spChg chg="mod">
          <ac:chgData name="#NG CHI HUI#" userId="a8074964-3c0e-453e-bf61-1d9101821b9c" providerId="ADAL" clId="{6F6D8026-9D7B-E249-B11F-152A018EB705}" dt="2021-04-06T10:02:29.926" v="17404"/>
          <ac:spMkLst>
            <pc:docMk/>
            <pc:sldMk cId="529340965" sldId="383"/>
            <ac:spMk id="983" creationId="{776CA82A-3934-2346-8E56-1A46495561B6}"/>
          </ac:spMkLst>
        </pc:spChg>
        <pc:spChg chg="mod">
          <ac:chgData name="#NG CHI HUI#" userId="a8074964-3c0e-453e-bf61-1d9101821b9c" providerId="ADAL" clId="{6F6D8026-9D7B-E249-B11F-152A018EB705}" dt="2021-04-06T10:02:29.926" v="17404"/>
          <ac:spMkLst>
            <pc:docMk/>
            <pc:sldMk cId="529340965" sldId="383"/>
            <ac:spMk id="984" creationId="{EC6472ED-A3DF-5641-9DC5-FB2876A148D8}"/>
          </ac:spMkLst>
        </pc:spChg>
        <pc:spChg chg="mod">
          <ac:chgData name="#NG CHI HUI#" userId="a8074964-3c0e-453e-bf61-1d9101821b9c" providerId="ADAL" clId="{6F6D8026-9D7B-E249-B11F-152A018EB705}" dt="2021-04-06T10:02:29.926" v="17404"/>
          <ac:spMkLst>
            <pc:docMk/>
            <pc:sldMk cId="529340965" sldId="383"/>
            <ac:spMk id="985" creationId="{E46B9DA2-084A-DB48-83FC-3EF5E35A992B}"/>
          </ac:spMkLst>
        </pc:spChg>
        <pc:spChg chg="mod">
          <ac:chgData name="#NG CHI HUI#" userId="a8074964-3c0e-453e-bf61-1d9101821b9c" providerId="ADAL" clId="{6F6D8026-9D7B-E249-B11F-152A018EB705}" dt="2021-04-06T10:02:29.926" v="17404"/>
          <ac:spMkLst>
            <pc:docMk/>
            <pc:sldMk cId="529340965" sldId="383"/>
            <ac:spMk id="986" creationId="{7C917D2C-86B4-854C-9AB3-4D0BE4123035}"/>
          </ac:spMkLst>
        </pc:spChg>
        <pc:spChg chg="mod">
          <ac:chgData name="#NG CHI HUI#" userId="a8074964-3c0e-453e-bf61-1d9101821b9c" providerId="ADAL" clId="{6F6D8026-9D7B-E249-B11F-152A018EB705}" dt="2021-04-06T10:02:29.926" v="17404"/>
          <ac:spMkLst>
            <pc:docMk/>
            <pc:sldMk cId="529340965" sldId="383"/>
            <ac:spMk id="987" creationId="{B3B40626-701E-E04F-B0EC-E1DCAAECFFA7}"/>
          </ac:spMkLst>
        </pc:spChg>
        <pc:spChg chg="mod">
          <ac:chgData name="#NG CHI HUI#" userId="a8074964-3c0e-453e-bf61-1d9101821b9c" providerId="ADAL" clId="{6F6D8026-9D7B-E249-B11F-152A018EB705}" dt="2021-04-06T10:02:29.926" v="17404"/>
          <ac:spMkLst>
            <pc:docMk/>
            <pc:sldMk cId="529340965" sldId="383"/>
            <ac:spMk id="988" creationId="{B68D790B-9255-544F-8A39-F145E260A9B7}"/>
          </ac:spMkLst>
        </pc:spChg>
        <pc:spChg chg="mod">
          <ac:chgData name="#NG CHI HUI#" userId="a8074964-3c0e-453e-bf61-1d9101821b9c" providerId="ADAL" clId="{6F6D8026-9D7B-E249-B11F-152A018EB705}" dt="2021-04-06T10:02:29.926" v="17404"/>
          <ac:spMkLst>
            <pc:docMk/>
            <pc:sldMk cId="529340965" sldId="383"/>
            <ac:spMk id="989" creationId="{48986C8D-C113-A241-BAEA-9FD267E06486}"/>
          </ac:spMkLst>
        </pc:spChg>
        <pc:spChg chg="mod">
          <ac:chgData name="#NG CHI HUI#" userId="a8074964-3c0e-453e-bf61-1d9101821b9c" providerId="ADAL" clId="{6F6D8026-9D7B-E249-B11F-152A018EB705}" dt="2021-04-06T10:02:29.926" v="17404"/>
          <ac:spMkLst>
            <pc:docMk/>
            <pc:sldMk cId="529340965" sldId="383"/>
            <ac:spMk id="990" creationId="{082F971B-17EF-0F45-B6A2-DACCE9909F81}"/>
          </ac:spMkLst>
        </pc:spChg>
        <pc:spChg chg="mod">
          <ac:chgData name="#NG CHI HUI#" userId="a8074964-3c0e-453e-bf61-1d9101821b9c" providerId="ADAL" clId="{6F6D8026-9D7B-E249-B11F-152A018EB705}" dt="2021-04-06T10:02:29.926" v="17404"/>
          <ac:spMkLst>
            <pc:docMk/>
            <pc:sldMk cId="529340965" sldId="383"/>
            <ac:spMk id="991" creationId="{B2D28A3A-51D6-4344-BC22-9A4C120DCACD}"/>
          </ac:spMkLst>
        </pc:spChg>
        <pc:spChg chg="mod">
          <ac:chgData name="#NG CHI HUI#" userId="a8074964-3c0e-453e-bf61-1d9101821b9c" providerId="ADAL" clId="{6F6D8026-9D7B-E249-B11F-152A018EB705}" dt="2021-04-06T10:02:29.926" v="17404"/>
          <ac:spMkLst>
            <pc:docMk/>
            <pc:sldMk cId="529340965" sldId="383"/>
            <ac:spMk id="992" creationId="{103ADBAC-9BCE-3D4C-8BD7-FDD3F461FA25}"/>
          </ac:spMkLst>
        </pc:spChg>
        <pc:spChg chg="mod">
          <ac:chgData name="#NG CHI HUI#" userId="a8074964-3c0e-453e-bf61-1d9101821b9c" providerId="ADAL" clId="{6F6D8026-9D7B-E249-B11F-152A018EB705}" dt="2021-04-06T10:02:29.926" v="17404"/>
          <ac:spMkLst>
            <pc:docMk/>
            <pc:sldMk cId="529340965" sldId="383"/>
            <ac:spMk id="993" creationId="{1286CF57-190A-F842-BE9D-90E32831769E}"/>
          </ac:spMkLst>
        </pc:spChg>
        <pc:spChg chg="mod">
          <ac:chgData name="#NG CHI HUI#" userId="a8074964-3c0e-453e-bf61-1d9101821b9c" providerId="ADAL" clId="{6F6D8026-9D7B-E249-B11F-152A018EB705}" dt="2021-04-06T10:02:29.926" v="17404"/>
          <ac:spMkLst>
            <pc:docMk/>
            <pc:sldMk cId="529340965" sldId="383"/>
            <ac:spMk id="994" creationId="{80A91DFC-F123-874C-8F8D-224F3878EACD}"/>
          </ac:spMkLst>
        </pc:spChg>
        <pc:spChg chg="mod">
          <ac:chgData name="#NG CHI HUI#" userId="a8074964-3c0e-453e-bf61-1d9101821b9c" providerId="ADAL" clId="{6F6D8026-9D7B-E249-B11F-152A018EB705}" dt="2021-04-06T10:02:29.926" v="17404"/>
          <ac:spMkLst>
            <pc:docMk/>
            <pc:sldMk cId="529340965" sldId="383"/>
            <ac:spMk id="995" creationId="{0A0BAF0C-F539-634B-92A2-E4F61A39DFDE}"/>
          </ac:spMkLst>
        </pc:spChg>
        <pc:spChg chg="mod">
          <ac:chgData name="#NG CHI HUI#" userId="a8074964-3c0e-453e-bf61-1d9101821b9c" providerId="ADAL" clId="{6F6D8026-9D7B-E249-B11F-152A018EB705}" dt="2021-04-06T10:02:29.926" v="17404"/>
          <ac:spMkLst>
            <pc:docMk/>
            <pc:sldMk cId="529340965" sldId="383"/>
            <ac:spMk id="996" creationId="{5FE013F2-5016-C144-BA53-5584CCED03E6}"/>
          </ac:spMkLst>
        </pc:spChg>
        <pc:spChg chg="mod">
          <ac:chgData name="#NG CHI HUI#" userId="a8074964-3c0e-453e-bf61-1d9101821b9c" providerId="ADAL" clId="{6F6D8026-9D7B-E249-B11F-152A018EB705}" dt="2021-04-06T10:02:29.926" v="17404"/>
          <ac:spMkLst>
            <pc:docMk/>
            <pc:sldMk cId="529340965" sldId="383"/>
            <ac:spMk id="997" creationId="{E0A20B42-EAC4-6143-AFBB-C6000C118006}"/>
          </ac:spMkLst>
        </pc:spChg>
        <pc:spChg chg="mod">
          <ac:chgData name="#NG CHI HUI#" userId="a8074964-3c0e-453e-bf61-1d9101821b9c" providerId="ADAL" clId="{6F6D8026-9D7B-E249-B11F-152A018EB705}" dt="2021-04-06T10:02:29.926" v="17404"/>
          <ac:spMkLst>
            <pc:docMk/>
            <pc:sldMk cId="529340965" sldId="383"/>
            <ac:spMk id="998" creationId="{3FB85855-F19C-2147-BB27-1D502DBF8937}"/>
          </ac:spMkLst>
        </pc:spChg>
        <pc:spChg chg="mod">
          <ac:chgData name="#NG CHI HUI#" userId="a8074964-3c0e-453e-bf61-1d9101821b9c" providerId="ADAL" clId="{6F6D8026-9D7B-E249-B11F-152A018EB705}" dt="2021-04-06T10:02:29.926" v="17404"/>
          <ac:spMkLst>
            <pc:docMk/>
            <pc:sldMk cId="529340965" sldId="383"/>
            <ac:spMk id="999" creationId="{9C547433-6F49-4D4E-8927-E4E8D525A5B3}"/>
          </ac:spMkLst>
        </pc:spChg>
        <pc:spChg chg="mod">
          <ac:chgData name="#NG CHI HUI#" userId="a8074964-3c0e-453e-bf61-1d9101821b9c" providerId="ADAL" clId="{6F6D8026-9D7B-E249-B11F-152A018EB705}" dt="2021-04-06T10:02:29.926" v="17404"/>
          <ac:spMkLst>
            <pc:docMk/>
            <pc:sldMk cId="529340965" sldId="383"/>
            <ac:spMk id="1000" creationId="{070C9AE1-0316-F942-BC92-324529002A47}"/>
          </ac:spMkLst>
        </pc:spChg>
        <pc:spChg chg="mod">
          <ac:chgData name="#NG CHI HUI#" userId="a8074964-3c0e-453e-bf61-1d9101821b9c" providerId="ADAL" clId="{6F6D8026-9D7B-E249-B11F-152A018EB705}" dt="2021-04-06T10:02:29.926" v="17404"/>
          <ac:spMkLst>
            <pc:docMk/>
            <pc:sldMk cId="529340965" sldId="383"/>
            <ac:spMk id="1001" creationId="{EECEEA32-7C73-6443-855C-68F718FE9767}"/>
          </ac:spMkLst>
        </pc:spChg>
        <pc:spChg chg="mod">
          <ac:chgData name="#NG CHI HUI#" userId="a8074964-3c0e-453e-bf61-1d9101821b9c" providerId="ADAL" clId="{6F6D8026-9D7B-E249-B11F-152A018EB705}" dt="2021-04-06T10:02:29.926" v="17404"/>
          <ac:spMkLst>
            <pc:docMk/>
            <pc:sldMk cId="529340965" sldId="383"/>
            <ac:spMk id="1002" creationId="{28410F1E-B8FC-C94C-B060-E52D02C96D06}"/>
          </ac:spMkLst>
        </pc:spChg>
        <pc:spChg chg="mod">
          <ac:chgData name="#NG CHI HUI#" userId="a8074964-3c0e-453e-bf61-1d9101821b9c" providerId="ADAL" clId="{6F6D8026-9D7B-E249-B11F-152A018EB705}" dt="2021-04-06T10:02:29.926" v="17404"/>
          <ac:spMkLst>
            <pc:docMk/>
            <pc:sldMk cId="529340965" sldId="383"/>
            <ac:spMk id="1003" creationId="{960535D0-2C32-A94E-9537-EE54017AF575}"/>
          </ac:spMkLst>
        </pc:spChg>
        <pc:spChg chg="mod">
          <ac:chgData name="#NG CHI HUI#" userId="a8074964-3c0e-453e-bf61-1d9101821b9c" providerId="ADAL" clId="{6F6D8026-9D7B-E249-B11F-152A018EB705}" dt="2021-04-06T10:02:29.926" v="17404"/>
          <ac:spMkLst>
            <pc:docMk/>
            <pc:sldMk cId="529340965" sldId="383"/>
            <ac:spMk id="1004" creationId="{1211204A-168E-974E-BC38-3F7D75E337B5}"/>
          </ac:spMkLst>
        </pc:spChg>
        <pc:spChg chg="mod">
          <ac:chgData name="#NG CHI HUI#" userId="a8074964-3c0e-453e-bf61-1d9101821b9c" providerId="ADAL" clId="{6F6D8026-9D7B-E249-B11F-152A018EB705}" dt="2021-04-06T10:02:29.926" v="17404"/>
          <ac:spMkLst>
            <pc:docMk/>
            <pc:sldMk cId="529340965" sldId="383"/>
            <ac:spMk id="1005" creationId="{65285810-4689-274B-B40D-130DACB0BD41}"/>
          </ac:spMkLst>
        </pc:spChg>
        <pc:spChg chg="mod">
          <ac:chgData name="#NG CHI HUI#" userId="a8074964-3c0e-453e-bf61-1d9101821b9c" providerId="ADAL" clId="{6F6D8026-9D7B-E249-B11F-152A018EB705}" dt="2021-04-06T10:02:29.926" v="17404"/>
          <ac:spMkLst>
            <pc:docMk/>
            <pc:sldMk cId="529340965" sldId="383"/>
            <ac:spMk id="1006" creationId="{BF6E7EDC-0DCA-1445-8E5E-0187148EEC2B}"/>
          </ac:spMkLst>
        </pc:spChg>
        <pc:spChg chg="mod">
          <ac:chgData name="#NG CHI HUI#" userId="a8074964-3c0e-453e-bf61-1d9101821b9c" providerId="ADAL" clId="{6F6D8026-9D7B-E249-B11F-152A018EB705}" dt="2021-04-06T10:02:29.926" v="17404"/>
          <ac:spMkLst>
            <pc:docMk/>
            <pc:sldMk cId="529340965" sldId="383"/>
            <ac:spMk id="1007" creationId="{F06367C3-EEA7-8F44-89D2-C64C25D9FF32}"/>
          </ac:spMkLst>
        </pc:spChg>
        <pc:spChg chg="mod">
          <ac:chgData name="#NG CHI HUI#" userId="a8074964-3c0e-453e-bf61-1d9101821b9c" providerId="ADAL" clId="{6F6D8026-9D7B-E249-B11F-152A018EB705}" dt="2021-04-06T10:02:29.926" v="17404"/>
          <ac:spMkLst>
            <pc:docMk/>
            <pc:sldMk cId="529340965" sldId="383"/>
            <ac:spMk id="1008" creationId="{6D93447B-651C-4F48-861B-9E601ED61758}"/>
          </ac:spMkLst>
        </pc:spChg>
        <pc:spChg chg="mod">
          <ac:chgData name="#NG CHI HUI#" userId="a8074964-3c0e-453e-bf61-1d9101821b9c" providerId="ADAL" clId="{6F6D8026-9D7B-E249-B11F-152A018EB705}" dt="2021-04-06T10:02:29.926" v="17404"/>
          <ac:spMkLst>
            <pc:docMk/>
            <pc:sldMk cId="529340965" sldId="383"/>
            <ac:spMk id="1009" creationId="{FEB7BE72-B711-E64A-B002-49760410CC07}"/>
          </ac:spMkLst>
        </pc:spChg>
        <pc:spChg chg="mod">
          <ac:chgData name="#NG CHI HUI#" userId="a8074964-3c0e-453e-bf61-1d9101821b9c" providerId="ADAL" clId="{6F6D8026-9D7B-E249-B11F-152A018EB705}" dt="2021-04-06T10:02:29.926" v="17404"/>
          <ac:spMkLst>
            <pc:docMk/>
            <pc:sldMk cId="529340965" sldId="383"/>
            <ac:spMk id="1010" creationId="{635791DF-B178-3549-9368-5A29C0833F94}"/>
          </ac:spMkLst>
        </pc:spChg>
        <pc:spChg chg="mod">
          <ac:chgData name="#NG CHI HUI#" userId="a8074964-3c0e-453e-bf61-1d9101821b9c" providerId="ADAL" clId="{6F6D8026-9D7B-E249-B11F-152A018EB705}" dt="2021-04-06T10:02:29.926" v="17404"/>
          <ac:spMkLst>
            <pc:docMk/>
            <pc:sldMk cId="529340965" sldId="383"/>
            <ac:spMk id="1011" creationId="{2D58430A-AA34-A24B-BA5F-DDDED090E7ED}"/>
          </ac:spMkLst>
        </pc:spChg>
        <pc:spChg chg="mod">
          <ac:chgData name="#NG CHI HUI#" userId="a8074964-3c0e-453e-bf61-1d9101821b9c" providerId="ADAL" clId="{6F6D8026-9D7B-E249-B11F-152A018EB705}" dt="2021-04-06T10:02:29.926" v="17404"/>
          <ac:spMkLst>
            <pc:docMk/>
            <pc:sldMk cId="529340965" sldId="383"/>
            <ac:spMk id="1012" creationId="{9571E8DB-3FED-0548-996D-52379D325D4A}"/>
          </ac:spMkLst>
        </pc:spChg>
        <pc:spChg chg="mod">
          <ac:chgData name="#NG CHI HUI#" userId="a8074964-3c0e-453e-bf61-1d9101821b9c" providerId="ADAL" clId="{6F6D8026-9D7B-E249-B11F-152A018EB705}" dt="2021-04-06T10:02:29.926" v="17404"/>
          <ac:spMkLst>
            <pc:docMk/>
            <pc:sldMk cId="529340965" sldId="383"/>
            <ac:spMk id="1013" creationId="{4394CEA1-D037-A34D-B449-3602B46AC23D}"/>
          </ac:spMkLst>
        </pc:spChg>
        <pc:spChg chg="mod">
          <ac:chgData name="#NG CHI HUI#" userId="a8074964-3c0e-453e-bf61-1d9101821b9c" providerId="ADAL" clId="{6F6D8026-9D7B-E249-B11F-152A018EB705}" dt="2021-04-06T10:02:29.926" v="17404"/>
          <ac:spMkLst>
            <pc:docMk/>
            <pc:sldMk cId="529340965" sldId="383"/>
            <ac:spMk id="1014" creationId="{8628B8B3-FF4B-1B48-8884-1EDFABEDA581}"/>
          </ac:spMkLst>
        </pc:spChg>
        <pc:spChg chg="mod">
          <ac:chgData name="#NG CHI HUI#" userId="a8074964-3c0e-453e-bf61-1d9101821b9c" providerId="ADAL" clId="{6F6D8026-9D7B-E249-B11F-152A018EB705}" dt="2021-04-06T10:02:29.926" v="17404"/>
          <ac:spMkLst>
            <pc:docMk/>
            <pc:sldMk cId="529340965" sldId="383"/>
            <ac:spMk id="1015" creationId="{71D77E1C-2BBC-1D49-AE66-75512EC847EE}"/>
          </ac:spMkLst>
        </pc:spChg>
        <pc:spChg chg="mod">
          <ac:chgData name="#NG CHI HUI#" userId="a8074964-3c0e-453e-bf61-1d9101821b9c" providerId="ADAL" clId="{6F6D8026-9D7B-E249-B11F-152A018EB705}" dt="2021-04-06T10:02:29.926" v="17404"/>
          <ac:spMkLst>
            <pc:docMk/>
            <pc:sldMk cId="529340965" sldId="383"/>
            <ac:spMk id="1016" creationId="{DF6073C5-6AA4-7A4F-9B98-FC3BC62B97AD}"/>
          </ac:spMkLst>
        </pc:spChg>
        <pc:spChg chg="mod">
          <ac:chgData name="#NG CHI HUI#" userId="a8074964-3c0e-453e-bf61-1d9101821b9c" providerId="ADAL" clId="{6F6D8026-9D7B-E249-B11F-152A018EB705}" dt="2021-04-06T10:02:29.926" v="17404"/>
          <ac:spMkLst>
            <pc:docMk/>
            <pc:sldMk cId="529340965" sldId="383"/>
            <ac:spMk id="1017" creationId="{1AF968B7-D111-7C4C-BEA2-C720786D5BD6}"/>
          </ac:spMkLst>
        </pc:spChg>
        <pc:spChg chg="mod">
          <ac:chgData name="#NG CHI HUI#" userId="a8074964-3c0e-453e-bf61-1d9101821b9c" providerId="ADAL" clId="{6F6D8026-9D7B-E249-B11F-152A018EB705}" dt="2021-04-06T10:02:29.926" v="17404"/>
          <ac:spMkLst>
            <pc:docMk/>
            <pc:sldMk cId="529340965" sldId="383"/>
            <ac:spMk id="1018" creationId="{73E14663-1345-3E49-A4B9-C3A72B529441}"/>
          </ac:spMkLst>
        </pc:spChg>
        <pc:spChg chg="mod">
          <ac:chgData name="#NG CHI HUI#" userId="a8074964-3c0e-453e-bf61-1d9101821b9c" providerId="ADAL" clId="{6F6D8026-9D7B-E249-B11F-152A018EB705}" dt="2021-04-06T10:02:29.926" v="17404"/>
          <ac:spMkLst>
            <pc:docMk/>
            <pc:sldMk cId="529340965" sldId="383"/>
            <ac:spMk id="1019" creationId="{709AA2B2-3795-5249-AA63-3DBFB468B05A}"/>
          </ac:spMkLst>
        </pc:spChg>
        <pc:spChg chg="mod">
          <ac:chgData name="#NG CHI HUI#" userId="a8074964-3c0e-453e-bf61-1d9101821b9c" providerId="ADAL" clId="{6F6D8026-9D7B-E249-B11F-152A018EB705}" dt="2021-04-06T10:02:29.926" v="17404"/>
          <ac:spMkLst>
            <pc:docMk/>
            <pc:sldMk cId="529340965" sldId="383"/>
            <ac:spMk id="1020" creationId="{5A280E53-E7B8-7441-A4B0-1215F0AF66DF}"/>
          </ac:spMkLst>
        </pc:spChg>
        <pc:spChg chg="mod">
          <ac:chgData name="#NG CHI HUI#" userId="a8074964-3c0e-453e-bf61-1d9101821b9c" providerId="ADAL" clId="{6F6D8026-9D7B-E249-B11F-152A018EB705}" dt="2021-04-06T10:02:29.926" v="17404"/>
          <ac:spMkLst>
            <pc:docMk/>
            <pc:sldMk cId="529340965" sldId="383"/>
            <ac:spMk id="1021" creationId="{ED07AD00-6084-4F49-8928-3E1725CA0A25}"/>
          </ac:spMkLst>
        </pc:spChg>
        <pc:spChg chg="mod">
          <ac:chgData name="#NG CHI HUI#" userId="a8074964-3c0e-453e-bf61-1d9101821b9c" providerId="ADAL" clId="{6F6D8026-9D7B-E249-B11F-152A018EB705}" dt="2021-04-06T10:02:29.926" v="17404"/>
          <ac:spMkLst>
            <pc:docMk/>
            <pc:sldMk cId="529340965" sldId="383"/>
            <ac:spMk id="1022" creationId="{E4B89BD8-8395-5B4C-BFA1-AAF7E49798CD}"/>
          </ac:spMkLst>
        </pc:spChg>
        <pc:spChg chg="mod">
          <ac:chgData name="#NG CHI HUI#" userId="a8074964-3c0e-453e-bf61-1d9101821b9c" providerId="ADAL" clId="{6F6D8026-9D7B-E249-B11F-152A018EB705}" dt="2021-04-06T10:02:29.926" v="17404"/>
          <ac:spMkLst>
            <pc:docMk/>
            <pc:sldMk cId="529340965" sldId="383"/>
            <ac:spMk id="1023" creationId="{22A746CE-1AAA-AE4D-9293-3A92C699425B}"/>
          </ac:spMkLst>
        </pc:spChg>
        <pc:spChg chg="mod">
          <ac:chgData name="#NG CHI HUI#" userId="a8074964-3c0e-453e-bf61-1d9101821b9c" providerId="ADAL" clId="{6F6D8026-9D7B-E249-B11F-152A018EB705}" dt="2021-04-06T10:02:29.926" v="17404"/>
          <ac:spMkLst>
            <pc:docMk/>
            <pc:sldMk cId="529340965" sldId="383"/>
            <ac:spMk id="1024" creationId="{B6712570-0ECF-714D-86E4-640A5EAC626F}"/>
          </ac:spMkLst>
        </pc:spChg>
        <pc:spChg chg="mod">
          <ac:chgData name="#NG CHI HUI#" userId="a8074964-3c0e-453e-bf61-1d9101821b9c" providerId="ADAL" clId="{6F6D8026-9D7B-E249-B11F-152A018EB705}" dt="2021-04-06T10:02:29.926" v="17404"/>
          <ac:spMkLst>
            <pc:docMk/>
            <pc:sldMk cId="529340965" sldId="383"/>
            <ac:spMk id="1025" creationId="{82C73D3B-6619-0346-8A84-377AB4B3F942}"/>
          </ac:spMkLst>
        </pc:spChg>
        <pc:spChg chg="mod">
          <ac:chgData name="#NG CHI HUI#" userId="a8074964-3c0e-453e-bf61-1d9101821b9c" providerId="ADAL" clId="{6F6D8026-9D7B-E249-B11F-152A018EB705}" dt="2021-04-06T10:02:29.926" v="17404"/>
          <ac:spMkLst>
            <pc:docMk/>
            <pc:sldMk cId="529340965" sldId="383"/>
            <ac:spMk id="1027" creationId="{3B7BC559-F12A-6442-AE1C-17BFF7C8F7B5}"/>
          </ac:spMkLst>
        </pc:spChg>
        <pc:spChg chg="mod">
          <ac:chgData name="#NG CHI HUI#" userId="a8074964-3c0e-453e-bf61-1d9101821b9c" providerId="ADAL" clId="{6F6D8026-9D7B-E249-B11F-152A018EB705}" dt="2021-04-06T10:02:29.926" v="17404"/>
          <ac:spMkLst>
            <pc:docMk/>
            <pc:sldMk cId="529340965" sldId="383"/>
            <ac:spMk id="1028" creationId="{99B29BAE-AC1A-AF4E-B263-3CD4479EDBD0}"/>
          </ac:spMkLst>
        </pc:spChg>
        <pc:spChg chg="mod">
          <ac:chgData name="#NG CHI HUI#" userId="a8074964-3c0e-453e-bf61-1d9101821b9c" providerId="ADAL" clId="{6F6D8026-9D7B-E249-B11F-152A018EB705}" dt="2021-04-06T10:02:29.926" v="17404"/>
          <ac:spMkLst>
            <pc:docMk/>
            <pc:sldMk cId="529340965" sldId="383"/>
            <ac:spMk id="1029" creationId="{7A14A4EB-8F14-EA48-A0E4-2D085031FCE9}"/>
          </ac:spMkLst>
        </pc:spChg>
        <pc:spChg chg="mod">
          <ac:chgData name="#NG CHI HUI#" userId="a8074964-3c0e-453e-bf61-1d9101821b9c" providerId="ADAL" clId="{6F6D8026-9D7B-E249-B11F-152A018EB705}" dt="2021-04-06T10:02:29.926" v="17404"/>
          <ac:spMkLst>
            <pc:docMk/>
            <pc:sldMk cId="529340965" sldId="383"/>
            <ac:spMk id="1030" creationId="{70B7440A-3D46-B84C-9C65-1EA31E99DE04}"/>
          </ac:spMkLst>
        </pc:spChg>
        <pc:spChg chg="mod">
          <ac:chgData name="#NG CHI HUI#" userId="a8074964-3c0e-453e-bf61-1d9101821b9c" providerId="ADAL" clId="{6F6D8026-9D7B-E249-B11F-152A018EB705}" dt="2021-04-06T10:02:29.926" v="17404"/>
          <ac:spMkLst>
            <pc:docMk/>
            <pc:sldMk cId="529340965" sldId="383"/>
            <ac:spMk id="1031" creationId="{39A891DA-6E33-D242-9B3B-103B207C5BE4}"/>
          </ac:spMkLst>
        </pc:spChg>
        <pc:spChg chg="mod">
          <ac:chgData name="#NG CHI HUI#" userId="a8074964-3c0e-453e-bf61-1d9101821b9c" providerId="ADAL" clId="{6F6D8026-9D7B-E249-B11F-152A018EB705}" dt="2021-04-06T10:02:29.926" v="17404"/>
          <ac:spMkLst>
            <pc:docMk/>
            <pc:sldMk cId="529340965" sldId="383"/>
            <ac:spMk id="1032" creationId="{9A4EFE15-4D30-7A44-8F9E-C3704C4AB414}"/>
          </ac:spMkLst>
        </pc:spChg>
        <pc:spChg chg="mod">
          <ac:chgData name="#NG CHI HUI#" userId="a8074964-3c0e-453e-bf61-1d9101821b9c" providerId="ADAL" clId="{6F6D8026-9D7B-E249-B11F-152A018EB705}" dt="2021-04-06T10:02:29.926" v="17404"/>
          <ac:spMkLst>
            <pc:docMk/>
            <pc:sldMk cId="529340965" sldId="383"/>
            <ac:spMk id="1033" creationId="{EDB89004-ADFA-104A-B885-E5AAE2D7CCE6}"/>
          </ac:spMkLst>
        </pc:spChg>
        <pc:spChg chg="mod">
          <ac:chgData name="#NG CHI HUI#" userId="a8074964-3c0e-453e-bf61-1d9101821b9c" providerId="ADAL" clId="{6F6D8026-9D7B-E249-B11F-152A018EB705}" dt="2021-04-06T10:02:29.926" v="17404"/>
          <ac:spMkLst>
            <pc:docMk/>
            <pc:sldMk cId="529340965" sldId="383"/>
            <ac:spMk id="1034" creationId="{39EAFF5B-EC42-5540-90BC-ED7E405C7344}"/>
          </ac:spMkLst>
        </pc:spChg>
        <pc:spChg chg="mod">
          <ac:chgData name="#NG CHI HUI#" userId="a8074964-3c0e-453e-bf61-1d9101821b9c" providerId="ADAL" clId="{6F6D8026-9D7B-E249-B11F-152A018EB705}" dt="2021-04-06T10:02:29.926" v="17404"/>
          <ac:spMkLst>
            <pc:docMk/>
            <pc:sldMk cId="529340965" sldId="383"/>
            <ac:spMk id="1035" creationId="{59954D91-B13F-4D49-B9B7-78DDF1F5DC25}"/>
          </ac:spMkLst>
        </pc:spChg>
        <pc:spChg chg="mod">
          <ac:chgData name="#NG CHI HUI#" userId="a8074964-3c0e-453e-bf61-1d9101821b9c" providerId="ADAL" clId="{6F6D8026-9D7B-E249-B11F-152A018EB705}" dt="2021-04-06T10:02:29.926" v="17404"/>
          <ac:spMkLst>
            <pc:docMk/>
            <pc:sldMk cId="529340965" sldId="383"/>
            <ac:spMk id="1036" creationId="{04E7C0B8-CB96-CD43-8300-B6926B3E651A}"/>
          </ac:spMkLst>
        </pc:spChg>
        <pc:spChg chg="mod">
          <ac:chgData name="#NG CHI HUI#" userId="a8074964-3c0e-453e-bf61-1d9101821b9c" providerId="ADAL" clId="{6F6D8026-9D7B-E249-B11F-152A018EB705}" dt="2021-04-06T10:02:29.926" v="17404"/>
          <ac:spMkLst>
            <pc:docMk/>
            <pc:sldMk cId="529340965" sldId="383"/>
            <ac:spMk id="1037" creationId="{F373A50C-3DF6-204C-AB8C-94C01CC40C43}"/>
          </ac:spMkLst>
        </pc:spChg>
        <pc:spChg chg="mod">
          <ac:chgData name="#NG CHI HUI#" userId="a8074964-3c0e-453e-bf61-1d9101821b9c" providerId="ADAL" clId="{6F6D8026-9D7B-E249-B11F-152A018EB705}" dt="2021-04-06T10:02:29.926" v="17404"/>
          <ac:spMkLst>
            <pc:docMk/>
            <pc:sldMk cId="529340965" sldId="383"/>
            <ac:spMk id="1038" creationId="{9A6AA780-3FD8-F946-A588-EE5B3E165857}"/>
          </ac:spMkLst>
        </pc:spChg>
        <pc:spChg chg="mod">
          <ac:chgData name="#NG CHI HUI#" userId="a8074964-3c0e-453e-bf61-1d9101821b9c" providerId="ADAL" clId="{6F6D8026-9D7B-E249-B11F-152A018EB705}" dt="2021-04-06T10:02:29.926" v="17404"/>
          <ac:spMkLst>
            <pc:docMk/>
            <pc:sldMk cId="529340965" sldId="383"/>
            <ac:spMk id="1039" creationId="{899CAB0A-0852-9C42-919C-385189B1F553}"/>
          </ac:spMkLst>
        </pc:spChg>
        <pc:spChg chg="mod">
          <ac:chgData name="#NG CHI HUI#" userId="a8074964-3c0e-453e-bf61-1d9101821b9c" providerId="ADAL" clId="{6F6D8026-9D7B-E249-B11F-152A018EB705}" dt="2021-04-06T10:02:29.926" v="17404"/>
          <ac:spMkLst>
            <pc:docMk/>
            <pc:sldMk cId="529340965" sldId="383"/>
            <ac:spMk id="1040" creationId="{FA21F337-4A27-3C45-A619-D55115B8ED19}"/>
          </ac:spMkLst>
        </pc:spChg>
        <pc:spChg chg="mod">
          <ac:chgData name="#NG CHI HUI#" userId="a8074964-3c0e-453e-bf61-1d9101821b9c" providerId="ADAL" clId="{6F6D8026-9D7B-E249-B11F-152A018EB705}" dt="2021-04-06T10:02:29.926" v="17404"/>
          <ac:spMkLst>
            <pc:docMk/>
            <pc:sldMk cId="529340965" sldId="383"/>
            <ac:spMk id="1041" creationId="{783E049B-FF98-BA45-BE0D-E52FC30BA3D6}"/>
          </ac:spMkLst>
        </pc:spChg>
        <pc:spChg chg="mod">
          <ac:chgData name="#NG CHI HUI#" userId="a8074964-3c0e-453e-bf61-1d9101821b9c" providerId="ADAL" clId="{6F6D8026-9D7B-E249-B11F-152A018EB705}" dt="2021-04-06T10:02:29.926" v="17404"/>
          <ac:spMkLst>
            <pc:docMk/>
            <pc:sldMk cId="529340965" sldId="383"/>
            <ac:spMk id="1042" creationId="{710EA898-BE08-8142-976A-F04B59C0B8A0}"/>
          </ac:spMkLst>
        </pc:spChg>
        <pc:spChg chg="mod">
          <ac:chgData name="#NG CHI HUI#" userId="a8074964-3c0e-453e-bf61-1d9101821b9c" providerId="ADAL" clId="{6F6D8026-9D7B-E249-B11F-152A018EB705}" dt="2021-04-06T10:02:29.926" v="17404"/>
          <ac:spMkLst>
            <pc:docMk/>
            <pc:sldMk cId="529340965" sldId="383"/>
            <ac:spMk id="1043" creationId="{333DDFA1-F9FD-534A-B030-FF94F8901BF7}"/>
          </ac:spMkLst>
        </pc:spChg>
        <pc:spChg chg="mod">
          <ac:chgData name="#NG CHI HUI#" userId="a8074964-3c0e-453e-bf61-1d9101821b9c" providerId="ADAL" clId="{6F6D8026-9D7B-E249-B11F-152A018EB705}" dt="2021-04-06T10:02:29.926" v="17404"/>
          <ac:spMkLst>
            <pc:docMk/>
            <pc:sldMk cId="529340965" sldId="383"/>
            <ac:spMk id="1044" creationId="{7D95FDF1-A4E4-A74B-B76E-07FBFC9ABE50}"/>
          </ac:spMkLst>
        </pc:spChg>
        <pc:spChg chg="mod">
          <ac:chgData name="#NG CHI HUI#" userId="a8074964-3c0e-453e-bf61-1d9101821b9c" providerId="ADAL" clId="{6F6D8026-9D7B-E249-B11F-152A018EB705}" dt="2021-04-06T10:02:29.926" v="17404"/>
          <ac:spMkLst>
            <pc:docMk/>
            <pc:sldMk cId="529340965" sldId="383"/>
            <ac:spMk id="1045" creationId="{19F77902-1D8B-4846-9D23-FD9E6190DED6}"/>
          </ac:spMkLst>
        </pc:spChg>
        <pc:spChg chg="mod">
          <ac:chgData name="#NG CHI HUI#" userId="a8074964-3c0e-453e-bf61-1d9101821b9c" providerId="ADAL" clId="{6F6D8026-9D7B-E249-B11F-152A018EB705}" dt="2021-04-06T10:02:29.926" v="17404"/>
          <ac:spMkLst>
            <pc:docMk/>
            <pc:sldMk cId="529340965" sldId="383"/>
            <ac:spMk id="1046" creationId="{A83E2AFE-B65C-6C40-970B-92A581F99E39}"/>
          </ac:spMkLst>
        </pc:spChg>
        <pc:spChg chg="mod">
          <ac:chgData name="#NG CHI HUI#" userId="a8074964-3c0e-453e-bf61-1d9101821b9c" providerId="ADAL" clId="{6F6D8026-9D7B-E249-B11F-152A018EB705}" dt="2021-04-06T10:02:29.926" v="17404"/>
          <ac:spMkLst>
            <pc:docMk/>
            <pc:sldMk cId="529340965" sldId="383"/>
            <ac:spMk id="1047" creationId="{2F6587AC-9BAD-634A-9302-A6D41948D73D}"/>
          </ac:spMkLst>
        </pc:spChg>
        <pc:spChg chg="mod">
          <ac:chgData name="#NG CHI HUI#" userId="a8074964-3c0e-453e-bf61-1d9101821b9c" providerId="ADAL" clId="{6F6D8026-9D7B-E249-B11F-152A018EB705}" dt="2021-04-06T10:02:29.926" v="17404"/>
          <ac:spMkLst>
            <pc:docMk/>
            <pc:sldMk cId="529340965" sldId="383"/>
            <ac:spMk id="1048" creationId="{77174ABD-43BC-3A47-BF55-77E98AB7D815}"/>
          </ac:spMkLst>
        </pc:spChg>
        <pc:spChg chg="mod">
          <ac:chgData name="#NG CHI HUI#" userId="a8074964-3c0e-453e-bf61-1d9101821b9c" providerId="ADAL" clId="{6F6D8026-9D7B-E249-B11F-152A018EB705}" dt="2021-04-06T10:02:29.926" v="17404"/>
          <ac:spMkLst>
            <pc:docMk/>
            <pc:sldMk cId="529340965" sldId="383"/>
            <ac:spMk id="1049" creationId="{CCEC953B-A997-7146-B84B-A9CCE5890525}"/>
          </ac:spMkLst>
        </pc:spChg>
        <pc:spChg chg="mod">
          <ac:chgData name="#NG CHI HUI#" userId="a8074964-3c0e-453e-bf61-1d9101821b9c" providerId="ADAL" clId="{6F6D8026-9D7B-E249-B11F-152A018EB705}" dt="2021-04-06T10:02:29.926" v="17404"/>
          <ac:spMkLst>
            <pc:docMk/>
            <pc:sldMk cId="529340965" sldId="383"/>
            <ac:spMk id="1050" creationId="{5D663FA2-A713-5340-B940-6BD8168EEBFD}"/>
          </ac:spMkLst>
        </pc:spChg>
        <pc:spChg chg="mod">
          <ac:chgData name="#NG CHI HUI#" userId="a8074964-3c0e-453e-bf61-1d9101821b9c" providerId="ADAL" clId="{6F6D8026-9D7B-E249-B11F-152A018EB705}" dt="2021-04-06T10:02:29.926" v="17404"/>
          <ac:spMkLst>
            <pc:docMk/>
            <pc:sldMk cId="529340965" sldId="383"/>
            <ac:spMk id="1051" creationId="{ED5EE676-DA76-8F4D-B016-FFFFB2BAD08C}"/>
          </ac:spMkLst>
        </pc:spChg>
        <pc:spChg chg="mod">
          <ac:chgData name="#NG CHI HUI#" userId="a8074964-3c0e-453e-bf61-1d9101821b9c" providerId="ADAL" clId="{6F6D8026-9D7B-E249-B11F-152A018EB705}" dt="2021-04-06T10:02:29.926" v="17404"/>
          <ac:spMkLst>
            <pc:docMk/>
            <pc:sldMk cId="529340965" sldId="383"/>
            <ac:spMk id="1052" creationId="{33BD5A60-CE90-DA42-BE16-3B3E7D0BBA86}"/>
          </ac:spMkLst>
        </pc:spChg>
        <pc:spChg chg="mod">
          <ac:chgData name="#NG CHI HUI#" userId="a8074964-3c0e-453e-bf61-1d9101821b9c" providerId="ADAL" clId="{6F6D8026-9D7B-E249-B11F-152A018EB705}" dt="2021-04-06T10:02:29.926" v="17404"/>
          <ac:spMkLst>
            <pc:docMk/>
            <pc:sldMk cId="529340965" sldId="383"/>
            <ac:spMk id="1053" creationId="{56543C54-F0C1-924C-A56A-7A21B6FB2C61}"/>
          </ac:spMkLst>
        </pc:spChg>
        <pc:spChg chg="mod">
          <ac:chgData name="#NG CHI HUI#" userId="a8074964-3c0e-453e-bf61-1d9101821b9c" providerId="ADAL" clId="{6F6D8026-9D7B-E249-B11F-152A018EB705}" dt="2021-04-06T10:02:29.926" v="17404"/>
          <ac:spMkLst>
            <pc:docMk/>
            <pc:sldMk cId="529340965" sldId="383"/>
            <ac:spMk id="1054" creationId="{64839019-D4D5-1A46-97C6-BC64AD320491}"/>
          </ac:spMkLst>
        </pc:spChg>
        <pc:spChg chg="mod">
          <ac:chgData name="#NG CHI HUI#" userId="a8074964-3c0e-453e-bf61-1d9101821b9c" providerId="ADAL" clId="{6F6D8026-9D7B-E249-B11F-152A018EB705}" dt="2021-04-06T10:02:29.926" v="17404"/>
          <ac:spMkLst>
            <pc:docMk/>
            <pc:sldMk cId="529340965" sldId="383"/>
            <ac:spMk id="1055" creationId="{6692D3FB-A44A-C246-ACEC-F4CAF10B19E7}"/>
          </ac:spMkLst>
        </pc:spChg>
        <pc:spChg chg="mod">
          <ac:chgData name="#NG CHI HUI#" userId="a8074964-3c0e-453e-bf61-1d9101821b9c" providerId="ADAL" clId="{6F6D8026-9D7B-E249-B11F-152A018EB705}" dt="2021-04-06T10:02:29.926" v="17404"/>
          <ac:spMkLst>
            <pc:docMk/>
            <pc:sldMk cId="529340965" sldId="383"/>
            <ac:spMk id="1056" creationId="{29ADD882-AE7C-3949-95F8-CE7732A70F7D}"/>
          </ac:spMkLst>
        </pc:spChg>
        <pc:spChg chg="mod">
          <ac:chgData name="#NG CHI HUI#" userId="a8074964-3c0e-453e-bf61-1d9101821b9c" providerId="ADAL" clId="{6F6D8026-9D7B-E249-B11F-152A018EB705}" dt="2021-04-06T10:02:29.926" v="17404"/>
          <ac:spMkLst>
            <pc:docMk/>
            <pc:sldMk cId="529340965" sldId="383"/>
            <ac:spMk id="1057" creationId="{BCC164B2-C799-B641-8CAE-08830EED5FF5}"/>
          </ac:spMkLst>
        </pc:spChg>
        <pc:spChg chg="mod">
          <ac:chgData name="#NG CHI HUI#" userId="a8074964-3c0e-453e-bf61-1d9101821b9c" providerId="ADAL" clId="{6F6D8026-9D7B-E249-B11F-152A018EB705}" dt="2021-04-06T10:02:29.926" v="17404"/>
          <ac:spMkLst>
            <pc:docMk/>
            <pc:sldMk cId="529340965" sldId="383"/>
            <ac:spMk id="1058" creationId="{4ABF35A0-5AA5-9848-84BF-F7B0532A2FE5}"/>
          </ac:spMkLst>
        </pc:spChg>
        <pc:spChg chg="mod">
          <ac:chgData name="#NG CHI HUI#" userId="a8074964-3c0e-453e-bf61-1d9101821b9c" providerId="ADAL" clId="{6F6D8026-9D7B-E249-B11F-152A018EB705}" dt="2021-04-06T10:02:29.926" v="17404"/>
          <ac:spMkLst>
            <pc:docMk/>
            <pc:sldMk cId="529340965" sldId="383"/>
            <ac:spMk id="1059" creationId="{A4CDC48E-E33F-9C4C-9E63-99FB9A3525A5}"/>
          </ac:spMkLst>
        </pc:spChg>
        <pc:spChg chg="mod">
          <ac:chgData name="#NG CHI HUI#" userId="a8074964-3c0e-453e-bf61-1d9101821b9c" providerId="ADAL" clId="{6F6D8026-9D7B-E249-B11F-152A018EB705}" dt="2021-04-06T10:02:29.926" v="17404"/>
          <ac:spMkLst>
            <pc:docMk/>
            <pc:sldMk cId="529340965" sldId="383"/>
            <ac:spMk id="1060" creationId="{79352D22-4BB3-4F44-9EC8-681D8B3CD718}"/>
          </ac:spMkLst>
        </pc:spChg>
        <pc:spChg chg="mod">
          <ac:chgData name="#NG CHI HUI#" userId="a8074964-3c0e-453e-bf61-1d9101821b9c" providerId="ADAL" clId="{6F6D8026-9D7B-E249-B11F-152A018EB705}" dt="2021-04-06T10:02:29.926" v="17404"/>
          <ac:spMkLst>
            <pc:docMk/>
            <pc:sldMk cId="529340965" sldId="383"/>
            <ac:spMk id="1061" creationId="{1D3DB8DE-E40B-5F48-A32D-96E24E29F39D}"/>
          </ac:spMkLst>
        </pc:spChg>
        <pc:spChg chg="mod">
          <ac:chgData name="#NG CHI HUI#" userId="a8074964-3c0e-453e-bf61-1d9101821b9c" providerId="ADAL" clId="{6F6D8026-9D7B-E249-B11F-152A018EB705}" dt="2021-04-06T10:02:29.926" v="17404"/>
          <ac:spMkLst>
            <pc:docMk/>
            <pc:sldMk cId="529340965" sldId="383"/>
            <ac:spMk id="1062" creationId="{3A2A8D35-F2F7-684A-82A4-0DED0AE56CBA}"/>
          </ac:spMkLst>
        </pc:spChg>
        <pc:spChg chg="mod">
          <ac:chgData name="#NG CHI HUI#" userId="a8074964-3c0e-453e-bf61-1d9101821b9c" providerId="ADAL" clId="{6F6D8026-9D7B-E249-B11F-152A018EB705}" dt="2021-04-06T10:02:29.926" v="17404"/>
          <ac:spMkLst>
            <pc:docMk/>
            <pc:sldMk cId="529340965" sldId="383"/>
            <ac:spMk id="1063" creationId="{413FC35C-C464-BF42-8178-204385AE1B3F}"/>
          </ac:spMkLst>
        </pc:spChg>
        <pc:spChg chg="mod">
          <ac:chgData name="#NG CHI HUI#" userId="a8074964-3c0e-453e-bf61-1d9101821b9c" providerId="ADAL" clId="{6F6D8026-9D7B-E249-B11F-152A018EB705}" dt="2021-04-06T10:02:29.926" v="17404"/>
          <ac:spMkLst>
            <pc:docMk/>
            <pc:sldMk cId="529340965" sldId="383"/>
            <ac:spMk id="1064" creationId="{20827EFC-0088-9B42-A12D-82FB16C41816}"/>
          </ac:spMkLst>
        </pc:spChg>
        <pc:spChg chg="mod">
          <ac:chgData name="#NG CHI HUI#" userId="a8074964-3c0e-453e-bf61-1d9101821b9c" providerId="ADAL" clId="{6F6D8026-9D7B-E249-B11F-152A018EB705}" dt="2021-04-06T10:02:29.926" v="17404"/>
          <ac:spMkLst>
            <pc:docMk/>
            <pc:sldMk cId="529340965" sldId="383"/>
            <ac:spMk id="1065" creationId="{DAA24AF2-134E-7E47-9D5D-0B8FFE522C5D}"/>
          </ac:spMkLst>
        </pc:spChg>
        <pc:spChg chg="mod">
          <ac:chgData name="#NG CHI HUI#" userId="a8074964-3c0e-453e-bf61-1d9101821b9c" providerId="ADAL" clId="{6F6D8026-9D7B-E249-B11F-152A018EB705}" dt="2021-04-06T10:02:29.926" v="17404"/>
          <ac:spMkLst>
            <pc:docMk/>
            <pc:sldMk cId="529340965" sldId="383"/>
            <ac:spMk id="1066" creationId="{57B133FE-63B8-6B42-A8B5-73F9B5545464}"/>
          </ac:spMkLst>
        </pc:spChg>
        <pc:spChg chg="mod">
          <ac:chgData name="#NG CHI HUI#" userId="a8074964-3c0e-453e-bf61-1d9101821b9c" providerId="ADAL" clId="{6F6D8026-9D7B-E249-B11F-152A018EB705}" dt="2021-04-06T10:02:29.926" v="17404"/>
          <ac:spMkLst>
            <pc:docMk/>
            <pc:sldMk cId="529340965" sldId="383"/>
            <ac:spMk id="1067" creationId="{05354580-A0EA-B041-B1CB-1D0A158BF50B}"/>
          </ac:spMkLst>
        </pc:spChg>
        <pc:spChg chg="mod">
          <ac:chgData name="#NG CHI HUI#" userId="a8074964-3c0e-453e-bf61-1d9101821b9c" providerId="ADAL" clId="{6F6D8026-9D7B-E249-B11F-152A018EB705}" dt="2021-04-06T10:02:29.926" v="17404"/>
          <ac:spMkLst>
            <pc:docMk/>
            <pc:sldMk cId="529340965" sldId="383"/>
            <ac:spMk id="1068" creationId="{A6A4D19A-B602-4D44-A1BB-5F1B8D01E9EC}"/>
          </ac:spMkLst>
        </pc:spChg>
        <pc:spChg chg="mod">
          <ac:chgData name="#NG CHI HUI#" userId="a8074964-3c0e-453e-bf61-1d9101821b9c" providerId="ADAL" clId="{6F6D8026-9D7B-E249-B11F-152A018EB705}" dt="2021-04-06T10:02:29.926" v="17404"/>
          <ac:spMkLst>
            <pc:docMk/>
            <pc:sldMk cId="529340965" sldId="383"/>
            <ac:spMk id="1069" creationId="{5495A937-D3AA-FC4E-80A6-5B55C0C13ABD}"/>
          </ac:spMkLst>
        </pc:spChg>
        <pc:spChg chg="mod">
          <ac:chgData name="#NG CHI HUI#" userId="a8074964-3c0e-453e-bf61-1d9101821b9c" providerId="ADAL" clId="{6F6D8026-9D7B-E249-B11F-152A018EB705}" dt="2021-04-06T10:02:29.926" v="17404"/>
          <ac:spMkLst>
            <pc:docMk/>
            <pc:sldMk cId="529340965" sldId="383"/>
            <ac:spMk id="1070" creationId="{10D96B3A-4F5F-FB46-B3D9-F894AEC9C659}"/>
          </ac:spMkLst>
        </pc:spChg>
        <pc:spChg chg="mod">
          <ac:chgData name="#NG CHI HUI#" userId="a8074964-3c0e-453e-bf61-1d9101821b9c" providerId="ADAL" clId="{6F6D8026-9D7B-E249-B11F-152A018EB705}" dt="2021-04-06T10:02:29.926" v="17404"/>
          <ac:spMkLst>
            <pc:docMk/>
            <pc:sldMk cId="529340965" sldId="383"/>
            <ac:spMk id="1071" creationId="{F6273DF8-AFA3-7142-A037-98FD70AB27B1}"/>
          </ac:spMkLst>
        </pc:spChg>
        <pc:spChg chg="mod">
          <ac:chgData name="#NG CHI HUI#" userId="a8074964-3c0e-453e-bf61-1d9101821b9c" providerId="ADAL" clId="{6F6D8026-9D7B-E249-B11F-152A018EB705}" dt="2021-04-06T10:02:29.926" v="17404"/>
          <ac:spMkLst>
            <pc:docMk/>
            <pc:sldMk cId="529340965" sldId="383"/>
            <ac:spMk id="1072" creationId="{636E5F83-F877-5842-9105-140E25619D5D}"/>
          </ac:spMkLst>
        </pc:spChg>
        <pc:spChg chg="mod">
          <ac:chgData name="#NG CHI HUI#" userId="a8074964-3c0e-453e-bf61-1d9101821b9c" providerId="ADAL" clId="{6F6D8026-9D7B-E249-B11F-152A018EB705}" dt="2021-04-06T10:02:29.926" v="17404"/>
          <ac:spMkLst>
            <pc:docMk/>
            <pc:sldMk cId="529340965" sldId="383"/>
            <ac:spMk id="1073" creationId="{125FF2F8-9D0A-324C-9A3C-644319B2212E}"/>
          </ac:spMkLst>
        </pc:spChg>
        <pc:spChg chg="mod">
          <ac:chgData name="#NG CHI HUI#" userId="a8074964-3c0e-453e-bf61-1d9101821b9c" providerId="ADAL" clId="{6F6D8026-9D7B-E249-B11F-152A018EB705}" dt="2021-04-06T10:02:29.926" v="17404"/>
          <ac:spMkLst>
            <pc:docMk/>
            <pc:sldMk cId="529340965" sldId="383"/>
            <ac:spMk id="1074" creationId="{DAD395B8-3829-8641-B687-C67299D37EB0}"/>
          </ac:spMkLst>
        </pc:spChg>
        <pc:spChg chg="mod">
          <ac:chgData name="#NG CHI HUI#" userId="a8074964-3c0e-453e-bf61-1d9101821b9c" providerId="ADAL" clId="{6F6D8026-9D7B-E249-B11F-152A018EB705}" dt="2021-04-06T10:02:29.926" v="17404"/>
          <ac:spMkLst>
            <pc:docMk/>
            <pc:sldMk cId="529340965" sldId="383"/>
            <ac:spMk id="1075" creationId="{91CE5B81-68D9-E449-BE58-4674274C8BE0}"/>
          </ac:spMkLst>
        </pc:spChg>
        <pc:spChg chg="mod">
          <ac:chgData name="#NG CHI HUI#" userId="a8074964-3c0e-453e-bf61-1d9101821b9c" providerId="ADAL" clId="{6F6D8026-9D7B-E249-B11F-152A018EB705}" dt="2021-04-06T10:02:29.926" v="17404"/>
          <ac:spMkLst>
            <pc:docMk/>
            <pc:sldMk cId="529340965" sldId="383"/>
            <ac:spMk id="1076" creationId="{3D378ECA-8D8B-B147-8084-87E46AEBA0E1}"/>
          </ac:spMkLst>
        </pc:spChg>
        <pc:spChg chg="mod">
          <ac:chgData name="#NG CHI HUI#" userId="a8074964-3c0e-453e-bf61-1d9101821b9c" providerId="ADAL" clId="{6F6D8026-9D7B-E249-B11F-152A018EB705}" dt="2021-04-06T10:02:29.926" v="17404"/>
          <ac:spMkLst>
            <pc:docMk/>
            <pc:sldMk cId="529340965" sldId="383"/>
            <ac:spMk id="1077" creationId="{8C161FFC-75EC-CE4D-A87A-9B124D0B6999}"/>
          </ac:spMkLst>
        </pc:spChg>
        <pc:spChg chg="mod">
          <ac:chgData name="#NG CHI HUI#" userId="a8074964-3c0e-453e-bf61-1d9101821b9c" providerId="ADAL" clId="{6F6D8026-9D7B-E249-B11F-152A018EB705}" dt="2021-04-06T10:02:29.926" v="17404"/>
          <ac:spMkLst>
            <pc:docMk/>
            <pc:sldMk cId="529340965" sldId="383"/>
            <ac:spMk id="1078" creationId="{B35F28BB-3DA2-C94F-B769-4367D3CDD237}"/>
          </ac:spMkLst>
        </pc:spChg>
        <pc:spChg chg="mod">
          <ac:chgData name="#NG CHI HUI#" userId="a8074964-3c0e-453e-bf61-1d9101821b9c" providerId="ADAL" clId="{6F6D8026-9D7B-E249-B11F-152A018EB705}" dt="2021-04-06T10:02:29.926" v="17404"/>
          <ac:spMkLst>
            <pc:docMk/>
            <pc:sldMk cId="529340965" sldId="383"/>
            <ac:spMk id="1079" creationId="{43FA311D-1A67-8B4F-889B-7D29B95F8B3A}"/>
          </ac:spMkLst>
        </pc:spChg>
        <pc:spChg chg="mod">
          <ac:chgData name="#NG CHI HUI#" userId="a8074964-3c0e-453e-bf61-1d9101821b9c" providerId="ADAL" clId="{6F6D8026-9D7B-E249-B11F-152A018EB705}" dt="2021-04-06T10:02:29.926" v="17404"/>
          <ac:spMkLst>
            <pc:docMk/>
            <pc:sldMk cId="529340965" sldId="383"/>
            <ac:spMk id="1080" creationId="{201E6FD0-A4CB-AA4E-B906-80BE0FF65448}"/>
          </ac:spMkLst>
        </pc:spChg>
        <pc:spChg chg="mod">
          <ac:chgData name="#NG CHI HUI#" userId="a8074964-3c0e-453e-bf61-1d9101821b9c" providerId="ADAL" clId="{6F6D8026-9D7B-E249-B11F-152A018EB705}" dt="2021-04-06T10:02:29.926" v="17404"/>
          <ac:spMkLst>
            <pc:docMk/>
            <pc:sldMk cId="529340965" sldId="383"/>
            <ac:spMk id="1081" creationId="{69C55E8A-C45D-284B-A831-9E58E0ED868E}"/>
          </ac:spMkLst>
        </pc:spChg>
        <pc:spChg chg="mod">
          <ac:chgData name="#NG CHI HUI#" userId="a8074964-3c0e-453e-bf61-1d9101821b9c" providerId="ADAL" clId="{6F6D8026-9D7B-E249-B11F-152A018EB705}" dt="2021-04-06T10:02:29.926" v="17404"/>
          <ac:spMkLst>
            <pc:docMk/>
            <pc:sldMk cId="529340965" sldId="383"/>
            <ac:spMk id="1082" creationId="{0F2B37D1-45FA-894E-A0E6-94B353B3CF40}"/>
          </ac:spMkLst>
        </pc:spChg>
        <pc:spChg chg="mod">
          <ac:chgData name="#NG CHI HUI#" userId="a8074964-3c0e-453e-bf61-1d9101821b9c" providerId="ADAL" clId="{6F6D8026-9D7B-E249-B11F-152A018EB705}" dt="2021-04-06T10:02:29.926" v="17404"/>
          <ac:spMkLst>
            <pc:docMk/>
            <pc:sldMk cId="529340965" sldId="383"/>
            <ac:spMk id="1083" creationId="{A428516E-207E-334E-9F49-495E0A3C9DD2}"/>
          </ac:spMkLst>
        </pc:spChg>
        <pc:spChg chg="mod">
          <ac:chgData name="#NG CHI HUI#" userId="a8074964-3c0e-453e-bf61-1d9101821b9c" providerId="ADAL" clId="{6F6D8026-9D7B-E249-B11F-152A018EB705}" dt="2021-04-06T10:02:29.926" v="17404"/>
          <ac:spMkLst>
            <pc:docMk/>
            <pc:sldMk cId="529340965" sldId="383"/>
            <ac:spMk id="1084" creationId="{74203AA3-B969-6D44-912D-FCD666FCEBA8}"/>
          </ac:spMkLst>
        </pc:spChg>
        <pc:spChg chg="mod">
          <ac:chgData name="#NG CHI HUI#" userId="a8074964-3c0e-453e-bf61-1d9101821b9c" providerId="ADAL" clId="{6F6D8026-9D7B-E249-B11F-152A018EB705}" dt="2021-04-06T10:02:29.926" v="17404"/>
          <ac:spMkLst>
            <pc:docMk/>
            <pc:sldMk cId="529340965" sldId="383"/>
            <ac:spMk id="1085" creationId="{4AFB6BC5-2F14-0342-BB03-CBCAD328EEDD}"/>
          </ac:spMkLst>
        </pc:spChg>
        <pc:spChg chg="mod">
          <ac:chgData name="#NG CHI HUI#" userId="a8074964-3c0e-453e-bf61-1d9101821b9c" providerId="ADAL" clId="{6F6D8026-9D7B-E249-B11F-152A018EB705}" dt="2021-04-06T10:02:29.926" v="17404"/>
          <ac:spMkLst>
            <pc:docMk/>
            <pc:sldMk cId="529340965" sldId="383"/>
            <ac:spMk id="1086" creationId="{0F39DA04-A58C-3E42-8977-2031E57087B8}"/>
          </ac:spMkLst>
        </pc:spChg>
        <pc:spChg chg="mod">
          <ac:chgData name="#NG CHI HUI#" userId="a8074964-3c0e-453e-bf61-1d9101821b9c" providerId="ADAL" clId="{6F6D8026-9D7B-E249-B11F-152A018EB705}" dt="2021-04-06T10:02:29.926" v="17404"/>
          <ac:spMkLst>
            <pc:docMk/>
            <pc:sldMk cId="529340965" sldId="383"/>
            <ac:spMk id="1087" creationId="{30317500-BEC4-DC47-924F-F3B5062C682D}"/>
          </ac:spMkLst>
        </pc:spChg>
        <pc:spChg chg="mod">
          <ac:chgData name="#NG CHI HUI#" userId="a8074964-3c0e-453e-bf61-1d9101821b9c" providerId="ADAL" clId="{6F6D8026-9D7B-E249-B11F-152A018EB705}" dt="2021-04-06T10:02:29.926" v="17404"/>
          <ac:spMkLst>
            <pc:docMk/>
            <pc:sldMk cId="529340965" sldId="383"/>
            <ac:spMk id="1088" creationId="{216D1254-F133-B14B-B352-521B93571238}"/>
          </ac:spMkLst>
        </pc:spChg>
        <pc:spChg chg="mod">
          <ac:chgData name="#NG CHI HUI#" userId="a8074964-3c0e-453e-bf61-1d9101821b9c" providerId="ADAL" clId="{6F6D8026-9D7B-E249-B11F-152A018EB705}" dt="2021-04-06T10:02:29.926" v="17404"/>
          <ac:spMkLst>
            <pc:docMk/>
            <pc:sldMk cId="529340965" sldId="383"/>
            <ac:spMk id="1089" creationId="{06190E54-169D-384E-98EC-7BF51DEB62AB}"/>
          </ac:spMkLst>
        </pc:spChg>
        <pc:spChg chg="mod">
          <ac:chgData name="#NG CHI HUI#" userId="a8074964-3c0e-453e-bf61-1d9101821b9c" providerId="ADAL" clId="{6F6D8026-9D7B-E249-B11F-152A018EB705}" dt="2021-04-06T10:02:29.926" v="17404"/>
          <ac:spMkLst>
            <pc:docMk/>
            <pc:sldMk cId="529340965" sldId="383"/>
            <ac:spMk id="1090" creationId="{BA795071-91D9-184B-8369-EE565602E721}"/>
          </ac:spMkLst>
        </pc:spChg>
        <pc:spChg chg="mod">
          <ac:chgData name="#NG CHI HUI#" userId="a8074964-3c0e-453e-bf61-1d9101821b9c" providerId="ADAL" clId="{6F6D8026-9D7B-E249-B11F-152A018EB705}" dt="2021-04-06T10:02:29.926" v="17404"/>
          <ac:spMkLst>
            <pc:docMk/>
            <pc:sldMk cId="529340965" sldId="383"/>
            <ac:spMk id="1091" creationId="{264A8FC9-063B-0046-9188-CAF0B993A496}"/>
          </ac:spMkLst>
        </pc:spChg>
        <pc:spChg chg="mod">
          <ac:chgData name="#NG CHI HUI#" userId="a8074964-3c0e-453e-bf61-1d9101821b9c" providerId="ADAL" clId="{6F6D8026-9D7B-E249-B11F-152A018EB705}" dt="2021-04-06T10:02:29.926" v="17404"/>
          <ac:spMkLst>
            <pc:docMk/>
            <pc:sldMk cId="529340965" sldId="383"/>
            <ac:spMk id="1092" creationId="{BC60952B-24C4-FB49-B5F1-5A7BD94B5C91}"/>
          </ac:spMkLst>
        </pc:spChg>
        <pc:spChg chg="mod">
          <ac:chgData name="#NG CHI HUI#" userId="a8074964-3c0e-453e-bf61-1d9101821b9c" providerId="ADAL" clId="{6F6D8026-9D7B-E249-B11F-152A018EB705}" dt="2021-04-06T10:02:29.926" v="17404"/>
          <ac:spMkLst>
            <pc:docMk/>
            <pc:sldMk cId="529340965" sldId="383"/>
            <ac:spMk id="1093" creationId="{A1E1876B-21A2-2A44-8652-9CCC0419B4BB}"/>
          </ac:spMkLst>
        </pc:spChg>
        <pc:spChg chg="mod">
          <ac:chgData name="#NG CHI HUI#" userId="a8074964-3c0e-453e-bf61-1d9101821b9c" providerId="ADAL" clId="{6F6D8026-9D7B-E249-B11F-152A018EB705}" dt="2021-04-06T10:02:29.926" v="17404"/>
          <ac:spMkLst>
            <pc:docMk/>
            <pc:sldMk cId="529340965" sldId="383"/>
            <ac:spMk id="1094" creationId="{600BD020-E0D6-044D-810F-F0C9C67396F1}"/>
          </ac:spMkLst>
        </pc:spChg>
        <pc:spChg chg="mod">
          <ac:chgData name="#NG CHI HUI#" userId="a8074964-3c0e-453e-bf61-1d9101821b9c" providerId="ADAL" clId="{6F6D8026-9D7B-E249-B11F-152A018EB705}" dt="2021-04-06T10:02:29.926" v="17404"/>
          <ac:spMkLst>
            <pc:docMk/>
            <pc:sldMk cId="529340965" sldId="383"/>
            <ac:spMk id="1095" creationId="{2CD3A3DE-CBD2-2D40-A5F8-E696383339A6}"/>
          </ac:spMkLst>
        </pc:spChg>
        <pc:spChg chg="mod">
          <ac:chgData name="#NG CHI HUI#" userId="a8074964-3c0e-453e-bf61-1d9101821b9c" providerId="ADAL" clId="{6F6D8026-9D7B-E249-B11F-152A018EB705}" dt="2021-04-06T10:02:29.926" v="17404"/>
          <ac:spMkLst>
            <pc:docMk/>
            <pc:sldMk cId="529340965" sldId="383"/>
            <ac:spMk id="1096" creationId="{27779FE3-5D26-C94B-95B5-3E15CDB6C14D}"/>
          </ac:spMkLst>
        </pc:spChg>
        <pc:spChg chg="mod">
          <ac:chgData name="#NG CHI HUI#" userId="a8074964-3c0e-453e-bf61-1d9101821b9c" providerId="ADAL" clId="{6F6D8026-9D7B-E249-B11F-152A018EB705}" dt="2021-04-06T10:02:29.926" v="17404"/>
          <ac:spMkLst>
            <pc:docMk/>
            <pc:sldMk cId="529340965" sldId="383"/>
            <ac:spMk id="1097" creationId="{243E5A32-AF64-D540-B3B8-0A4FE95C615C}"/>
          </ac:spMkLst>
        </pc:spChg>
        <pc:spChg chg="mod">
          <ac:chgData name="#NG CHI HUI#" userId="a8074964-3c0e-453e-bf61-1d9101821b9c" providerId="ADAL" clId="{6F6D8026-9D7B-E249-B11F-152A018EB705}" dt="2021-04-06T10:02:29.926" v="17404"/>
          <ac:spMkLst>
            <pc:docMk/>
            <pc:sldMk cId="529340965" sldId="383"/>
            <ac:spMk id="1098" creationId="{6A09DEB5-A254-D742-BC61-DC30AEA0258A}"/>
          </ac:spMkLst>
        </pc:spChg>
        <pc:spChg chg="mod">
          <ac:chgData name="#NG CHI HUI#" userId="a8074964-3c0e-453e-bf61-1d9101821b9c" providerId="ADAL" clId="{6F6D8026-9D7B-E249-B11F-152A018EB705}" dt="2021-04-06T10:02:29.926" v="17404"/>
          <ac:spMkLst>
            <pc:docMk/>
            <pc:sldMk cId="529340965" sldId="383"/>
            <ac:spMk id="1100" creationId="{FFA696AD-BA5C-F04F-AFC6-91D416CEFA44}"/>
          </ac:spMkLst>
        </pc:spChg>
        <pc:spChg chg="mod">
          <ac:chgData name="#NG CHI HUI#" userId="a8074964-3c0e-453e-bf61-1d9101821b9c" providerId="ADAL" clId="{6F6D8026-9D7B-E249-B11F-152A018EB705}" dt="2021-04-06T10:02:29.926" v="17404"/>
          <ac:spMkLst>
            <pc:docMk/>
            <pc:sldMk cId="529340965" sldId="383"/>
            <ac:spMk id="1101" creationId="{039CF786-17E1-5E4A-B9F1-C2C95F7F7A19}"/>
          </ac:spMkLst>
        </pc:spChg>
        <pc:spChg chg="mod">
          <ac:chgData name="#NG CHI HUI#" userId="a8074964-3c0e-453e-bf61-1d9101821b9c" providerId="ADAL" clId="{6F6D8026-9D7B-E249-B11F-152A018EB705}" dt="2021-04-06T10:02:29.926" v="17404"/>
          <ac:spMkLst>
            <pc:docMk/>
            <pc:sldMk cId="529340965" sldId="383"/>
            <ac:spMk id="1102" creationId="{6C3B5A3D-A74B-D84F-AEF4-BE7856ECC83D}"/>
          </ac:spMkLst>
        </pc:spChg>
        <pc:spChg chg="mod">
          <ac:chgData name="#NG CHI HUI#" userId="a8074964-3c0e-453e-bf61-1d9101821b9c" providerId="ADAL" clId="{6F6D8026-9D7B-E249-B11F-152A018EB705}" dt="2021-04-06T10:02:29.926" v="17404"/>
          <ac:spMkLst>
            <pc:docMk/>
            <pc:sldMk cId="529340965" sldId="383"/>
            <ac:spMk id="1103" creationId="{1A52FF35-015A-BA4C-8B6B-9580CB41D495}"/>
          </ac:spMkLst>
        </pc:spChg>
        <pc:spChg chg="mod">
          <ac:chgData name="#NG CHI HUI#" userId="a8074964-3c0e-453e-bf61-1d9101821b9c" providerId="ADAL" clId="{6F6D8026-9D7B-E249-B11F-152A018EB705}" dt="2021-04-06T10:02:29.926" v="17404"/>
          <ac:spMkLst>
            <pc:docMk/>
            <pc:sldMk cId="529340965" sldId="383"/>
            <ac:spMk id="1104" creationId="{A294A97F-53B1-6C42-BA03-8A0FD089F4E0}"/>
          </ac:spMkLst>
        </pc:spChg>
        <pc:spChg chg="mod">
          <ac:chgData name="#NG CHI HUI#" userId="a8074964-3c0e-453e-bf61-1d9101821b9c" providerId="ADAL" clId="{6F6D8026-9D7B-E249-B11F-152A018EB705}" dt="2021-04-06T10:02:29.926" v="17404"/>
          <ac:spMkLst>
            <pc:docMk/>
            <pc:sldMk cId="529340965" sldId="383"/>
            <ac:spMk id="1105" creationId="{E28F4C0C-F862-D745-847C-4624A6E738B6}"/>
          </ac:spMkLst>
        </pc:spChg>
        <pc:spChg chg="mod">
          <ac:chgData name="#NG CHI HUI#" userId="a8074964-3c0e-453e-bf61-1d9101821b9c" providerId="ADAL" clId="{6F6D8026-9D7B-E249-B11F-152A018EB705}" dt="2021-04-06T10:02:29.926" v="17404"/>
          <ac:spMkLst>
            <pc:docMk/>
            <pc:sldMk cId="529340965" sldId="383"/>
            <ac:spMk id="1106" creationId="{2C924DFC-F52A-4349-AAD1-1ED27D710E3C}"/>
          </ac:spMkLst>
        </pc:spChg>
        <pc:spChg chg="mod">
          <ac:chgData name="#NG CHI HUI#" userId="a8074964-3c0e-453e-bf61-1d9101821b9c" providerId="ADAL" clId="{6F6D8026-9D7B-E249-B11F-152A018EB705}" dt="2021-04-06T10:02:29.926" v="17404"/>
          <ac:spMkLst>
            <pc:docMk/>
            <pc:sldMk cId="529340965" sldId="383"/>
            <ac:spMk id="1107" creationId="{F827D5B2-BA19-7F49-AA9C-6471470DF036}"/>
          </ac:spMkLst>
        </pc:spChg>
        <pc:spChg chg="mod">
          <ac:chgData name="#NG CHI HUI#" userId="a8074964-3c0e-453e-bf61-1d9101821b9c" providerId="ADAL" clId="{6F6D8026-9D7B-E249-B11F-152A018EB705}" dt="2021-04-06T10:02:29.926" v="17404"/>
          <ac:spMkLst>
            <pc:docMk/>
            <pc:sldMk cId="529340965" sldId="383"/>
            <ac:spMk id="1108" creationId="{8CB53C2D-D01F-B741-9DDD-E444E1FA6EEE}"/>
          </ac:spMkLst>
        </pc:spChg>
        <pc:spChg chg="mod">
          <ac:chgData name="#NG CHI HUI#" userId="a8074964-3c0e-453e-bf61-1d9101821b9c" providerId="ADAL" clId="{6F6D8026-9D7B-E249-B11F-152A018EB705}" dt="2021-04-06T10:02:29.926" v="17404"/>
          <ac:spMkLst>
            <pc:docMk/>
            <pc:sldMk cId="529340965" sldId="383"/>
            <ac:spMk id="1109" creationId="{E3CEB8C1-F956-2142-8A8D-AC7DEA17ABFA}"/>
          </ac:spMkLst>
        </pc:spChg>
        <pc:spChg chg="mod">
          <ac:chgData name="#NG CHI HUI#" userId="a8074964-3c0e-453e-bf61-1d9101821b9c" providerId="ADAL" clId="{6F6D8026-9D7B-E249-B11F-152A018EB705}" dt="2021-04-06T10:02:29.926" v="17404"/>
          <ac:spMkLst>
            <pc:docMk/>
            <pc:sldMk cId="529340965" sldId="383"/>
            <ac:spMk id="1110" creationId="{A45CE0C0-8DAC-E74B-9B87-65F1E575FE1B}"/>
          </ac:spMkLst>
        </pc:spChg>
        <pc:spChg chg="mod">
          <ac:chgData name="#NG CHI HUI#" userId="a8074964-3c0e-453e-bf61-1d9101821b9c" providerId="ADAL" clId="{6F6D8026-9D7B-E249-B11F-152A018EB705}" dt="2021-04-06T10:02:29.926" v="17404"/>
          <ac:spMkLst>
            <pc:docMk/>
            <pc:sldMk cId="529340965" sldId="383"/>
            <ac:spMk id="1111" creationId="{46A18704-E34E-4941-802C-53A641A2134F}"/>
          </ac:spMkLst>
        </pc:spChg>
        <pc:spChg chg="mod">
          <ac:chgData name="#NG CHI HUI#" userId="a8074964-3c0e-453e-bf61-1d9101821b9c" providerId="ADAL" clId="{6F6D8026-9D7B-E249-B11F-152A018EB705}" dt="2021-04-06T10:02:29.926" v="17404"/>
          <ac:spMkLst>
            <pc:docMk/>
            <pc:sldMk cId="529340965" sldId="383"/>
            <ac:spMk id="1112" creationId="{C98BD5B4-5CEC-494F-9693-E225135397AC}"/>
          </ac:spMkLst>
        </pc:spChg>
        <pc:spChg chg="mod">
          <ac:chgData name="#NG CHI HUI#" userId="a8074964-3c0e-453e-bf61-1d9101821b9c" providerId="ADAL" clId="{6F6D8026-9D7B-E249-B11F-152A018EB705}" dt="2021-04-06T10:02:29.926" v="17404"/>
          <ac:spMkLst>
            <pc:docMk/>
            <pc:sldMk cId="529340965" sldId="383"/>
            <ac:spMk id="1113" creationId="{A6E24F1C-960B-DD47-A3A5-507C2A5340FD}"/>
          </ac:spMkLst>
        </pc:spChg>
        <pc:spChg chg="mod">
          <ac:chgData name="#NG CHI HUI#" userId="a8074964-3c0e-453e-bf61-1d9101821b9c" providerId="ADAL" clId="{6F6D8026-9D7B-E249-B11F-152A018EB705}" dt="2021-04-06T10:02:29.926" v="17404"/>
          <ac:spMkLst>
            <pc:docMk/>
            <pc:sldMk cId="529340965" sldId="383"/>
            <ac:spMk id="1114" creationId="{E55FF84C-AB5A-8744-8E1C-7856FF57029D}"/>
          </ac:spMkLst>
        </pc:spChg>
        <pc:spChg chg="mod">
          <ac:chgData name="#NG CHI HUI#" userId="a8074964-3c0e-453e-bf61-1d9101821b9c" providerId="ADAL" clId="{6F6D8026-9D7B-E249-B11F-152A018EB705}" dt="2021-04-06T10:02:29.926" v="17404"/>
          <ac:spMkLst>
            <pc:docMk/>
            <pc:sldMk cId="529340965" sldId="383"/>
            <ac:spMk id="1115" creationId="{821D2245-6DAF-A14D-A97A-496608D62922}"/>
          </ac:spMkLst>
        </pc:spChg>
        <pc:spChg chg="mod">
          <ac:chgData name="#NG CHI HUI#" userId="a8074964-3c0e-453e-bf61-1d9101821b9c" providerId="ADAL" clId="{6F6D8026-9D7B-E249-B11F-152A018EB705}" dt="2021-04-06T10:02:29.926" v="17404"/>
          <ac:spMkLst>
            <pc:docMk/>
            <pc:sldMk cId="529340965" sldId="383"/>
            <ac:spMk id="1116" creationId="{0CF39273-A619-5A46-A787-B8F26E58DBEE}"/>
          </ac:spMkLst>
        </pc:spChg>
        <pc:spChg chg="mod">
          <ac:chgData name="#NG CHI HUI#" userId="a8074964-3c0e-453e-bf61-1d9101821b9c" providerId="ADAL" clId="{6F6D8026-9D7B-E249-B11F-152A018EB705}" dt="2021-04-06T10:02:29.926" v="17404"/>
          <ac:spMkLst>
            <pc:docMk/>
            <pc:sldMk cId="529340965" sldId="383"/>
            <ac:spMk id="1117" creationId="{3E9F3342-9373-1C44-AC1A-EDC71ED9B8CA}"/>
          </ac:spMkLst>
        </pc:spChg>
        <pc:spChg chg="mod">
          <ac:chgData name="#NG CHI HUI#" userId="a8074964-3c0e-453e-bf61-1d9101821b9c" providerId="ADAL" clId="{6F6D8026-9D7B-E249-B11F-152A018EB705}" dt="2021-04-06T10:02:29.926" v="17404"/>
          <ac:spMkLst>
            <pc:docMk/>
            <pc:sldMk cId="529340965" sldId="383"/>
            <ac:spMk id="1118" creationId="{200529DE-834F-6C47-88FC-FE09DD8AABCB}"/>
          </ac:spMkLst>
        </pc:spChg>
        <pc:spChg chg="mod">
          <ac:chgData name="#NG CHI HUI#" userId="a8074964-3c0e-453e-bf61-1d9101821b9c" providerId="ADAL" clId="{6F6D8026-9D7B-E249-B11F-152A018EB705}" dt="2021-04-06T10:02:29.926" v="17404"/>
          <ac:spMkLst>
            <pc:docMk/>
            <pc:sldMk cId="529340965" sldId="383"/>
            <ac:spMk id="1119" creationId="{5D904041-0A46-DC4C-8DE7-4F5AB2346537}"/>
          </ac:spMkLst>
        </pc:spChg>
        <pc:spChg chg="mod">
          <ac:chgData name="#NG CHI HUI#" userId="a8074964-3c0e-453e-bf61-1d9101821b9c" providerId="ADAL" clId="{6F6D8026-9D7B-E249-B11F-152A018EB705}" dt="2021-04-06T10:02:29.926" v="17404"/>
          <ac:spMkLst>
            <pc:docMk/>
            <pc:sldMk cId="529340965" sldId="383"/>
            <ac:spMk id="1120" creationId="{CBFE0BCE-74AB-4748-80F1-BF14EE23B097}"/>
          </ac:spMkLst>
        </pc:spChg>
        <pc:spChg chg="mod">
          <ac:chgData name="#NG CHI HUI#" userId="a8074964-3c0e-453e-bf61-1d9101821b9c" providerId="ADAL" clId="{6F6D8026-9D7B-E249-B11F-152A018EB705}" dt="2021-04-06T10:02:29.926" v="17404"/>
          <ac:spMkLst>
            <pc:docMk/>
            <pc:sldMk cId="529340965" sldId="383"/>
            <ac:spMk id="1121" creationId="{7E473DE6-4975-AF42-92FD-DBBF588A76B7}"/>
          </ac:spMkLst>
        </pc:spChg>
        <pc:spChg chg="mod">
          <ac:chgData name="#NG CHI HUI#" userId="a8074964-3c0e-453e-bf61-1d9101821b9c" providerId="ADAL" clId="{6F6D8026-9D7B-E249-B11F-152A018EB705}" dt="2021-04-06T10:02:29.926" v="17404"/>
          <ac:spMkLst>
            <pc:docMk/>
            <pc:sldMk cId="529340965" sldId="383"/>
            <ac:spMk id="1122" creationId="{5F92405B-601D-3344-99F1-CE9A3541A23F}"/>
          </ac:spMkLst>
        </pc:spChg>
        <pc:spChg chg="mod">
          <ac:chgData name="#NG CHI HUI#" userId="a8074964-3c0e-453e-bf61-1d9101821b9c" providerId="ADAL" clId="{6F6D8026-9D7B-E249-B11F-152A018EB705}" dt="2021-04-06T10:02:29.926" v="17404"/>
          <ac:spMkLst>
            <pc:docMk/>
            <pc:sldMk cId="529340965" sldId="383"/>
            <ac:spMk id="1123" creationId="{789F1D3D-8E0D-564B-B8D2-8E7244FA0959}"/>
          </ac:spMkLst>
        </pc:spChg>
        <pc:spChg chg="mod">
          <ac:chgData name="#NG CHI HUI#" userId="a8074964-3c0e-453e-bf61-1d9101821b9c" providerId="ADAL" clId="{6F6D8026-9D7B-E249-B11F-152A018EB705}" dt="2021-04-06T10:02:29.926" v="17404"/>
          <ac:spMkLst>
            <pc:docMk/>
            <pc:sldMk cId="529340965" sldId="383"/>
            <ac:spMk id="1124" creationId="{767A0E02-AFF0-F645-B2DA-CF3E65047221}"/>
          </ac:spMkLst>
        </pc:spChg>
        <pc:spChg chg="mod">
          <ac:chgData name="#NG CHI HUI#" userId="a8074964-3c0e-453e-bf61-1d9101821b9c" providerId="ADAL" clId="{6F6D8026-9D7B-E249-B11F-152A018EB705}" dt="2021-04-06T10:02:29.926" v="17404"/>
          <ac:spMkLst>
            <pc:docMk/>
            <pc:sldMk cId="529340965" sldId="383"/>
            <ac:spMk id="1125" creationId="{E69C82E8-41A9-7C48-B5F1-476842FC490A}"/>
          </ac:spMkLst>
        </pc:spChg>
        <pc:spChg chg="mod">
          <ac:chgData name="#NG CHI HUI#" userId="a8074964-3c0e-453e-bf61-1d9101821b9c" providerId="ADAL" clId="{6F6D8026-9D7B-E249-B11F-152A018EB705}" dt="2021-04-06T10:02:29.926" v="17404"/>
          <ac:spMkLst>
            <pc:docMk/>
            <pc:sldMk cId="529340965" sldId="383"/>
            <ac:spMk id="1126" creationId="{6455953B-7300-2F46-AD1E-2D484B6083D1}"/>
          </ac:spMkLst>
        </pc:spChg>
        <pc:spChg chg="mod">
          <ac:chgData name="#NG CHI HUI#" userId="a8074964-3c0e-453e-bf61-1d9101821b9c" providerId="ADAL" clId="{6F6D8026-9D7B-E249-B11F-152A018EB705}" dt="2021-04-06T10:02:29.926" v="17404"/>
          <ac:spMkLst>
            <pc:docMk/>
            <pc:sldMk cId="529340965" sldId="383"/>
            <ac:spMk id="1127" creationId="{C0F47A81-66F1-2C4F-B1C3-7520C5B164D4}"/>
          </ac:spMkLst>
        </pc:spChg>
        <pc:spChg chg="mod">
          <ac:chgData name="#NG CHI HUI#" userId="a8074964-3c0e-453e-bf61-1d9101821b9c" providerId="ADAL" clId="{6F6D8026-9D7B-E249-B11F-152A018EB705}" dt="2021-04-06T10:02:29.926" v="17404"/>
          <ac:spMkLst>
            <pc:docMk/>
            <pc:sldMk cId="529340965" sldId="383"/>
            <ac:spMk id="1128" creationId="{1312DBAC-1BC9-E14E-9806-D91CBF6B59B4}"/>
          </ac:spMkLst>
        </pc:spChg>
        <pc:spChg chg="mod">
          <ac:chgData name="#NG CHI HUI#" userId="a8074964-3c0e-453e-bf61-1d9101821b9c" providerId="ADAL" clId="{6F6D8026-9D7B-E249-B11F-152A018EB705}" dt="2021-04-06T10:02:29.926" v="17404"/>
          <ac:spMkLst>
            <pc:docMk/>
            <pc:sldMk cId="529340965" sldId="383"/>
            <ac:spMk id="1129" creationId="{793989BC-654E-BA47-A13A-799C55A04658}"/>
          </ac:spMkLst>
        </pc:spChg>
        <pc:spChg chg="mod">
          <ac:chgData name="#NG CHI HUI#" userId="a8074964-3c0e-453e-bf61-1d9101821b9c" providerId="ADAL" clId="{6F6D8026-9D7B-E249-B11F-152A018EB705}" dt="2021-04-06T10:02:29.926" v="17404"/>
          <ac:spMkLst>
            <pc:docMk/>
            <pc:sldMk cId="529340965" sldId="383"/>
            <ac:spMk id="1130" creationId="{266C52B9-F110-7A41-B945-749470D32669}"/>
          </ac:spMkLst>
        </pc:spChg>
        <pc:spChg chg="mod">
          <ac:chgData name="#NG CHI HUI#" userId="a8074964-3c0e-453e-bf61-1d9101821b9c" providerId="ADAL" clId="{6F6D8026-9D7B-E249-B11F-152A018EB705}" dt="2021-04-06T10:02:29.926" v="17404"/>
          <ac:spMkLst>
            <pc:docMk/>
            <pc:sldMk cId="529340965" sldId="383"/>
            <ac:spMk id="1131" creationId="{A3BDA6C4-DB07-F840-B6C4-09E2AB12B321}"/>
          </ac:spMkLst>
        </pc:spChg>
        <pc:spChg chg="mod">
          <ac:chgData name="#NG CHI HUI#" userId="a8074964-3c0e-453e-bf61-1d9101821b9c" providerId="ADAL" clId="{6F6D8026-9D7B-E249-B11F-152A018EB705}" dt="2021-04-06T10:02:29.926" v="17404"/>
          <ac:spMkLst>
            <pc:docMk/>
            <pc:sldMk cId="529340965" sldId="383"/>
            <ac:spMk id="1132" creationId="{4CBBB9A8-A7EF-CD47-9C83-C72DC8FE18A7}"/>
          </ac:spMkLst>
        </pc:spChg>
        <pc:spChg chg="mod">
          <ac:chgData name="#NG CHI HUI#" userId="a8074964-3c0e-453e-bf61-1d9101821b9c" providerId="ADAL" clId="{6F6D8026-9D7B-E249-B11F-152A018EB705}" dt="2021-04-06T10:02:29.926" v="17404"/>
          <ac:spMkLst>
            <pc:docMk/>
            <pc:sldMk cId="529340965" sldId="383"/>
            <ac:spMk id="1133" creationId="{AC30716F-99A6-CE46-AA0E-AD08CA846685}"/>
          </ac:spMkLst>
        </pc:spChg>
        <pc:spChg chg="mod">
          <ac:chgData name="#NG CHI HUI#" userId="a8074964-3c0e-453e-bf61-1d9101821b9c" providerId="ADAL" clId="{6F6D8026-9D7B-E249-B11F-152A018EB705}" dt="2021-04-06T10:02:29.926" v="17404"/>
          <ac:spMkLst>
            <pc:docMk/>
            <pc:sldMk cId="529340965" sldId="383"/>
            <ac:spMk id="1134" creationId="{2A26322D-6537-C944-A9F6-FA3F6ED81E04}"/>
          </ac:spMkLst>
        </pc:spChg>
        <pc:spChg chg="mod">
          <ac:chgData name="#NG CHI HUI#" userId="a8074964-3c0e-453e-bf61-1d9101821b9c" providerId="ADAL" clId="{6F6D8026-9D7B-E249-B11F-152A018EB705}" dt="2021-04-06T10:02:29.926" v="17404"/>
          <ac:spMkLst>
            <pc:docMk/>
            <pc:sldMk cId="529340965" sldId="383"/>
            <ac:spMk id="1135" creationId="{B59B4E64-4D99-0C43-9DBD-586259262465}"/>
          </ac:spMkLst>
        </pc:spChg>
        <pc:spChg chg="mod">
          <ac:chgData name="#NG CHI HUI#" userId="a8074964-3c0e-453e-bf61-1d9101821b9c" providerId="ADAL" clId="{6F6D8026-9D7B-E249-B11F-152A018EB705}" dt="2021-04-06T10:02:29.926" v="17404"/>
          <ac:spMkLst>
            <pc:docMk/>
            <pc:sldMk cId="529340965" sldId="383"/>
            <ac:spMk id="1136" creationId="{9A88EDD7-C88D-A24A-A905-435F4C8093BB}"/>
          </ac:spMkLst>
        </pc:spChg>
        <pc:spChg chg="mod">
          <ac:chgData name="#NG CHI HUI#" userId="a8074964-3c0e-453e-bf61-1d9101821b9c" providerId="ADAL" clId="{6F6D8026-9D7B-E249-B11F-152A018EB705}" dt="2021-04-06T10:02:29.926" v="17404"/>
          <ac:spMkLst>
            <pc:docMk/>
            <pc:sldMk cId="529340965" sldId="383"/>
            <ac:spMk id="1137" creationId="{4DCE6FEE-79E0-9948-B4EE-7FB71245DE32}"/>
          </ac:spMkLst>
        </pc:spChg>
        <pc:spChg chg="mod">
          <ac:chgData name="#NG CHI HUI#" userId="a8074964-3c0e-453e-bf61-1d9101821b9c" providerId="ADAL" clId="{6F6D8026-9D7B-E249-B11F-152A018EB705}" dt="2021-04-06T10:02:29.926" v="17404"/>
          <ac:spMkLst>
            <pc:docMk/>
            <pc:sldMk cId="529340965" sldId="383"/>
            <ac:spMk id="1138" creationId="{423A5B40-9DFE-9B47-8909-5076B2DF6325}"/>
          </ac:spMkLst>
        </pc:spChg>
        <pc:spChg chg="mod">
          <ac:chgData name="#NG CHI HUI#" userId="a8074964-3c0e-453e-bf61-1d9101821b9c" providerId="ADAL" clId="{6F6D8026-9D7B-E249-B11F-152A018EB705}" dt="2021-04-06T10:02:29.926" v="17404"/>
          <ac:spMkLst>
            <pc:docMk/>
            <pc:sldMk cId="529340965" sldId="383"/>
            <ac:spMk id="1139" creationId="{B17A0DD0-6180-7240-9B95-E9DD7A5ABBF9}"/>
          </ac:spMkLst>
        </pc:spChg>
        <pc:spChg chg="mod">
          <ac:chgData name="#NG CHI HUI#" userId="a8074964-3c0e-453e-bf61-1d9101821b9c" providerId="ADAL" clId="{6F6D8026-9D7B-E249-B11F-152A018EB705}" dt="2021-04-06T10:02:29.926" v="17404"/>
          <ac:spMkLst>
            <pc:docMk/>
            <pc:sldMk cId="529340965" sldId="383"/>
            <ac:spMk id="1140" creationId="{D9F7E9C7-CCC7-E943-B1BD-3B424B74EC98}"/>
          </ac:spMkLst>
        </pc:spChg>
        <pc:spChg chg="mod">
          <ac:chgData name="#NG CHI HUI#" userId="a8074964-3c0e-453e-bf61-1d9101821b9c" providerId="ADAL" clId="{6F6D8026-9D7B-E249-B11F-152A018EB705}" dt="2021-04-06T10:02:29.926" v="17404"/>
          <ac:spMkLst>
            <pc:docMk/>
            <pc:sldMk cId="529340965" sldId="383"/>
            <ac:spMk id="1141" creationId="{57CC69DC-4125-6E40-95D2-796F7CFBCD2A}"/>
          </ac:spMkLst>
        </pc:spChg>
        <pc:spChg chg="mod">
          <ac:chgData name="#NG CHI HUI#" userId="a8074964-3c0e-453e-bf61-1d9101821b9c" providerId="ADAL" clId="{6F6D8026-9D7B-E249-B11F-152A018EB705}" dt="2021-04-06T10:02:29.926" v="17404"/>
          <ac:spMkLst>
            <pc:docMk/>
            <pc:sldMk cId="529340965" sldId="383"/>
            <ac:spMk id="1142" creationId="{5F00B5BE-1343-6849-A01B-851C698E5ED3}"/>
          </ac:spMkLst>
        </pc:spChg>
        <pc:spChg chg="mod">
          <ac:chgData name="#NG CHI HUI#" userId="a8074964-3c0e-453e-bf61-1d9101821b9c" providerId="ADAL" clId="{6F6D8026-9D7B-E249-B11F-152A018EB705}" dt="2021-04-06T10:02:29.926" v="17404"/>
          <ac:spMkLst>
            <pc:docMk/>
            <pc:sldMk cId="529340965" sldId="383"/>
            <ac:spMk id="1143" creationId="{BE1B37E5-52F1-7346-A892-2F15E1E06A06}"/>
          </ac:spMkLst>
        </pc:spChg>
        <pc:spChg chg="mod">
          <ac:chgData name="#NG CHI HUI#" userId="a8074964-3c0e-453e-bf61-1d9101821b9c" providerId="ADAL" clId="{6F6D8026-9D7B-E249-B11F-152A018EB705}" dt="2021-04-06T10:02:29.926" v="17404"/>
          <ac:spMkLst>
            <pc:docMk/>
            <pc:sldMk cId="529340965" sldId="383"/>
            <ac:spMk id="1144" creationId="{B299F7F1-773A-9246-AC40-DF2571E3CC65}"/>
          </ac:spMkLst>
        </pc:spChg>
        <pc:spChg chg="mod">
          <ac:chgData name="#NG CHI HUI#" userId="a8074964-3c0e-453e-bf61-1d9101821b9c" providerId="ADAL" clId="{6F6D8026-9D7B-E249-B11F-152A018EB705}" dt="2021-04-06T10:02:29.926" v="17404"/>
          <ac:spMkLst>
            <pc:docMk/>
            <pc:sldMk cId="529340965" sldId="383"/>
            <ac:spMk id="1145" creationId="{E815CC52-4086-8148-A38E-03338AE36200}"/>
          </ac:spMkLst>
        </pc:spChg>
        <pc:spChg chg="mod">
          <ac:chgData name="#NG CHI HUI#" userId="a8074964-3c0e-453e-bf61-1d9101821b9c" providerId="ADAL" clId="{6F6D8026-9D7B-E249-B11F-152A018EB705}" dt="2021-04-06T10:02:29.926" v="17404"/>
          <ac:spMkLst>
            <pc:docMk/>
            <pc:sldMk cId="529340965" sldId="383"/>
            <ac:spMk id="1146" creationId="{3B688627-CE5A-F54E-B8E9-1938AD6945B7}"/>
          </ac:spMkLst>
        </pc:spChg>
        <pc:spChg chg="mod">
          <ac:chgData name="#NG CHI HUI#" userId="a8074964-3c0e-453e-bf61-1d9101821b9c" providerId="ADAL" clId="{6F6D8026-9D7B-E249-B11F-152A018EB705}" dt="2021-04-06T10:02:29.926" v="17404"/>
          <ac:spMkLst>
            <pc:docMk/>
            <pc:sldMk cId="529340965" sldId="383"/>
            <ac:spMk id="1147" creationId="{A7F67745-45A8-A148-9548-8A28D20EAFD0}"/>
          </ac:spMkLst>
        </pc:spChg>
        <pc:spChg chg="mod">
          <ac:chgData name="#NG CHI HUI#" userId="a8074964-3c0e-453e-bf61-1d9101821b9c" providerId="ADAL" clId="{6F6D8026-9D7B-E249-B11F-152A018EB705}" dt="2021-04-06T10:02:29.926" v="17404"/>
          <ac:spMkLst>
            <pc:docMk/>
            <pc:sldMk cId="529340965" sldId="383"/>
            <ac:spMk id="1148" creationId="{8B9AFEE7-073A-8844-82A8-E894FFF3B008}"/>
          </ac:spMkLst>
        </pc:spChg>
        <pc:spChg chg="mod">
          <ac:chgData name="#NG CHI HUI#" userId="a8074964-3c0e-453e-bf61-1d9101821b9c" providerId="ADAL" clId="{6F6D8026-9D7B-E249-B11F-152A018EB705}" dt="2021-04-06T10:02:29.926" v="17404"/>
          <ac:spMkLst>
            <pc:docMk/>
            <pc:sldMk cId="529340965" sldId="383"/>
            <ac:spMk id="1149" creationId="{D6BB7988-4D17-6944-9EBE-CFD03A1A29DF}"/>
          </ac:spMkLst>
        </pc:spChg>
        <pc:spChg chg="mod">
          <ac:chgData name="#NG CHI HUI#" userId="a8074964-3c0e-453e-bf61-1d9101821b9c" providerId="ADAL" clId="{6F6D8026-9D7B-E249-B11F-152A018EB705}" dt="2021-04-06T10:02:29.926" v="17404"/>
          <ac:spMkLst>
            <pc:docMk/>
            <pc:sldMk cId="529340965" sldId="383"/>
            <ac:spMk id="1150" creationId="{FCD424A9-993F-1A41-A7F6-6C5482BA8F5E}"/>
          </ac:spMkLst>
        </pc:spChg>
        <pc:spChg chg="mod">
          <ac:chgData name="#NG CHI HUI#" userId="a8074964-3c0e-453e-bf61-1d9101821b9c" providerId="ADAL" clId="{6F6D8026-9D7B-E249-B11F-152A018EB705}" dt="2021-04-06T10:02:29.926" v="17404"/>
          <ac:spMkLst>
            <pc:docMk/>
            <pc:sldMk cId="529340965" sldId="383"/>
            <ac:spMk id="1151" creationId="{5039394C-97EE-9245-9AA2-8986246D2C51}"/>
          </ac:spMkLst>
        </pc:spChg>
        <pc:spChg chg="mod">
          <ac:chgData name="#NG CHI HUI#" userId="a8074964-3c0e-453e-bf61-1d9101821b9c" providerId="ADAL" clId="{6F6D8026-9D7B-E249-B11F-152A018EB705}" dt="2021-04-06T10:02:29.926" v="17404"/>
          <ac:spMkLst>
            <pc:docMk/>
            <pc:sldMk cId="529340965" sldId="383"/>
            <ac:spMk id="1152" creationId="{9AF2E283-09B7-E84C-8918-BA788376632D}"/>
          </ac:spMkLst>
        </pc:spChg>
        <pc:spChg chg="mod">
          <ac:chgData name="#NG CHI HUI#" userId="a8074964-3c0e-453e-bf61-1d9101821b9c" providerId="ADAL" clId="{6F6D8026-9D7B-E249-B11F-152A018EB705}" dt="2021-04-06T10:02:29.926" v="17404"/>
          <ac:spMkLst>
            <pc:docMk/>
            <pc:sldMk cId="529340965" sldId="383"/>
            <ac:spMk id="1153" creationId="{3593EAD4-A13F-B742-9010-13E44AE74000}"/>
          </ac:spMkLst>
        </pc:spChg>
        <pc:spChg chg="mod">
          <ac:chgData name="#NG CHI HUI#" userId="a8074964-3c0e-453e-bf61-1d9101821b9c" providerId="ADAL" clId="{6F6D8026-9D7B-E249-B11F-152A018EB705}" dt="2021-04-06T10:02:29.926" v="17404"/>
          <ac:spMkLst>
            <pc:docMk/>
            <pc:sldMk cId="529340965" sldId="383"/>
            <ac:spMk id="1154" creationId="{72D68F6B-CEE0-5C4C-8573-6E3A1306920E}"/>
          </ac:spMkLst>
        </pc:spChg>
        <pc:spChg chg="mod">
          <ac:chgData name="#NG CHI HUI#" userId="a8074964-3c0e-453e-bf61-1d9101821b9c" providerId="ADAL" clId="{6F6D8026-9D7B-E249-B11F-152A018EB705}" dt="2021-04-06T10:02:29.926" v="17404"/>
          <ac:spMkLst>
            <pc:docMk/>
            <pc:sldMk cId="529340965" sldId="383"/>
            <ac:spMk id="1155" creationId="{006ACEF7-1613-4D4A-B1AD-BE294C03D433}"/>
          </ac:spMkLst>
        </pc:spChg>
        <pc:spChg chg="mod">
          <ac:chgData name="#NG CHI HUI#" userId="a8074964-3c0e-453e-bf61-1d9101821b9c" providerId="ADAL" clId="{6F6D8026-9D7B-E249-B11F-152A018EB705}" dt="2021-04-06T10:02:29.926" v="17404"/>
          <ac:spMkLst>
            <pc:docMk/>
            <pc:sldMk cId="529340965" sldId="383"/>
            <ac:spMk id="1156" creationId="{4F7BE1B8-5E23-8F47-BBA7-A6D8A6B3C7ED}"/>
          </ac:spMkLst>
        </pc:spChg>
        <pc:spChg chg="mod">
          <ac:chgData name="#NG CHI HUI#" userId="a8074964-3c0e-453e-bf61-1d9101821b9c" providerId="ADAL" clId="{6F6D8026-9D7B-E249-B11F-152A018EB705}" dt="2021-04-06T10:02:29.926" v="17404"/>
          <ac:spMkLst>
            <pc:docMk/>
            <pc:sldMk cId="529340965" sldId="383"/>
            <ac:spMk id="1157" creationId="{AD8C8F84-7822-0C4A-8C7E-EE0369A90188}"/>
          </ac:spMkLst>
        </pc:spChg>
        <pc:spChg chg="mod">
          <ac:chgData name="#NG CHI HUI#" userId="a8074964-3c0e-453e-bf61-1d9101821b9c" providerId="ADAL" clId="{6F6D8026-9D7B-E249-B11F-152A018EB705}" dt="2021-04-06T10:02:29.926" v="17404"/>
          <ac:spMkLst>
            <pc:docMk/>
            <pc:sldMk cId="529340965" sldId="383"/>
            <ac:spMk id="1158" creationId="{D9A0FC03-A9C6-2E48-99A1-742049009515}"/>
          </ac:spMkLst>
        </pc:spChg>
        <pc:spChg chg="mod">
          <ac:chgData name="#NG CHI HUI#" userId="a8074964-3c0e-453e-bf61-1d9101821b9c" providerId="ADAL" clId="{6F6D8026-9D7B-E249-B11F-152A018EB705}" dt="2021-04-06T10:02:29.926" v="17404"/>
          <ac:spMkLst>
            <pc:docMk/>
            <pc:sldMk cId="529340965" sldId="383"/>
            <ac:spMk id="1159" creationId="{C523D2C2-B7B0-DA4E-BA39-BAC58CFEE753}"/>
          </ac:spMkLst>
        </pc:spChg>
        <pc:spChg chg="mod">
          <ac:chgData name="#NG CHI HUI#" userId="a8074964-3c0e-453e-bf61-1d9101821b9c" providerId="ADAL" clId="{6F6D8026-9D7B-E249-B11F-152A018EB705}" dt="2021-04-06T10:02:29.926" v="17404"/>
          <ac:spMkLst>
            <pc:docMk/>
            <pc:sldMk cId="529340965" sldId="383"/>
            <ac:spMk id="1160" creationId="{D34EFEDD-EDB7-2C43-9095-C761FC38E312}"/>
          </ac:spMkLst>
        </pc:spChg>
        <pc:spChg chg="mod">
          <ac:chgData name="#NG CHI HUI#" userId="a8074964-3c0e-453e-bf61-1d9101821b9c" providerId="ADAL" clId="{6F6D8026-9D7B-E249-B11F-152A018EB705}" dt="2021-04-06T10:02:29.926" v="17404"/>
          <ac:spMkLst>
            <pc:docMk/>
            <pc:sldMk cId="529340965" sldId="383"/>
            <ac:spMk id="1161" creationId="{5E318B69-1BE1-F047-9696-C4061397907B}"/>
          </ac:spMkLst>
        </pc:spChg>
        <pc:spChg chg="mod">
          <ac:chgData name="#NG CHI HUI#" userId="a8074964-3c0e-453e-bf61-1d9101821b9c" providerId="ADAL" clId="{6F6D8026-9D7B-E249-B11F-152A018EB705}" dt="2021-04-06T10:02:29.926" v="17404"/>
          <ac:spMkLst>
            <pc:docMk/>
            <pc:sldMk cId="529340965" sldId="383"/>
            <ac:spMk id="1162" creationId="{FD3BB270-0270-3E42-A725-F82C6356D618}"/>
          </ac:spMkLst>
        </pc:spChg>
        <pc:spChg chg="mod">
          <ac:chgData name="#NG CHI HUI#" userId="a8074964-3c0e-453e-bf61-1d9101821b9c" providerId="ADAL" clId="{6F6D8026-9D7B-E249-B11F-152A018EB705}" dt="2021-04-06T10:02:29.926" v="17404"/>
          <ac:spMkLst>
            <pc:docMk/>
            <pc:sldMk cId="529340965" sldId="383"/>
            <ac:spMk id="1163" creationId="{A8B0A032-AA32-8747-A63B-C6A833588159}"/>
          </ac:spMkLst>
        </pc:spChg>
        <pc:spChg chg="mod">
          <ac:chgData name="#NG CHI HUI#" userId="a8074964-3c0e-453e-bf61-1d9101821b9c" providerId="ADAL" clId="{6F6D8026-9D7B-E249-B11F-152A018EB705}" dt="2021-04-06T10:02:29.926" v="17404"/>
          <ac:spMkLst>
            <pc:docMk/>
            <pc:sldMk cId="529340965" sldId="383"/>
            <ac:spMk id="1164" creationId="{ECAD6376-8414-6340-88C1-31408B4E4146}"/>
          </ac:spMkLst>
        </pc:spChg>
        <pc:spChg chg="mod">
          <ac:chgData name="#NG CHI HUI#" userId="a8074964-3c0e-453e-bf61-1d9101821b9c" providerId="ADAL" clId="{6F6D8026-9D7B-E249-B11F-152A018EB705}" dt="2021-04-06T10:02:29.926" v="17404"/>
          <ac:spMkLst>
            <pc:docMk/>
            <pc:sldMk cId="529340965" sldId="383"/>
            <ac:spMk id="1165" creationId="{11D18F6C-880C-FD45-B974-9E274ABDAAB3}"/>
          </ac:spMkLst>
        </pc:spChg>
        <pc:spChg chg="mod">
          <ac:chgData name="#NG CHI HUI#" userId="a8074964-3c0e-453e-bf61-1d9101821b9c" providerId="ADAL" clId="{6F6D8026-9D7B-E249-B11F-152A018EB705}" dt="2021-04-06T10:02:29.926" v="17404"/>
          <ac:spMkLst>
            <pc:docMk/>
            <pc:sldMk cId="529340965" sldId="383"/>
            <ac:spMk id="1166" creationId="{37AA83E5-05C5-F647-8E07-4A0B2A78DFBB}"/>
          </ac:spMkLst>
        </pc:spChg>
        <pc:spChg chg="mod">
          <ac:chgData name="#NG CHI HUI#" userId="a8074964-3c0e-453e-bf61-1d9101821b9c" providerId="ADAL" clId="{6F6D8026-9D7B-E249-B11F-152A018EB705}" dt="2021-04-06T10:02:29.926" v="17404"/>
          <ac:spMkLst>
            <pc:docMk/>
            <pc:sldMk cId="529340965" sldId="383"/>
            <ac:spMk id="1167" creationId="{90956322-E751-2D4F-8753-3C2919A6EC67}"/>
          </ac:spMkLst>
        </pc:spChg>
        <pc:spChg chg="mod">
          <ac:chgData name="#NG CHI HUI#" userId="a8074964-3c0e-453e-bf61-1d9101821b9c" providerId="ADAL" clId="{6F6D8026-9D7B-E249-B11F-152A018EB705}" dt="2021-04-06T10:02:29.926" v="17404"/>
          <ac:spMkLst>
            <pc:docMk/>
            <pc:sldMk cId="529340965" sldId="383"/>
            <ac:spMk id="1168" creationId="{D0465388-4AC1-2349-8403-4D667675C6D6}"/>
          </ac:spMkLst>
        </pc:spChg>
        <pc:spChg chg="mod">
          <ac:chgData name="#NG CHI HUI#" userId="a8074964-3c0e-453e-bf61-1d9101821b9c" providerId="ADAL" clId="{6F6D8026-9D7B-E249-B11F-152A018EB705}" dt="2021-04-06T10:02:29.926" v="17404"/>
          <ac:spMkLst>
            <pc:docMk/>
            <pc:sldMk cId="529340965" sldId="383"/>
            <ac:spMk id="1169" creationId="{15C23875-2BB5-4542-93D8-395968776E73}"/>
          </ac:spMkLst>
        </pc:spChg>
        <pc:spChg chg="mod">
          <ac:chgData name="#NG CHI HUI#" userId="a8074964-3c0e-453e-bf61-1d9101821b9c" providerId="ADAL" clId="{6F6D8026-9D7B-E249-B11F-152A018EB705}" dt="2021-04-06T10:02:29.926" v="17404"/>
          <ac:spMkLst>
            <pc:docMk/>
            <pc:sldMk cId="529340965" sldId="383"/>
            <ac:spMk id="1170" creationId="{A326AB08-5A63-A645-A2DC-0F2BAA987842}"/>
          </ac:spMkLst>
        </pc:spChg>
        <pc:spChg chg="mod">
          <ac:chgData name="#NG CHI HUI#" userId="a8074964-3c0e-453e-bf61-1d9101821b9c" providerId="ADAL" clId="{6F6D8026-9D7B-E249-B11F-152A018EB705}" dt="2021-04-06T10:02:29.926" v="17404"/>
          <ac:spMkLst>
            <pc:docMk/>
            <pc:sldMk cId="529340965" sldId="383"/>
            <ac:spMk id="1171" creationId="{98BA6B2A-82AC-F342-AC49-C53B71985A2A}"/>
          </ac:spMkLst>
        </pc:spChg>
        <pc:spChg chg="mod">
          <ac:chgData name="#NG CHI HUI#" userId="a8074964-3c0e-453e-bf61-1d9101821b9c" providerId="ADAL" clId="{6F6D8026-9D7B-E249-B11F-152A018EB705}" dt="2021-04-06T10:02:29.926" v="17404"/>
          <ac:spMkLst>
            <pc:docMk/>
            <pc:sldMk cId="529340965" sldId="383"/>
            <ac:spMk id="1172" creationId="{577EB695-5E58-FA4C-8787-73EA364AD364}"/>
          </ac:spMkLst>
        </pc:spChg>
        <pc:spChg chg="mod">
          <ac:chgData name="#NG CHI HUI#" userId="a8074964-3c0e-453e-bf61-1d9101821b9c" providerId="ADAL" clId="{6F6D8026-9D7B-E249-B11F-152A018EB705}" dt="2021-04-06T10:02:29.926" v="17404"/>
          <ac:spMkLst>
            <pc:docMk/>
            <pc:sldMk cId="529340965" sldId="383"/>
            <ac:spMk id="1173" creationId="{D2A90C0B-5841-9E46-8060-3BA8C93CB138}"/>
          </ac:spMkLst>
        </pc:spChg>
        <pc:spChg chg="mod">
          <ac:chgData name="#NG CHI HUI#" userId="a8074964-3c0e-453e-bf61-1d9101821b9c" providerId="ADAL" clId="{6F6D8026-9D7B-E249-B11F-152A018EB705}" dt="2021-04-06T10:02:29.926" v="17404"/>
          <ac:spMkLst>
            <pc:docMk/>
            <pc:sldMk cId="529340965" sldId="383"/>
            <ac:spMk id="1174" creationId="{488D3A70-AD91-4145-A1A3-530E97CC94F9}"/>
          </ac:spMkLst>
        </pc:spChg>
        <pc:spChg chg="mod">
          <ac:chgData name="#NG CHI HUI#" userId="a8074964-3c0e-453e-bf61-1d9101821b9c" providerId="ADAL" clId="{6F6D8026-9D7B-E249-B11F-152A018EB705}" dt="2021-04-06T10:02:29.926" v="17404"/>
          <ac:spMkLst>
            <pc:docMk/>
            <pc:sldMk cId="529340965" sldId="383"/>
            <ac:spMk id="1175" creationId="{338B74E1-518D-5C48-B782-78732CB05FCC}"/>
          </ac:spMkLst>
        </pc:spChg>
        <pc:spChg chg="mod">
          <ac:chgData name="#NG CHI HUI#" userId="a8074964-3c0e-453e-bf61-1d9101821b9c" providerId="ADAL" clId="{6F6D8026-9D7B-E249-B11F-152A018EB705}" dt="2021-04-06T10:02:29.926" v="17404"/>
          <ac:spMkLst>
            <pc:docMk/>
            <pc:sldMk cId="529340965" sldId="383"/>
            <ac:spMk id="1176" creationId="{FB66D256-66A4-E34D-A587-D983DB39CC58}"/>
          </ac:spMkLst>
        </pc:spChg>
        <pc:spChg chg="mod">
          <ac:chgData name="#NG CHI HUI#" userId="a8074964-3c0e-453e-bf61-1d9101821b9c" providerId="ADAL" clId="{6F6D8026-9D7B-E249-B11F-152A018EB705}" dt="2021-04-06T10:02:29.926" v="17404"/>
          <ac:spMkLst>
            <pc:docMk/>
            <pc:sldMk cId="529340965" sldId="383"/>
            <ac:spMk id="1177" creationId="{9E510A46-269F-FA43-BB2F-D6B34B315BF8}"/>
          </ac:spMkLst>
        </pc:spChg>
        <pc:spChg chg="mod">
          <ac:chgData name="#NG CHI HUI#" userId="a8074964-3c0e-453e-bf61-1d9101821b9c" providerId="ADAL" clId="{6F6D8026-9D7B-E249-B11F-152A018EB705}" dt="2021-04-06T10:02:29.926" v="17404"/>
          <ac:spMkLst>
            <pc:docMk/>
            <pc:sldMk cId="529340965" sldId="383"/>
            <ac:spMk id="1178" creationId="{16D978E0-1B52-9F43-9013-7CC17A8993AE}"/>
          </ac:spMkLst>
        </pc:spChg>
        <pc:spChg chg="mod">
          <ac:chgData name="#NG CHI HUI#" userId="a8074964-3c0e-453e-bf61-1d9101821b9c" providerId="ADAL" clId="{6F6D8026-9D7B-E249-B11F-152A018EB705}" dt="2021-04-06T10:02:29.926" v="17404"/>
          <ac:spMkLst>
            <pc:docMk/>
            <pc:sldMk cId="529340965" sldId="383"/>
            <ac:spMk id="1179" creationId="{31756822-84F3-9340-9A18-C8E8BDD5D8F1}"/>
          </ac:spMkLst>
        </pc:spChg>
        <pc:spChg chg="mod">
          <ac:chgData name="#NG CHI HUI#" userId="a8074964-3c0e-453e-bf61-1d9101821b9c" providerId="ADAL" clId="{6F6D8026-9D7B-E249-B11F-152A018EB705}" dt="2021-04-06T10:02:29.926" v="17404"/>
          <ac:spMkLst>
            <pc:docMk/>
            <pc:sldMk cId="529340965" sldId="383"/>
            <ac:spMk id="1180" creationId="{A8AA0AF3-9203-D94F-BBCC-2D55809C4F86}"/>
          </ac:spMkLst>
        </pc:spChg>
        <pc:spChg chg="mod">
          <ac:chgData name="#NG CHI HUI#" userId="a8074964-3c0e-453e-bf61-1d9101821b9c" providerId="ADAL" clId="{6F6D8026-9D7B-E249-B11F-152A018EB705}" dt="2021-04-06T10:02:29.926" v="17404"/>
          <ac:spMkLst>
            <pc:docMk/>
            <pc:sldMk cId="529340965" sldId="383"/>
            <ac:spMk id="1181" creationId="{F5C15E20-8C7C-D04A-B8DE-631A6D1A9F07}"/>
          </ac:spMkLst>
        </pc:spChg>
        <pc:spChg chg="mod">
          <ac:chgData name="#NG CHI HUI#" userId="a8074964-3c0e-453e-bf61-1d9101821b9c" providerId="ADAL" clId="{6F6D8026-9D7B-E249-B11F-152A018EB705}" dt="2021-04-06T10:02:29.926" v="17404"/>
          <ac:spMkLst>
            <pc:docMk/>
            <pc:sldMk cId="529340965" sldId="383"/>
            <ac:spMk id="1182" creationId="{142B8087-F8E2-BD49-AADE-3D7D5CB33181}"/>
          </ac:spMkLst>
        </pc:spChg>
        <pc:spChg chg="mod">
          <ac:chgData name="#NG CHI HUI#" userId="a8074964-3c0e-453e-bf61-1d9101821b9c" providerId="ADAL" clId="{6F6D8026-9D7B-E249-B11F-152A018EB705}" dt="2021-04-06T10:02:29.926" v="17404"/>
          <ac:spMkLst>
            <pc:docMk/>
            <pc:sldMk cId="529340965" sldId="383"/>
            <ac:spMk id="1183" creationId="{5408897F-DDFE-8746-B153-DB8699D78DE0}"/>
          </ac:spMkLst>
        </pc:spChg>
        <pc:spChg chg="mod">
          <ac:chgData name="#NG CHI HUI#" userId="a8074964-3c0e-453e-bf61-1d9101821b9c" providerId="ADAL" clId="{6F6D8026-9D7B-E249-B11F-152A018EB705}" dt="2021-04-06T10:02:29.926" v="17404"/>
          <ac:spMkLst>
            <pc:docMk/>
            <pc:sldMk cId="529340965" sldId="383"/>
            <ac:spMk id="1184" creationId="{E57429EF-8016-BB41-92B3-C9792B05E6A9}"/>
          </ac:spMkLst>
        </pc:spChg>
        <pc:spChg chg="mod">
          <ac:chgData name="#NG CHI HUI#" userId="a8074964-3c0e-453e-bf61-1d9101821b9c" providerId="ADAL" clId="{6F6D8026-9D7B-E249-B11F-152A018EB705}" dt="2021-04-06T10:02:29.926" v="17404"/>
          <ac:spMkLst>
            <pc:docMk/>
            <pc:sldMk cId="529340965" sldId="383"/>
            <ac:spMk id="1185" creationId="{6AEB820E-EE9F-F640-B0D7-7610F6FCF2FB}"/>
          </ac:spMkLst>
        </pc:spChg>
        <pc:spChg chg="mod">
          <ac:chgData name="#NG CHI HUI#" userId="a8074964-3c0e-453e-bf61-1d9101821b9c" providerId="ADAL" clId="{6F6D8026-9D7B-E249-B11F-152A018EB705}" dt="2021-04-06T10:02:29.926" v="17404"/>
          <ac:spMkLst>
            <pc:docMk/>
            <pc:sldMk cId="529340965" sldId="383"/>
            <ac:spMk id="1186" creationId="{4263DE46-DB78-C64F-B91B-DE57C75D2352}"/>
          </ac:spMkLst>
        </pc:spChg>
        <pc:spChg chg="mod">
          <ac:chgData name="#NG CHI HUI#" userId="a8074964-3c0e-453e-bf61-1d9101821b9c" providerId="ADAL" clId="{6F6D8026-9D7B-E249-B11F-152A018EB705}" dt="2021-04-06T10:02:29.926" v="17404"/>
          <ac:spMkLst>
            <pc:docMk/>
            <pc:sldMk cId="529340965" sldId="383"/>
            <ac:spMk id="1187" creationId="{084A24EC-D1B9-1640-93EF-467DDDEAF055}"/>
          </ac:spMkLst>
        </pc:spChg>
        <pc:spChg chg="mod">
          <ac:chgData name="#NG CHI HUI#" userId="a8074964-3c0e-453e-bf61-1d9101821b9c" providerId="ADAL" clId="{6F6D8026-9D7B-E249-B11F-152A018EB705}" dt="2021-04-06T10:02:29.926" v="17404"/>
          <ac:spMkLst>
            <pc:docMk/>
            <pc:sldMk cId="529340965" sldId="383"/>
            <ac:spMk id="1188" creationId="{0C58CCD3-C6CC-BA4C-949C-F30EEF82F3BE}"/>
          </ac:spMkLst>
        </pc:spChg>
        <pc:spChg chg="mod">
          <ac:chgData name="#NG CHI HUI#" userId="a8074964-3c0e-453e-bf61-1d9101821b9c" providerId="ADAL" clId="{6F6D8026-9D7B-E249-B11F-152A018EB705}" dt="2021-04-06T10:02:29.926" v="17404"/>
          <ac:spMkLst>
            <pc:docMk/>
            <pc:sldMk cId="529340965" sldId="383"/>
            <ac:spMk id="1189" creationId="{A3CB52E0-CBFE-8D4A-9FEE-64A35220FD3D}"/>
          </ac:spMkLst>
        </pc:spChg>
        <pc:spChg chg="mod">
          <ac:chgData name="#NG CHI HUI#" userId="a8074964-3c0e-453e-bf61-1d9101821b9c" providerId="ADAL" clId="{6F6D8026-9D7B-E249-B11F-152A018EB705}" dt="2021-04-06T10:02:29.926" v="17404"/>
          <ac:spMkLst>
            <pc:docMk/>
            <pc:sldMk cId="529340965" sldId="383"/>
            <ac:spMk id="1190" creationId="{111CB8D4-57B7-F348-AD8D-94982269F807}"/>
          </ac:spMkLst>
        </pc:spChg>
        <pc:spChg chg="mod">
          <ac:chgData name="#NG CHI HUI#" userId="a8074964-3c0e-453e-bf61-1d9101821b9c" providerId="ADAL" clId="{6F6D8026-9D7B-E249-B11F-152A018EB705}" dt="2021-04-06T10:02:29.926" v="17404"/>
          <ac:spMkLst>
            <pc:docMk/>
            <pc:sldMk cId="529340965" sldId="383"/>
            <ac:spMk id="1191" creationId="{F52D5C3D-9DA8-BD42-8E23-98C284D48B3C}"/>
          </ac:spMkLst>
        </pc:spChg>
        <pc:spChg chg="mod">
          <ac:chgData name="#NG CHI HUI#" userId="a8074964-3c0e-453e-bf61-1d9101821b9c" providerId="ADAL" clId="{6F6D8026-9D7B-E249-B11F-152A018EB705}" dt="2021-04-06T10:02:29.926" v="17404"/>
          <ac:spMkLst>
            <pc:docMk/>
            <pc:sldMk cId="529340965" sldId="383"/>
            <ac:spMk id="1192" creationId="{070900BF-0C89-D84D-A058-5C2D1E7B3A6F}"/>
          </ac:spMkLst>
        </pc:spChg>
        <pc:spChg chg="mod">
          <ac:chgData name="#NG CHI HUI#" userId="a8074964-3c0e-453e-bf61-1d9101821b9c" providerId="ADAL" clId="{6F6D8026-9D7B-E249-B11F-152A018EB705}" dt="2021-04-06T10:02:29.926" v="17404"/>
          <ac:spMkLst>
            <pc:docMk/>
            <pc:sldMk cId="529340965" sldId="383"/>
            <ac:spMk id="1193" creationId="{32339BFE-1731-F94D-B12A-EF0C29433A98}"/>
          </ac:spMkLst>
        </pc:spChg>
        <pc:spChg chg="mod">
          <ac:chgData name="#NG CHI HUI#" userId="a8074964-3c0e-453e-bf61-1d9101821b9c" providerId="ADAL" clId="{6F6D8026-9D7B-E249-B11F-152A018EB705}" dt="2021-04-06T10:02:29.926" v="17404"/>
          <ac:spMkLst>
            <pc:docMk/>
            <pc:sldMk cId="529340965" sldId="383"/>
            <ac:spMk id="1194" creationId="{0AB52DD6-BB6C-2349-AAEB-9FB2DBD767EF}"/>
          </ac:spMkLst>
        </pc:spChg>
        <pc:spChg chg="mod">
          <ac:chgData name="#NG CHI HUI#" userId="a8074964-3c0e-453e-bf61-1d9101821b9c" providerId="ADAL" clId="{6F6D8026-9D7B-E249-B11F-152A018EB705}" dt="2021-04-06T10:02:29.926" v="17404"/>
          <ac:spMkLst>
            <pc:docMk/>
            <pc:sldMk cId="529340965" sldId="383"/>
            <ac:spMk id="1195" creationId="{742832FD-DE4B-6A42-8A78-FCB6C6A7691D}"/>
          </ac:spMkLst>
        </pc:spChg>
        <pc:spChg chg="mod">
          <ac:chgData name="#NG CHI HUI#" userId="a8074964-3c0e-453e-bf61-1d9101821b9c" providerId="ADAL" clId="{6F6D8026-9D7B-E249-B11F-152A018EB705}" dt="2021-04-06T10:02:29.926" v="17404"/>
          <ac:spMkLst>
            <pc:docMk/>
            <pc:sldMk cId="529340965" sldId="383"/>
            <ac:spMk id="1196" creationId="{FA22F724-8626-5E43-95D4-8981F3C840C8}"/>
          </ac:spMkLst>
        </pc:spChg>
        <pc:spChg chg="mod">
          <ac:chgData name="#NG CHI HUI#" userId="a8074964-3c0e-453e-bf61-1d9101821b9c" providerId="ADAL" clId="{6F6D8026-9D7B-E249-B11F-152A018EB705}" dt="2021-04-06T10:02:29.926" v="17404"/>
          <ac:spMkLst>
            <pc:docMk/>
            <pc:sldMk cId="529340965" sldId="383"/>
            <ac:spMk id="1197" creationId="{CD2B8072-80CC-C54D-8F4E-580E3B91712A}"/>
          </ac:spMkLst>
        </pc:spChg>
        <pc:spChg chg="mod">
          <ac:chgData name="#NG CHI HUI#" userId="a8074964-3c0e-453e-bf61-1d9101821b9c" providerId="ADAL" clId="{6F6D8026-9D7B-E249-B11F-152A018EB705}" dt="2021-04-06T10:02:29.926" v="17404"/>
          <ac:spMkLst>
            <pc:docMk/>
            <pc:sldMk cId="529340965" sldId="383"/>
            <ac:spMk id="1198" creationId="{872CFBA8-78AB-F149-946B-6148D398CB42}"/>
          </ac:spMkLst>
        </pc:spChg>
        <pc:spChg chg="mod">
          <ac:chgData name="#NG CHI HUI#" userId="a8074964-3c0e-453e-bf61-1d9101821b9c" providerId="ADAL" clId="{6F6D8026-9D7B-E249-B11F-152A018EB705}" dt="2021-04-06T10:02:29.926" v="17404"/>
          <ac:spMkLst>
            <pc:docMk/>
            <pc:sldMk cId="529340965" sldId="383"/>
            <ac:spMk id="1199" creationId="{E3C009A7-CD84-EF42-B950-20C051693FCD}"/>
          </ac:spMkLst>
        </pc:spChg>
        <pc:spChg chg="mod">
          <ac:chgData name="#NG CHI HUI#" userId="a8074964-3c0e-453e-bf61-1d9101821b9c" providerId="ADAL" clId="{6F6D8026-9D7B-E249-B11F-152A018EB705}" dt="2021-04-06T10:02:29.926" v="17404"/>
          <ac:spMkLst>
            <pc:docMk/>
            <pc:sldMk cId="529340965" sldId="383"/>
            <ac:spMk id="1200" creationId="{FA5D8D1D-A175-6A49-AB99-C8EF26ACC073}"/>
          </ac:spMkLst>
        </pc:spChg>
        <pc:spChg chg="mod">
          <ac:chgData name="#NG CHI HUI#" userId="a8074964-3c0e-453e-bf61-1d9101821b9c" providerId="ADAL" clId="{6F6D8026-9D7B-E249-B11F-152A018EB705}" dt="2021-04-06T10:02:29.926" v="17404"/>
          <ac:spMkLst>
            <pc:docMk/>
            <pc:sldMk cId="529340965" sldId="383"/>
            <ac:spMk id="1201" creationId="{335357C8-F013-0C40-A52A-DB08139048F8}"/>
          </ac:spMkLst>
        </pc:spChg>
        <pc:spChg chg="mod">
          <ac:chgData name="#NG CHI HUI#" userId="a8074964-3c0e-453e-bf61-1d9101821b9c" providerId="ADAL" clId="{6F6D8026-9D7B-E249-B11F-152A018EB705}" dt="2021-04-06T10:02:29.926" v="17404"/>
          <ac:spMkLst>
            <pc:docMk/>
            <pc:sldMk cId="529340965" sldId="383"/>
            <ac:spMk id="1202" creationId="{9D097BCF-5A3B-4241-8F53-DE35132AD854}"/>
          </ac:spMkLst>
        </pc:spChg>
        <pc:spChg chg="mod">
          <ac:chgData name="#NG CHI HUI#" userId="a8074964-3c0e-453e-bf61-1d9101821b9c" providerId="ADAL" clId="{6F6D8026-9D7B-E249-B11F-152A018EB705}" dt="2021-04-06T10:02:29.926" v="17404"/>
          <ac:spMkLst>
            <pc:docMk/>
            <pc:sldMk cId="529340965" sldId="383"/>
            <ac:spMk id="1203" creationId="{C46B21A5-81A9-5544-B64E-DE90877A363B}"/>
          </ac:spMkLst>
        </pc:spChg>
        <pc:spChg chg="mod">
          <ac:chgData name="#NG CHI HUI#" userId="a8074964-3c0e-453e-bf61-1d9101821b9c" providerId="ADAL" clId="{6F6D8026-9D7B-E249-B11F-152A018EB705}" dt="2021-04-06T10:02:29.926" v="17404"/>
          <ac:spMkLst>
            <pc:docMk/>
            <pc:sldMk cId="529340965" sldId="383"/>
            <ac:spMk id="1204" creationId="{5B995D05-3AEF-4540-B088-FB8E9154AAF6}"/>
          </ac:spMkLst>
        </pc:spChg>
        <pc:spChg chg="mod">
          <ac:chgData name="#NG CHI HUI#" userId="a8074964-3c0e-453e-bf61-1d9101821b9c" providerId="ADAL" clId="{6F6D8026-9D7B-E249-B11F-152A018EB705}" dt="2021-04-06T10:02:29.926" v="17404"/>
          <ac:spMkLst>
            <pc:docMk/>
            <pc:sldMk cId="529340965" sldId="383"/>
            <ac:spMk id="1205" creationId="{814C2F18-9BB5-9941-8D87-7EFF0D7CE1BD}"/>
          </ac:spMkLst>
        </pc:spChg>
        <pc:spChg chg="mod">
          <ac:chgData name="#NG CHI HUI#" userId="a8074964-3c0e-453e-bf61-1d9101821b9c" providerId="ADAL" clId="{6F6D8026-9D7B-E249-B11F-152A018EB705}" dt="2021-04-06T10:02:29.926" v="17404"/>
          <ac:spMkLst>
            <pc:docMk/>
            <pc:sldMk cId="529340965" sldId="383"/>
            <ac:spMk id="1206" creationId="{F88EE984-86EF-2B43-BF24-A14991E2D53F}"/>
          </ac:spMkLst>
        </pc:spChg>
        <pc:spChg chg="mod">
          <ac:chgData name="#NG CHI HUI#" userId="a8074964-3c0e-453e-bf61-1d9101821b9c" providerId="ADAL" clId="{6F6D8026-9D7B-E249-B11F-152A018EB705}" dt="2021-04-06T10:02:29.926" v="17404"/>
          <ac:spMkLst>
            <pc:docMk/>
            <pc:sldMk cId="529340965" sldId="383"/>
            <ac:spMk id="1207" creationId="{7DBC368E-5090-0A42-B326-033D28742227}"/>
          </ac:spMkLst>
        </pc:spChg>
        <pc:spChg chg="mod">
          <ac:chgData name="#NG CHI HUI#" userId="a8074964-3c0e-453e-bf61-1d9101821b9c" providerId="ADAL" clId="{6F6D8026-9D7B-E249-B11F-152A018EB705}" dt="2021-04-06T10:02:29.926" v="17404"/>
          <ac:spMkLst>
            <pc:docMk/>
            <pc:sldMk cId="529340965" sldId="383"/>
            <ac:spMk id="1208" creationId="{B90963A4-8376-4E48-92AC-1D31621DAFC2}"/>
          </ac:spMkLst>
        </pc:spChg>
        <pc:spChg chg="mod">
          <ac:chgData name="#NG CHI HUI#" userId="a8074964-3c0e-453e-bf61-1d9101821b9c" providerId="ADAL" clId="{6F6D8026-9D7B-E249-B11F-152A018EB705}" dt="2021-04-06T10:02:29.926" v="17404"/>
          <ac:spMkLst>
            <pc:docMk/>
            <pc:sldMk cId="529340965" sldId="383"/>
            <ac:spMk id="1209" creationId="{FC4EFCE0-0894-A740-B197-37271D46D548}"/>
          </ac:spMkLst>
        </pc:spChg>
        <pc:spChg chg="mod">
          <ac:chgData name="#NG CHI HUI#" userId="a8074964-3c0e-453e-bf61-1d9101821b9c" providerId="ADAL" clId="{6F6D8026-9D7B-E249-B11F-152A018EB705}" dt="2021-04-06T10:02:29.926" v="17404"/>
          <ac:spMkLst>
            <pc:docMk/>
            <pc:sldMk cId="529340965" sldId="383"/>
            <ac:spMk id="1210" creationId="{0212A308-7CC5-4A44-AC8B-26CE336D73C7}"/>
          </ac:spMkLst>
        </pc:spChg>
        <pc:spChg chg="mod">
          <ac:chgData name="#NG CHI HUI#" userId="a8074964-3c0e-453e-bf61-1d9101821b9c" providerId="ADAL" clId="{6F6D8026-9D7B-E249-B11F-152A018EB705}" dt="2021-04-06T10:02:29.926" v="17404"/>
          <ac:spMkLst>
            <pc:docMk/>
            <pc:sldMk cId="529340965" sldId="383"/>
            <ac:spMk id="1211" creationId="{18B353DF-0638-A04B-9849-450F6C17716E}"/>
          </ac:spMkLst>
        </pc:spChg>
        <pc:spChg chg="mod">
          <ac:chgData name="#NG CHI HUI#" userId="a8074964-3c0e-453e-bf61-1d9101821b9c" providerId="ADAL" clId="{6F6D8026-9D7B-E249-B11F-152A018EB705}" dt="2021-04-06T10:02:29.926" v="17404"/>
          <ac:spMkLst>
            <pc:docMk/>
            <pc:sldMk cId="529340965" sldId="383"/>
            <ac:spMk id="1212" creationId="{6DBA2746-6D5E-9E4A-9200-51528A2706B1}"/>
          </ac:spMkLst>
        </pc:spChg>
        <pc:spChg chg="mod">
          <ac:chgData name="#NG CHI HUI#" userId="a8074964-3c0e-453e-bf61-1d9101821b9c" providerId="ADAL" clId="{6F6D8026-9D7B-E249-B11F-152A018EB705}" dt="2021-04-06T10:02:29.926" v="17404"/>
          <ac:spMkLst>
            <pc:docMk/>
            <pc:sldMk cId="529340965" sldId="383"/>
            <ac:spMk id="1213" creationId="{9E892018-D929-D44A-8C69-BD49580F4BF9}"/>
          </ac:spMkLst>
        </pc:spChg>
        <pc:spChg chg="mod">
          <ac:chgData name="#NG CHI HUI#" userId="a8074964-3c0e-453e-bf61-1d9101821b9c" providerId="ADAL" clId="{6F6D8026-9D7B-E249-B11F-152A018EB705}" dt="2021-04-06T10:02:29.926" v="17404"/>
          <ac:spMkLst>
            <pc:docMk/>
            <pc:sldMk cId="529340965" sldId="383"/>
            <ac:spMk id="1214" creationId="{92C785EC-9705-6743-BE85-D9A873B7AA78}"/>
          </ac:spMkLst>
        </pc:spChg>
        <pc:spChg chg="mod">
          <ac:chgData name="#NG CHI HUI#" userId="a8074964-3c0e-453e-bf61-1d9101821b9c" providerId="ADAL" clId="{6F6D8026-9D7B-E249-B11F-152A018EB705}" dt="2021-04-06T10:02:29.926" v="17404"/>
          <ac:spMkLst>
            <pc:docMk/>
            <pc:sldMk cId="529340965" sldId="383"/>
            <ac:spMk id="1215" creationId="{D100FEB0-F765-624D-B0D0-EEF2DDE8129B}"/>
          </ac:spMkLst>
        </pc:spChg>
        <pc:spChg chg="mod">
          <ac:chgData name="#NG CHI HUI#" userId="a8074964-3c0e-453e-bf61-1d9101821b9c" providerId="ADAL" clId="{6F6D8026-9D7B-E249-B11F-152A018EB705}" dt="2021-04-06T10:02:29.926" v="17404"/>
          <ac:spMkLst>
            <pc:docMk/>
            <pc:sldMk cId="529340965" sldId="383"/>
            <ac:spMk id="1216" creationId="{08A1A2FA-8E5B-1F41-B97C-15BDC9373DA3}"/>
          </ac:spMkLst>
        </pc:spChg>
        <pc:spChg chg="mod">
          <ac:chgData name="#NG CHI HUI#" userId="a8074964-3c0e-453e-bf61-1d9101821b9c" providerId="ADAL" clId="{6F6D8026-9D7B-E249-B11F-152A018EB705}" dt="2021-04-06T10:02:29.926" v="17404"/>
          <ac:spMkLst>
            <pc:docMk/>
            <pc:sldMk cId="529340965" sldId="383"/>
            <ac:spMk id="1217" creationId="{ADAE9D2C-6E3D-B94F-B249-7F9170C92EA3}"/>
          </ac:spMkLst>
        </pc:spChg>
        <pc:spChg chg="mod">
          <ac:chgData name="#NG CHI HUI#" userId="a8074964-3c0e-453e-bf61-1d9101821b9c" providerId="ADAL" clId="{6F6D8026-9D7B-E249-B11F-152A018EB705}" dt="2021-04-06T10:02:29.926" v="17404"/>
          <ac:spMkLst>
            <pc:docMk/>
            <pc:sldMk cId="529340965" sldId="383"/>
            <ac:spMk id="1218" creationId="{2EC8103D-C374-AA43-B8FC-359EADB35EFD}"/>
          </ac:spMkLst>
        </pc:spChg>
        <pc:spChg chg="mod">
          <ac:chgData name="#NG CHI HUI#" userId="a8074964-3c0e-453e-bf61-1d9101821b9c" providerId="ADAL" clId="{6F6D8026-9D7B-E249-B11F-152A018EB705}" dt="2021-04-06T10:02:29.926" v="17404"/>
          <ac:spMkLst>
            <pc:docMk/>
            <pc:sldMk cId="529340965" sldId="383"/>
            <ac:spMk id="1219" creationId="{0A757B64-109A-DB45-B29E-8A06E8811B67}"/>
          </ac:spMkLst>
        </pc:spChg>
        <pc:spChg chg="mod">
          <ac:chgData name="#NG CHI HUI#" userId="a8074964-3c0e-453e-bf61-1d9101821b9c" providerId="ADAL" clId="{6F6D8026-9D7B-E249-B11F-152A018EB705}" dt="2021-04-06T10:02:29.926" v="17404"/>
          <ac:spMkLst>
            <pc:docMk/>
            <pc:sldMk cId="529340965" sldId="383"/>
            <ac:spMk id="1220" creationId="{F443E560-84A4-AA40-BDF6-0DF033F4F6D5}"/>
          </ac:spMkLst>
        </pc:spChg>
        <pc:spChg chg="mod">
          <ac:chgData name="#NG CHI HUI#" userId="a8074964-3c0e-453e-bf61-1d9101821b9c" providerId="ADAL" clId="{6F6D8026-9D7B-E249-B11F-152A018EB705}" dt="2021-04-06T10:02:29.926" v="17404"/>
          <ac:spMkLst>
            <pc:docMk/>
            <pc:sldMk cId="529340965" sldId="383"/>
            <ac:spMk id="1221" creationId="{EC08CB42-277D-D544-A177-3291AEE25096}"/>
          </ac:spMkLst>
        </pc:spChg>
        <pc:spChg chg="mod">
          <ac:chgData name="#NG CHI HUI#" userId="a8074964-3c0e-453e-bf61-1d9101821b9c" providerId="ADAL" clId="{6F6D8026-9D7B-E249-B11F-152A018EB705}" dt="2021-04-06T10:02:29.926" v="17404"/>
          <ac:spMkLst>
            <pc:docMk/>
            <pc:sldMk cId="529340965" sldId="383"/>
            <ac:spMk id="1222" creationId="{BE357373-4C58-E346-BAAC-43AA1A3E36AD}"/>
          </ac:spMkLst>
        </pc:spChg>
        <pc:spChg chg="mod">
          <ac:chgData name="#NG CHI HUI#" userId="a8074964-3c0e-453e-bf61-1d9101821b9c" providerId="ADAL" clId="{6F6D8026-9D7B-E249-B11F-152A018EB705}" dt="2021-04-06T10:02:29.926" v="17404"/>
          <ac:spMkLst>
            <pc:docMk/>
            <pc:sldMk cId="529340965" sldId="383"/>
            <ac:spMk id="1223" creationId="{26B082AB-74B9-034D-BECA-CEC7D0E37B9D}"/>
          </ac:spMkLst>
        </pc:spChg>
        <pc:spChg chg="mod">
          <ac:chgData name="#NG CHI HUI#" userId="a8074964-3c0e-453e-bf61-1d9101821b9c" providerId="ADAL" clId="{6F6D8026-9D7B-E249-B11F-152A018EB705}" dt="2021-04-06T10:02:29.926" v="17404"/>
          <ac:spMkLst>
            <pc:docMk/>
            <pc:sldMk cId="529340965" sldId="383"/>
            <ac:spMk id="1224" creationId="{0C2EBEEE-9669-DC4E-83B5-EE56E5B00904}"/>
          </ac:spMkLst>
        </pc:spChg>
        <pc:spChg chg="mod">
          <ac:chgData name="#NG CHI HUI#" userId="a8074964-3c0e-453e-bf61-1d9101821b9c" providerId="ADAL" clId="{6F6D8026-9D7B-E249-B11F-152A018EB705}" dt="2021-04-06T10:02:29.926" v="17404"/>
          <ac:spMkLst>
            <pc:docMk/>
            <pc:sldMk cId="529340965" sldId="383"/>
            <ac:spMk id="1225" creationId="{7ED551FD-4287-F74B-BE11-5B4F24783709}"/>
          </ac:spMkLst>
        </pc:spChg>
        <pc:spChg chg="mod">
          <ac:chgData name="#NG CHI HUI#" userId="a8074964-3c0e-453e-bf61-1d9101821b9c" providerId="ADAL" clId="{6F6D8026-9D7B-E249-B11F-152A018EB705}" dt="2021-04-06T10:02:29.926" v="17404"/>
          <ac:spMkLst>
            <pc:docMk/>
            <pc:sldMk cId="529340965" sldId="383"/>
            <ac:spMk id="1226" creationId="{9838F3DC-AC1C-E14D-A006-2D1955C5A1DD}"/>
          </ac:spMkLst>
        </pc:spChg>
        <pc:spChg chg="mod">
          <ac:chgData name="#NG CHI HUI#" userId="a8074964-3c0e-453e-bf61-1d9101821b9c" providerId="ADAL" clId="{6F6D8026-9D7B-E249-B11F-152A018EB705}" dt="2021-04-06T10:02:29.926" v="17404"/>
          <ac:spMkLst>
            <pc:docMk/>
            <pc:sldMk cId="529340965" sldId="383"/>
            <ac:spMk id="1227" creationId="{EFF42051-3B1D-D946-844D-265E8618E7DB}"/>
          </ac:spMkLst>
        </pc:spChg>
        <pc:spChg chg="mod">
          <ac:chgData name="#NG CHI HUI#" userId="a8074964-3c0e-453e-bf61-1d9101821b9c" providerId="ADAL" clId="{6F6D8026-9D7B-E249-B11F-152A018EB705}" dt="2021-04-06T10:02:29.926" v="17404"/>
          <ac:spMkLst>
            <pc:docMk/>
            <pc:sldMk cId="529340965" sldId="383"/>
            <ac:spMk id="1228" creationId="{B7AAEA78-CA8D-D14F-B12E-997BEC619074}"/>
          </ac:spMkLst>
        </pc:spChg>
        <pc:spChg chg="mod">
          <ac:chgData name="#NG CHI HUI#" userId="a8074964-3c0e-453e-bf61-1d9101821b9c" providerId="ADAL" clId="{6F6D8026-9D7B-E249-B11F-152A018EB705}" dt="2021-04-06T10:02:29.926" v="17404"/>
          <ac:spMkLst>
            <pc:docMk/>
            <pc:sldMk cId="529340965" sldId="383"/>
            <ac:spMk id="1229" creationId="{A9062144-565F-4B48-9599-83C643509D9B}"/>
          </ac:spMkLst>
        </pc:spChg>
        <pc:spChg chg="mod">
          <ac:chgData name="#NG CHI HUI#" userId="a8074964-3c0e-453e-bf61-1d9101821b9c" providerId="ADAL" clId="{6F6D8026-9D7B-E249-B11F-152A018EB705}" dt="2021-04-06T10:02:29.926" v="17404"/>
          <ac:spMkLst>
            <pc:docMk/>
            <pc:sldMk cId="529340965" sldId="383"/>
            <ac:spMk id="1230" creationId="{B1F98403-EDAD-1947-9811-12A26125DC1A}"/>
          </ac:spMkLst>
        </pc:spChg>
        <pc:spChg chg="mod">
          <ac:chgData name="#NG CHI HUI#" userId="a8074964-3c0e-453e-bf61-1d9101821b9c" providerId="ADAL" clId="{6F6D8026-9D7B-E249-B11F-152A018EB705}" dt="2021-04-06T10:02:29.926" v="17404"/>
          <ac:spMkLst>
            <pc:docMk/>
            <pc:sldMk cId="529340965" sldId="383"/>
            <ac:spMk id="1231" creationId="{AF5235EB-0388-E041-BD96-FCAEAF29C838}"/>
          </ac:spMkLst>
        </pc:spChg>
        <pc:spChg chg="mod">
          <ac:chgData name="#NG CHI HUI#" userId="a8074964-3c0e-453e-bf61-1d9101821b9c" providerId="ADAL" clId="{6F6D8026-9D7B-E249-B11F-152A018EB705}" dt="2021-04-06T10:02:29.926" v="17404"/>
          <ac:spMkLst>
            <pc:docMk/>
            <pc:sldMk cId="529340965" sldId="383"/>
            <ac:spMk id="1232" creationId="{3A2036B5-16C5-AB4B-ADF6-BA9360532A39}"/>
          </ac:spMkLst>
        </pc:spChg>
        <pc:spChg chg="mod">
          <ac:chgData name="#NG CHI HUI#" userId="a8074964-3c0e-453e-bf61-1d9101821b9c" providerId="ADAL" clId="{6F6D8026-9D7B-E249-B11F-152A018EB705}" dt="2021-04-06T10:02:29.926" v="17404"/>
          <ac:spMkLst>
            <pc:docMk/>
            <pc:sldMk cId="529340965" sldId="383"/>
            <ac:spMk id="1233" creationId="{CA463035-5E13-D142-8573-F981F750D3BB}"/>
          </ac:spMkLst>
        </pc:spChg>
        <pc:spChg chg="mod">
          <ac:chgData name="#NG CHI HUI#" userId="a8074964-3c0e-453e-bf61-1d9101821b9c" providerId="ADAL" clId="{6F6D8026-9D7B-E249-B11F-152A018EB705}" dt="2021-04-06T10:02:29.926" v="17404"/>
          <ac:spMkLst>
            <pc:docMk/>
            <pc:sldMk cId="529340965" sldId="383"/>
            <ac:spMk id="1234" creationId="{08047575-5229-C74B-95F9-32A379AE5D3F}"/>
          </ac:spMkLst>
        </pc:spChg>
        <pc:spChg chg="mod">
          <ac:chgData name="#NG CHI HUI#" userId="a8074964-3c0e-453e-bf61-1d9101821b9c" providerId="ADAL" clId="{6F6D8026-9D7B-E249-B11F-152A018EB705}" dt="2021-04-06T10:02:29.926" v="17404"/>
          <ac:spMkLst>
            <pc:docMk/>
            <pc:sldMk cId="529340965" sldId="383"/>
            <ac:spMk id="1235" creationId="{B86B2E75-EDD6-224E-8ED7-BB17CD6D6614}"/>
          </ac:spMkLst>
        </pc:spChg>
        <pc:spChg chg="mod">
          <ac:chgData name="#NG CHI HUI#" userId="a8074964-3c0e-453e-bf61-1d9101821b9c" providerId="ADAL" clId="{6F6D8026-9D7B-E249-B11F-152A018EB705}" dt="2021-04-06T10:02:29.926" v="17404"/>
          <ac:spMkLst>
            <pc:docMk/>
            <pc:sldMk cId="529340965" sldId="383"/>
            <ac:spMk id="1236" creationId="{901EBA79-3230-A348-B5B5-8DECA3F4F12C}"/>
          </ac:spMkLst>
        </pc:spChg>
        <pc:spChg chg="mod">
          <ac:chgData name="#NG CHI HUI#" userId="a8074964-3c0e-453e-bf61-1d9101821b9c" providerId="ADAL" clId="{6F6D8026-9D7B-E249-B11F-152A018EB705}" dt="2021-04-06T10:02:29.926" v="17404"/>
          <ac:spMkLst>
            <pc:docMk/>
            <pc:sldMk cId="529340965" sldId="383"/>
            <ac:spMk id="1237" creationId="{E8F376BD-FD1E-254E-974D-D427FA6D35E4}"/>
          </ac:spMkLst>
        </pc:spChg>
        <pc:spChg chg="mod">
          <ac:chgData name="#NG CHI HUI#" userId="a8074964-3c0e-453e-bf61-1d9101821b9c" providerId="ADAL" clId="{6F6D8026-9D7B-E249-B11F-152A018EB705}" dt="2021-04-06T10:02:29.926" v="17404"/>
          <ac:spMkLst>
            <pc:docMk/>
            <pc:sldMk cId="529340965" sldId="383"/>
            <ac:spMk id="1238" creationId="{4FD01466-7314-C945-B015-8237362E7F81}"/>
          </ac:spMkLst>
        </pc:spChg>
        <pc:spChg chg="mod">
          <ac:chgData name="#NG CHI HUI#" userId="a8074964-3c0e-453e-bf61-1d9101821b9c" providerId="ADAL" clId="{6F6D8026-9D7B-E249-B11F-152A018EB705}" dt="2021-04-06T10:02:29.926" v="17404"/>
          <ac:spMkLst>
            <pc:docMk/>
            <pc:sldMk cId="529340965" sldId="383"/>
            <ac:spMk id="1239" creationId="{AD8B3569-56D2-D04B-96FE-2F2B6A85602D}"/>
          </ac:spMkLst>
        </pc:spChg>
        <pc:spChg chg="mod">
          <ac:chgData name="#NG CHI HUI#" userId="a8074964-3c0e-453e-bf61-1d9101821b9c" providerId="ADAL" clId="{6F6D8026-9D7B-E249-B11F-152A018EB705}" dt="2021-04-06T10:02:29.926" v="17404"/>
          <ac:spMkLst>
            <pc:docMk/>
            <pc:sldMk cId="529340965" sldId="383"/>
            <ac:spMk id="1240" creationId="{E4922708-4206-4B48-9437-F5BC77A22B98}"/>
          </ac:spMkLst>
        </pc:spChg>
        <pc:spChg chg="mod">
          <ac:chgData name="#NG CHI HUI#" userId="a8074964-3c0e-453e-bf61-1d9101821b9c" providerId="ADAL" clId="{6F6D8026-9D7B-E249-B11F-152A018EB705}" dt="2021-04-06T10:02:29.926" v="17404"/>
          <ac:spMkLst>
            <pc:docMk/>
            <pc:sldMk cId="529340965" sldId="383"/>
            <ac:spMk id="1241" creationId="{DCCA32CE-AD26-2C4F-BEB0-EFEB7AEE2ADC}"/>
          </ac:spMkLst>
        </pc:spChg>
        <pc:spChg chg="mod">
          <ac:chgData name="#NG CHI HUI#" userId="a8074964-3c0e-453e-bf61-1d9101821b9c" providerId="ADAL" clId="{6F6D8026-9D7B-E249-B11F-152A018EB705}" dt="2021-04-06T10:02:29.926" v="17404"/>
          <ac:spMkLst>
            <pc:docMk/>
            <pc:sldMk cId="529340965" sldId="383"/>
            <ac:spMk id="1242" creationId="{67CFF7B7-0572-C140-96B7-3128321C06C1}"/>
          </ac:spMkLst>
        </pc:spChg>
        <pc:spChg chg="mod">
          <ac:chgData name="#NG CHI HUI#" userId="a8074964-3c0e-453e-bf61-1d9101821b9c" providerId="ADAL" clId="{6F6D8026-9D7B-E249-B11F-152A018EB705}" dt="2021-04-06T10:02:29.926" v="17404"/>
          <ac:spMkLst>
            <pc:docMk/>
            <pc:sldMk cId="529340965" sldId="383"/>
            <ac:spMk id="1243" creationId="{9CC12948-D56E-5443-BC6D-CDB4385638EE}"/>
          </ac:spMkLst>
        </pc:spChg>
        <pc:spChg chg="mod">
          <ac:chgData name="#NG CHI HUI#" userId="a8074964-3c0e-453e-bf61-1d9101821b9c" providerId="ADAL" clId="{6F6D8026-9D7B-E249-B11F-152A018EB705}" dt="2021-04-06T10:02:29.926" v="17404"/>
          <ac:spMkLst>
            <pc:docMk/>
            <pc:sldMk cId="529340965" sldId="383"/>
            <ac:spMk id="1244" creationId="{E2291AEA-C167-2B4C-8658-52EA1834C2E8}"/>
          </ac:spMkLst>
        </pc:spChg>
        <pc:spChg chg="mod">
          <ac:chgData name="#NG CHI HUI#" userId="a8074964-3c0e-453e-bf61-1d9101821b9c" providerId="ADAL" clId="{6F6D8026-9D7B-E249-B11F-152A018EB705}" dt="2021-04-06T10:02:29.926" v="17404"/>
          <ac:spMkLst>
            <pc:docMk/>
            <pc:sldMk cId="529340965" sldId="383"/>
            <ac:spMk id="1245" creationId="{BA6EAE30-0566-C749-AC7C-43F7E860B2A5}"/>
          </ac:spMkLst>
        </pc:spChg>
        <pc:spChg chg="mod">
          <ac:chgData name="#NG CHI HUI#" userId="a8074964-3c0e-453e-bf61-1d9101821b9c" providerId="ADAL" clId="{6F6D8026-9D7B-E249-B11F-152A018EB705}" dt="2021-04-06T10:02:29.926" v="17404"/>
          <ac:spMkLst>
            <pc:docMk/>
            <pc:sldMk cId="529340965" sldId="383"/>
            <ac:spMk id="1246" creationId="{8585D7C4-C587-B343-B7F1-B56B5ACAC143}"/>
          </ac:spMkLst>
        </pc:spChg>
        <pc:spChg chg="mod">
          <ac:chgData name="#NG CHI HUI#" userId="a8074964-3c0e-453e-bf61-1d9101821b9c" providerId="ADAL" clId="{6F6D8026-9D7B-E249-B11F-152A018EB705}" dt="2021-04-06T10:02:29.926" v="17404"/>
          <ac:spMkLst>
            <pc:docMk/>
            <pc:sldMk cId="529340965" sldId="383"/>
            <ac:spMk id="1247" creationId="{6BFC402D-E147-DD42-AC7B-A7237B2DB0FC}"/>
          </ac:spMkLst>
        </pc:spChg>
        <pc:spChg chg="mod">
          <ac:chgData name="#NG CHI HUI#" userId="a8074964-3c0e-453e-bf61-1d9101821b9c" providerId="ADAL" clId="{6F6D8026-9D7B-E249-B11F-152A018EB705}" dt="2021-04-06T10:02:29.926" v="17404"/>
          <ac:spMkLst>
            <pc:docMk/>
            <pc:sldMk cId="529340965" sldId="383"/>
            <ac:spMk id="1248" creationId="{0CBDE190-AF61-274F-B380-3193530EBE94}"/>
          </ac:spMkLst>
        </pc:spChg>
        <pc:spChg chg="mod">
          <ac:chgData name="#NG CHI HUI#" userId="a8074964-3c0e-453e-bf61-1d9101821b9c" providerId="ADAL" clId="{6F6D8026-9D7B-E249-B11F-152A018EB705}" dt="2021-04-06T10:02:29.926" v="17404"/>
          <ac:spMkLst>
            <pc:docMk/>
            <pc:sldMk cId="529340965" sldId="383"/>
            <ac:spMk id="1249" creationId="{C8F21EE6-7DEB-564B-9044-0FAF6178E326}"/>
          </ac:spMkLst>
        </pc:spChg>
        <pc:spChg chg="mod">
          <ac:chgData name="#NG CHI HUI#" userId="a8074964-3c0e-453e-bf61-1d9101821b9c" providerId="ADAL" clId="{6F6D8026-9D7B-E249-B11F-152A018EB705}" dt="2021-04-06T10:02:29.926" v="17404"/>
          <ac:spMkLst>
            <pc:docMk/>
            <pc:sldMk cId="529340965" sldId="383"/>
            <ac:spMk id="1250" creationId="{C53AFF0A-E9D3-E948-80A3-718C0C2FE16E}"/>
          </ac:spMkLst>
        </pc:spChg>
        <pc:spChg chg="mod">
          <ac:chgData name="#NG CHI HUI#" userId="a8074964-3c0e-453e-bf61-1d9101821b9c" providerId="ADAL" clId="{6F6D8026-9D7B-E249-B11F-152A018EB705}" dt="2021-04-06T10:02:29.926" v="17404"/>
          <ac:spMkLst>
            <pc:docMk/>
            <pc:sldMk cId="529340965" sldId="383"/>
            <ac:spMk id="1251" creationId="{0DD485D4-D6AC-0B48-85BC-3E5C4AA3B876}"/>
          </ac:spMkLst>
        </pc:spChg>
        <pc:spChg chg="mod">
          <ac:chgData name="#NG CHI HUI#" userId="a8074964-3c0e-453e-bf61-1d9101821b9c" providerId="ADAL" clId="{6F6D8026-9D7B-E249-B11F-152A018EB705}" dt="2021-04-06T10:02:29.926" v="17404"/>
          <ac:spMkLst>
            <pc:docMk/>
            <pc:sldMk cId="529340965" sldId="383"/>
            <ac:spMk id="1252" creationId="{8FBA29AC-0B02-4D41-AA55-082240D1F845}"/>
          </ac:spMkLst>
        </pc:spChg>
        <pc:spChg chg="mod">
          <ac:chgData name="#NG CHI HUI#" userId="a8074964-3c0e-453e-bf61-1d9101821b9c" providerId="ADAL" clId="{6F6D8026-9D7B-E249-B11F-152A018EB705}" dt="2021-04-06T10:02:29.926" v="17404"/>
          <ac:spMkLst>
            <pc:docMk/>
            <pc:sldMk cId="529340965" sldId="383"/>
            <ac:spMk id="1253" creationId="{5B073E73-B829-8946-AAEC-9E65E7B13319}"/>
          </ac:spMkLst>
        </pc:spChg>
        <pc:spChg chg="mod">
          <ac:chgData name="#NG CHI HUI#" userId="a8074964-3c0e-453e-bf61-1d9101821b9c" providerId="ADAL" clId="{6F6D8026-9D7B-E249-B11F-152A018EB705}" dt="2021-04-06T10:02:29.926" v="17404"/>
          <ac:spMkLst>
            <pc:docMk/>
            <pc:sldMk cId="529340965" sldId="383"/>
            <ac:spMk id="1254" creationId="{1591D739-BE80-E145-B024-0DAFF5AA9F39}"/>
          </ac:spMkLst>
        </pc:spChg>
        <pc:spChg chg="mod">
          <ac:chgData name="#NG CHI HUI#" userId="a8074964-3c0e-453e-bf61-1d9101821b9c" providerId="ADAL" clId="{6F6D8026-9D7B-E249-B11F-152A018EB705}" dt="2021-04-06T10:02:29.926" v="17404"/>
          <ac:spMkLst>
            <pc:docMk/>
            <pc:sldMk cId="529340965" sldId="383"/>
            <ac:spMk id="1255" creationId="{D2F70256-7BFC-8D4D-8596-9EC2473E998B}"/>
          </ac:spMkLst>
        </pc:spChg>
        <pc:spChg chg="mod">
          <ac:chgData name="#NG CHI HUI#" userId="a8074964-3c0e-453e-bf61-1d9101821b9c" providerId="ADAL" clId="{6F6D8026-9D7B-E249-B11F-152A018EB705}" dt="2021-04-06T10:02:29.926" v="17404"/>
          <ac:spMkLst>
            <pc:docMk/>
            <pc:sldMk cId="529340965" sldId="383"/>
            <ac:spMk id="1256" creationId="{755BE697-CCB6-FE49-B3B8-86C47F9CC531}"/>
          </ac:spMkLst>
        </pc:spChg>
        <pc:spChg chg="mod">
          <ac:chgData name="#NG CHI HUI#" userId="a8074964-3c0e-453e-bf61-1d9101821b9c" providerId="ADAL" clId="{6F6D8026-9D7B-E249-B11F-152A018EB705}" dt="2021-04-06T10:02:29.926" v="17404"/>
          <ac:spMkLst>
            <pc:docMk/>
            <pc:sldMk cId="529340965" sldId="383"/>
            <ac:spMk id="1257" creationId="{A7DA21B9-13BD-B54D-988C-F514677A79E9}"/>
          </ac:spMkLst>
        </pc:spChg>
        <pc:spChg chg="mod">
          <ac:chgData name="#NG CHI HUI#" userId="a8074964-3c0e-453e-bf61-1d9101821b9c" providerId="ADAL" clId="{6F6D8026-9D7B-E249-B11F-152A018EB705}" dt="2021-04-06T10:02:29.926" v="17404"/>
          <ac:spMkLst>
            <pc:docMk/>
            <pc:sldMk cId="529340965" sldId="383"/>
            <ac:spMk id="1258" creationId="{1106EA76-4BB5-EE4C-A7B7-EFE16BD88B62}"/>
          </ac:spMkLst>
        </pc:spChg>
        <pc:spChg chg="mod">
          <ac:chgData name="#NG CHI HUI#" userId="a8074964-3c0e-453e-bf61-1d9101821b9c" providerId="ADAL" clId="{6F6D8026-9D7B-E249-B11F-152A018EB705}" dt="2021-04-06T10:02:29.926" v="17404"/>
          <ac:spMkLst>
            <pc:docMk/>
            <pc:sldMk cId="529340965" sldId="383"/>
            <ac:spMk id="1259" creationId="{B63B64C3-46FB-424E-B114-BAB46A4AEBBB}"/>
          </ac:spMkLst>
        </pc:spChg>
        <pc:spChg chg="mod">
          <ac:chgData name="#NG CHI HUI#" userId="a8074964-3c0e-453e-bf61-1d9101821b9c" providerId="ADAL" clId="{6F6D8026-9D7B-E249-B11F-152A018EB705}" dt="2021-04-06T10:02:29.926" v="17404"/>
          <ac:spMkLst>
            <pc:docMk/>
            <pc:sldMk cId="529340965" sldId="383"/>
            <ac:spMk id="1260" creationId="{9FBD37B4-B1B7-924D-9695-0F32A3BF6DFE}"/>
          </ac:spMkLst>
        </pc:spChg>
        <pc:spChg chg="mod">
          <ac:chgData name="#NG CHI HUI#" userId="a8074964-3c0e-453e-bf61-1d9101821b9c" providerId="ADAL" clId="{6F6D8026-9D7B-E249-B11F-152A018EB705}" dt="2021-04-06T10:02:29.926" v="17404"/>
          <ac:spMkLst>
            <pc:docMk/>
            <pc:sldMk cId="529340965" sldId="383"/>
            <ac:spMk id="1261" creationId="{9D19E46C-5299-3E4C-A344-44A9884CFD22}"/>
          </ac:spMkLst>
        </pc:spChg>
        <pc:spChg chg="mod">
          <ac:chgData name="#NG CHI HUI#" userId="a8074964-3c0e-453e-bf61-1d9101821b9c" providerId="ADAL" clId="{6F6D8026-9D7B-E249-B11F-152A018EB705}" dt="2021-04-06T10:02:29.926" v="17404"/>
          <ac:spMkLst>
            <pc:docMk/>
            <pc:sldMk cId="529340965" sldId="383"/>
            <ac:spMk id="1262" creationId="{10615E12-8288-FF49-9DA8-DBCB3E485EC2}"/>
          </ac:spMkLst>
        </pc:spChg>
        <pc:spChg chg="mod">
          <ac:chgData name="#NG CHI HUI#" userId="a8074964-3c0e-453e-bf61-1d9101821b9c" providerId="ADAL" clId="{6F6D8026-9D7B-E249-B11F-152A018EB705}" dt="2021-04-06T10:02:29.926" v="17404"/>
          <ac:spMkLst>
            <pc:docMk/>
            <pc:sldMk cId="529340965" sldId="383"/>
            <ac:spMk id="1263" creationId="{082173F1-AE30-284B-93A7-031484DE8F81}"/>
          </ac:spMkLst>
        </pc:spChg>
        <pc:spChg chg="mod">
          <ac:chgData name="#NG CHI HUI#" userId="a8074964-3c0e-453e-bf61-1d9101821b9c" providerId="ADAL" clId="{6F6D8026-9D7B-E249-B11F-152A018EB705}" dt="2021-04-06T10:02:29.926" v="17404"/>
          <ac:spMkLst>
            <pc:docMk/>
            <pc:sldMk cId="529340965" sldId="383"/>
            <ac:spMk id="1264" creationId="{FE8C615A-4B55-1F4C-A172-5D0BF3B1970C}"/>
          </ac:spMkLst>
        </pc:spChg>
        <pc:spChg chg="mod">
          <ac:chgData name="#NG CHI HUI#" userId="a8074964-3c0e-453e-bf61-1d9101821b9c" providerId="ADAL" clId="{6F6D8026-9D7B-E249-B11F-152A018EB705}" dt="2021-04-06T10:02:29.926" v="17404"/>
          <ac:spMkLst>
            <pc:docMk/>
            <pc:sldMk cId="529340965" sldId="383"/>
            <ac:spMk id="1265" creationId="{52B7DFA4-F67F-AD47-A771-CD0A8E4F69E1}"/>
          </ac:spMkLst>
        </pc:spChg>
        <pc:spChg chg="mod">
          <ac:chgData name="#NG CHI HUI#" userId="a8074964-3c0e-453e-bf61-1d9101821b9c" providerId="ADAL" clId="{6F6D8026-9D7B-E249-B11F-152A018EB705}" dt="2021-04-06T10:02:29.926" v="17404"/>
          <ac:spMkLst>
            <pc:docMk/>
            <pc:sldMk cId="529340965" sldId="383"/>
            <ac:spMk id="1266" creationId="{A66C5105-0735-AD47-BEBE-732B4DD39F7A}"/>
          </ac:spMkLst>
        </pc:spChg>
        <pc:spChg chg="mod">
          <ac:chgData name="#NG CHI HUI#" userId="a8074964-3c0e-453e-bf61-1d9101821b9c" providerId="ADAL" clId="{6F6D8026-9D7B-E249-B11F-152A018EB705}" dt="2021-04-06T10:02:29.926" v="17404"/>
          <ac:spMkLst>
            <pc:docMk/>
            <pc:sldMk cId="529340965" sldId="383"/>
            <ac:spMk id="1267" creationId="{6E6CD06F-0D1F-0F43-9A52-E10560D47915}"/>
          </ac:spMkLst>
        </pc:spChg>
        <pc:spChg chg="mod">
          <ac:chgData name="#NG CHI HUI#" userId="a8074964-3c0e-453e-bf61-1d9101821b9c" providerId="ADAL" clId="{6F6D8026-9D7B-E249-B11F-152A018EB705}" dt="2021-04-06T10:02:29.926" v="17404"/>
          <ac:spMkLst>
            <pc:docMk/>
            <pc:sldMk cId="529340965" sldId="383"/>
            <ac:spMk id="1268" creationId="{EA797D5D-73A8-2F45-8087-4E977EC2C29E}"/>
          </ac:spMkLst>
        </pc:spChg>
        <pc:spChg chg="mod">
          <ac:chgData name="#NG CHI HUI#" userId="a8074964-3c0e-453e-bf61-1d9101821b9c" providerId="ADAL" clId="{6F6D8026-9D7B-E249-B11F-152A018EB705}" dt="2021-04-06T10:02:29.926" v="17404"/>
          <ac:spMkLst>
            <pc:docMk/>
            <pc:sldMk cId="529340965" sldId="383"/>
            <ac:spMk id="1269" creationId="{BF45DB9A-2B32-FC4A-829D-B19D528D163E}"/>
          </ac:spMkLst>
        </pc:spChg>
        <pc:spChg chg="mod">
          <ac:chgData name="#NG CHI HUI#" userId="a8074964-3c0e-453e-bf61-1d9101821b9c" providerId="ADAL" clId="{6F6D8026-9D7B-E249-B11F-152A018EB705}" dt="2021-04-06T10:02:29.926" v="17404"/>
          <ac:spMkLst>
            <pc:docMk/>
            <pc:sldMk cId="529340965" sldId="383"/>
            <ac:spMk id="1270" creationId="{D85B1AF6-F18B-AC44-8BC9-023B99211A3A}"/>
          </ac:spMkLst>
        </pc:spChg>
        <pc:spChg chg="mod">
          <ac:chgData name="#NG CHI HUI#" userId="a8074964-3c0e-453e-bf61-1d9101821b9c" providerId="ADAL" clId="{6F6D8026-9D7B-E249-B11F-152A018EB705}" dt="2021-04-06T10:02:29.926" v="17404"/>
          <ac:spMkLst>
            <pc:docMk/>
            <pc:sldMk cId="529340965" sldId="383"/>
            <ac:spMk id="1271" creationId="{3D72CD38-699B-0241-B403-A50CF7E82259}"/>
          </ac:spMkLst>
        </pc:spChg>
        <pc:spChg chg="mod">
          <ac:chgData name="#NG CHI HUI#" userId="a8074964-3c0e-453e-bf61-1d9101821b9c" providerId="ADAL" clId="{6F6D8026-9D7B-E249-B11F-152A018EB705}" dt="2021-04-06T10:02:29.926" v="17404"/>
          <ac:spMkLst>
            <pc:docMk/>
            <pc:sldMk cId="529340965" sldId="383"/>
            <ac:spMk id="1272" creationId="{69D49E5F-3774-BA47-B2C4-431B3517D7CD}"/>
          </ac:spMkLst>
        </pc:spChg>
        <pc:spChg chg="mod">
          <ac:chgData name="#NG CHI HUI#" userId="a8074964-3c0e-453e-bf61-1d9101821b9c" providerId="ADAL" clId="{6F6D8026-9D7B-E249-B11F-152A018EB705}" dt="2021-04-06T10:02:29.926" v="17404"/>
          <ac:spMkLst>
            <pc:docMk/>
            <pc:sldMk cId="529340965" sldId="383"/>
            <ac:spMk id="1273" creationId="{F08245E8-121E-7245-9C4F-5E098907C738}"/>
          </ac:spMkLst>
        </pc:spChg>
        <pc:spChg chg="mod">
          <ac:chgData name="#NG CHI HUI#" userId="a8074964-3c0e-453e-bf61-1d9101821b9c" providerId="ADAL" clId="{6F6D8026-9D7B-E249-B11F-152A018EB705}" dt="2021-04-06T10:02:29.926" v="17404"/>
          <ac:spMkLst>
            <pc:docMk/>
            <pc:sldMk cId="529340965" sldId="383"/>
            <ac:spMk id="1274" creationId="{1B343BC2-E5C7-9E4A-9D51-0E9E24B066D8}"/>
          </ac:spMkLst>
        </pc:spChg>
        <pc:spChg chg="mod">
          <ac:chgData name="#NG CHI HUI#" userId="a8074964-3c0e-453e-bf61-1d9101821b9c" providerId="ADAL" clId="{6F6D8026-9D7B-E249-B11F-152A018EB705}" dt="2021-04-06T10:02:29.926" v="17404"/>
          <ac:spMkLst>
            <pc:docMk/>
            <pc:sldMk cId="529340965" sldId="383"/>
            <ac:spMk id="1275" creationId="{45332FDB-FF3B-894D-A572-76EAC4809A9D}"/>
          </ac:spMkLst>
        </pc:spChg>
        <pc:spChg chg="mod">
          <ac:chgData name="#NG CHI HUI#" userId="a8074964-3c0e-453e-bf61-1d9101821b9c" providerId="ADAL" clId="{6F6D8026-9D7B-E249-B11F-152A018EB705}" dt="2021-04-06T10:02:29.926" v="17404"/>
          <ac:spMkLst>
            <pc:docMk/>
            <pc:sldMk cId="529340965" sldId="383"/>
            <ac:spMk id="1276" creationId="{F92EE86B-6F23-B243-98DD-57A4FD59E03A}"/>
          </ac:spMkLst>
        </pc:spChg>
        <pc:spChg chg="mod">
          <ac:chgData name="#NG CHI HUI#" userId="a8074964-3c0e-453e-bf61-1d9101821b9c" providerId="ADAL" clId="{6F6D8026-9D7B-E249-B11F-152A018EB705}" dt="2021-04-06T10:02:29.926" v="17404"/>
          <ac:spMkLst>
            <pc:docMk/>
            <pc:sldMk cId="529340965" sldId="383"/>
            <ac:spMk id="1277" creationId="{A5DE6128-9DCC-4E40-A2F6-72F9541FCB68}"/>
          </ac:spMkLst>
        </pc:spChg>
        <pc:spChg chg="mod">
          <ac:chgData name="#NG CHI HUI#" userId="a8074964-3c0e-453e-bf61-1d9101821b9c" providerId="ADAL" clId="{6F6D8026-9D7B-E249-B11F-152A018EB705}" dt="2021-04-06T10:02:29.926" v="17404"/>
          <ac:spMkLst>
            <pc:docMk/>
            <pc:sldMk cId="529340965" sldId="383"/>
            <ac:spMk id="1278" creationId="{2152A06F-2FA1-1E4B-93B3-840D81D70D98}"/>
          </ac:spMkLst>
        </pc:spChg>
        <pc:spChg chg="mod">
          <ac:chgData name="#NG CHI HUI#" userId="a8074964-3c0e-453e-bf61-1d9101821b9c" providerId="ADAL" clId="{6F6D8026-9D7B-E249-B11F-152A018EB705}" dt="2021-04-06T10:02:29.926" v="17404"/>
          <ac:spMkLst>
            <pc:docMk/>
            <pc:sldMk cId="529340965" sldId="383"/>
            <ac:spMk id="1279" creationId="{DFAC1930-E2BC-BE48-B6C9-C398D8F34FF2}"/>
          </ac:spMkLst>
        </pc:spChg>
        <pc:spChg chg="mod">
          <ac:chgData name="#NG CHI HUI#" userId="a8074964-3c0e-453e-bf61-1d9101821b9c" providerId="ADAL" clId="{6F6D8026-9D7B-E249-B11F-152A018EB705}" dt="2021-04-06T10:02:29.926" v="17404"/>
          <ac:spMkLst>
            <pc:docMk/>
            <pc:sldMk cId="529340965" sldId="383"/>
            <ac:spMk id="1280" creationId="{2FAB86A4-BEED-1F49-A21F-BB5E376F9DCC}"/>
          </ac:spMkLst>
        </pc:spChg>
        <pc:spChg chg="mod">
          <ac:chgData name="#NG CHI HUI#" userId="a8074964-3c0e-453e-bf61-1d9101821b9c" providerId="ADAL" clId="{6F6D8026-9D7B-E249-B11F-152A018EB705}" dt="2021-04-06T10:02:29.926" v="17404"/>
          <ac:spMkLst>
            <pc:docMk/>
            <pc:sldMk cId="529340965" sldId="383"/>
            <ac:spMk id="1281" creationId="{C7824E08-4DC5-6B46-9716-2ED318323604}"/>
          </ac:spMkLst>
        </pc:spChg>
        <pc:spChg chg="mod">
          <ac:chgData name="#NG CHI HUI#" userId="a8074964-3c0e-453e-bf61-1d9101821b9c" providerId="ADAL" clId="{6F6D8026-9D7B-E249-B11F-152A018EB705}" dt="2021-04-06T10:02:29.926" v="17404"/>
          <ac:spMkLst>
            <pc:docMk/>
            <pc:sldMk cId="529340965" sldId="383"/>
            <ac:spMk id="1282" creationId="{B3B80E51-226B-3C49-BD64-65B1762D7E0B}"/>
          </ac:spMkLst>
        </pc:spChg>
        <pc:spChg chg="mod">
          <ac:chgData name="#NG CHI HUI#" userId="a8074964-3c0e-453e-bf61-1d9101821b9c" providerId="ADAL" clId="{6F6D8026-9D7B-E249-B11F-152A018EB705}" dt="2021-04-06T10:02:29.926" v="17404"/>
          <ac:spMkLst>
            <pc:docMk/>
            <pc:sldMk cId="529340965" sldId="383"/>
            <ac:spMk id="1283" creationId="{421FC4AA-5E4E-B64C-A3A7-83624DB11C21}"/>
          </ac:spMkLst>
        </pc:spChg>
        <pc:spChg chg="mod">
          <ac:chgData name="#NG CHI HUI#" userId="a8074964-3c0e-453e-bf61-1d9101821b9c" providerId="ADAL" clId="{6F6D8026-9D7B-E249-B11F-152A018EB705}" dt="2021-04-06T10:02:29.926" v="17404"/>
          <ac:spMkLst>
            <pc:docMk/>
            <pc:sldMk cId="529340965" sldId="383"/>
            <ac:spMk id="1284" creationId="{BFEEF5F9-E786-CA4B-9F84-5B8EAFAE2347}"/>
          </ac:spMkLst>
        </pc:spChg>
        <pc:spChg chg="mod">
          <ac:chgData name="#NG CHI HUI#" userId="a8074964-3c0e-453e-bf61-1d9101821b9c" providerId="ADAL" clId="{6F6D8026-9D7B-E249-B11F-152A018EB705}" dt="2021-04-06T10:02:29.926" v="17404"/>
          <ac:spMkLst>
            <pc:docMk/>
            <pc:sldMk cId="529340965" sldId="383"/>
            <ac:spMk id="1285" creationId="{2EEA987B-E3E5-C24D-89FF-065CFE750074}"/>
          </ac:spMkLst>
        </pc:spChg>
        <pc:spChg chg="mod">
          <ac:chgData name="#NG CHI HUI#" userId="a8074964-3c0e-453e-bf61-1d9101821b9c" providerId="ADAL" clId="{6F6D8026-9D7B-E249-B11F-152A018EB705}" dt="2021-04-06T10:02:29.926" v="17404"/>
          <ac:spMkLst>
            <pc:docMk/>
            <pc:sldMk cId="529340965" sldId="383"/>
            <ac:spMk id="1286" creationId="{9A53A04B-F1DB-AA40-9F54-031D42085FAB}"/>
          </ac:spMkLst>
        </pc:spChg>
        <pc:spChg chg="mod">
          <ac:chgData name="#NG CHI HUI#" userId="a8074964-3c0e-453e-bf61-1d9101821b9c" providerId="ADAL" clId="{6F6D8026-9D7B-E249-B11F-152A018EB705}" dt="2021-04-06T10:02:29.926" v="17404"/>
          <ac:spMkLst>
            <pc:docMk/>
            <pc:sldMk cId="529340965" sldId="383"/>
            <ac:spMk id="1287" creationId="{6210105D-78D5-1744-BE85-3F51862E2C31}"/>
          </ac:spMkLst>
        </pc:spChg>
        <pc:spChg chg="mod">
          <ac:chgData name="#NG CHI HUI#" userId="a8074964-3c0e-453e-bf61-1d9101821b9c" providerId="ADAL" clId="{6F6D8026-9D7B-E249-B11F-152A018EB705}" dt="2021-04-06T10:02:29.926" v="17404"/>
          <ac:spMkLst>
            <pc:docMk/>
            <pc:sldMk cId="529340965" sldId="383"/>
            <ac:spMk id="1288" creationId="{74DDCF9A-A0EE-B942-A707-7266DC3741F9}"/>
          </ac:spMkLst>
        </pc:spChg>
        <pc:spChg chg="mod">
          <ac:chgData name="#NG CHI HUI#" userId="a8074964-3c0e-453e-bf61-1d9101821b9c" providerId="ADAL" clId="{6F6D8026-9D7B-E249-B11F-152A018EB705}" dt="2021-04-06T10:02:29.926" v="17404"/>
          <ac:spMkLst>
            <pc:docMk/>
            <pc:sldMk cId="529340965" sldId="383"/>
            <ac:spMk id="1289" creationId="{B60B073F-B7C5-394B-990F-483934C45E41}"/>
          </ac:spMkLst>
        </pc:spChg>
        <pc:spChg chg="mod">
          <ac:chgData name="#NG CHI HUI#" userId="a8074964-3c0e-453e-bf61-1d9101821b9c" providerId="ADAL" clId="{6F6D8026-9D7B-E249-B11F-152A018EB705}" dt="2021-04-06T10:02:29.926" v="17404"/>
          <ac:spMkLst>
            <pc:docMk/>
            <pc:sldMk cId="529340965" sldId="383"/>
            <ac:spMk id="1290" creationId="{66A6B567-32B9-C841-A950-65858262BA39}"/>
          </ac:spMkLst>
        </pc:spChg>
        <pc:spChg chg="mod">
          <ac:chgData name="#NG CHI HUI#" userId="a8074964-3c0e-453e-bf61-1d9101821b9c" providerId="ADAL" clId="{6F6D8026-9D7B-E249-B11F-152A018EB705}" dt="2021-04-06T10:02:29.926" v="17404"/>
          <ac:spMkLst>
            <pc:docMk/>
            <pc:sldMk cId="529340965" sldId="383"/>
            <ac:spMk id="1291" creationId="{B2F6B41E-5253-D14E-9A65-8AD8B4968D00}"/>
          </ac:spMkLst>
        </pc:spChg>
        <pc:spChg chg="mod">
          <ac:chgData name="#NG CHI HUI#" userId="a8074964-3c0e-453e-bf61-1d9101821b9c" providerId="ADAL" clId="{6F6D8026-9D7B-E249-B11F-152A018EB705}" dt="2021-04-06T10:02:29.926" v="17404"/>
          <ac:spMkLst>
            <pc:docMk/>
            <pc:sldMk cId="529340965" sldId="383"/>
            <ac:spMk id="1292" creationId="{AACBA994-06E6-5742-87F1-8C0EF827117D}"/>
          </ac:spMkLst>
        </pc:spChg>
        <pc:spChg chg="mod">
          <ac:chgData name="#NG CHI HUI#" userId="a8074964-3c0e-453e-bf61-1d9101821b9c" providerId="ADAL" clId="{6F6D8026-9D7B-E249-B11F-152A018EB705}" dt="2021-04-06T10:02:29.926" v="17404"/>
          <ac:spMkLst>
            <pc:docMk/>
            <pc:sldMk cId="529340965" sldId="383"/>
            <ac:spMk id="1293" creationId="{F1D8E515-3B8A-1642-AA12-0CE2446309F2}"/>
          </ac:spMkLst>
        </pc:spChg>
        <pc:spChg chg="mod">
          <ac:chgData name="#NG CHI HUI#" userId="a8074964-3c0e-453e-bf61-1d9101821b9c" providerId="ADAL" clId="{6F6D8026-9D7B-E249-B11F-152A018EB705}" dt="2021-04-06T10:02:29.926" v="17404"/>
          <ac:spMkLst>
            <pc:docMk/>
            <pc:sldMk cId="529340965" sldId="383"/>
            <ac:spMk id="1294" creationId="{89A56CFD-C706-E044-B0C4-7A1D6404EDA3}"/>
          </ac:spMkLst>
        </pc:spChg>
        <pc:spChg chg="mod">
          <ac:chgData name="#NG CHI HUI#" userId="a8074964-3c0e-453e-bf61-1d9101821b9c" providerId="ADAL" clId="{6F6D8026-9D7B-E249-B11F-152A018EB705}" dt="2021-04-06T10:02:29.926" v="17404"/>
          <ac:spMkLst>
            <pc:docMk/>
            <pc:sldMk cId="529340965" sldId="383"/>
            <ac:spMk id="1295" creationId="{34FF09B5-E5DD-AA45-A70B-17D050C5ACBA}"/>
          </ac:spMkLst>
        </pc:spChg>
        <pc:spChg chg="mod">
          <ac:chgData name="#NG CHI HUI#" userId="a8074964-3c0e-453e-bf61-1d9101821b9c" providerId="ADAL" clId="{6F6D8026-9D7B-E249-B11F-152A018EB705}" dt="2021-04-06T10:02:29.926" v="17404"/>
          <ac:spMkLst>
            <pc:docMk/>
            <pc:sldMk cId="529340965" sldId="383"/>
            <ac:spMk id="1296" creationId="{BA1558FE-1725-CE42-8447-9F430E0DD35B}"/>
          </ac:spMkLst>
        </pc:spChg>
        <pc:spChg chg="mod">
          <ac:chgData name="#NG CHI HUI#" userId="a8074964-3c0e-453e-bf61-1d9101821b9c" providerId="ADAL" clId="{6F6D8026-9D7B-E249-B11F-152A018EB705}" dt="2021-04-06T10:02:29.926" v="17404"/>
          <ac:spMkLst>
            <pc:docMk/>
            <pc:sldMk cId="529340965" sldId="383"/>
            <ac:spMk id="1297" creationId="{723D227D-A026-294E-846C-6CE3C44E794F}"/>
          </ac:spMkLst>
        </pc:spChg>
        <pc:spChg chg="mod">
          <ac:chgData name="#NG CHI HUI#" userId="a8074964-3c0e-453e-bf61-1d9101821b9c" providerId="ADAL" clId="{6F6D8026-9D7B-E249-B11F-152A018EB705}" dt="2021-04-06T10:02:29.926" v="17404"/>
          <ac:spMkLst>
            <pc:docMk/>
            <pc:sldMk cId="529340965" sldId="383"/>
            <ac:spMk id="1298" creationId="{67228310-15B0-084E-A45F-D612AA712CA9}"/>
          </ac:spMkLst>
        </pc:spChg>
        <pc:spChg chg="mod">
          <ac:chgData name="#NG CHI HUI#" userId="a8074964-3c0e-453e-bf61-1d9101821b9c" providerId="ADAL" clId="{6F6D8026-9D7B-E249-B11F-152A018EB705}" dt="2021-04-06T10:02:29.926" v="17404"/>
          <ac:spMkLst>
            <pc:docMk/>
            <pc:sldMk cId="529340965" sldId="383"/>
            <ac:spMk id="1299" creationId="{6369ECF7-49D8-2044-B7D5-68963419BAB0}"/>
          </ac:spMkLst>
        </pc:spChg>
        <pc:spChg chg="mod">
          <ac:chgData name="#NG CHI HUI#" userId="a8074964-3c0e-453e-bf61-1d9101821b9c" providerId="ADAL" clId="{6F6D8026-9D7B-E249-B11F-152A018EB705}" dt="2021-04-06T10:02:29.926" v="17404"/>
          <ac:spMkLst>
            <pc:docMk/>
            <pc:sldMk cId="529340965" sldId="383"/>
            <ac:spMk id="1300" creationId="{D8DE9536-B667-9B41-978E-26C34BBD6DAF}"/>
          </ac:spMkLst>
        </pc:spChg>
        <pc:spChg chg="mod">
          <ac:chgData name="#NG CHI HUI#" userId="a8074964-3c0e-453e-bf61-1d9101821b9c" providerId="ADAL" clId="{6F6D8026-9D7B-E249-B11F-152A018EB705}" dt="2021-04-06T10:02:29.926" v="17404"/>
          <ac:spMkLst>
            <pc:docMk/>
            <pc:sldMk cId="529340965" sldId="383"/>
            <ac:spMk id="1301" creationId="{F903F115-BC69-DE46-8979-B800A602FB41}"/>
          </ac:spMkLst>
        </pc:spChg>
        <pc:spChg chg="mod">
          <ac:chgData name="#NG CHI HUI#" userId="a8074964-3c0e-453e-bf61-1d9101821b9c" providerId="ADAL" clId="{6F6D8026-9D7B-E249-B11F-152A018EB705}" dt="2021-04-06T10:02:29.926" v="17404"/>
          <ac:spMkLst>
            <pc:docMk/>
            <pc:sldMk cId="529340965" sldId="383"/>
            <ac:spMk id="1302" creationId="{F3E0AF3A-1A6B-574E-9E79-BC46F908F635}"/>
          </ac:spMkLst>
        </pc:spChg>
        <pc:spChg chg="mod">
          <ac:chgData name="#NG CHI HUI#" userId="a8074964-3c0e-453e-bf61-1d9101821b9c" providerId="ADAL" clId="{6F6D8026-9D7B-E249-B11F-152A018EB705}" dt="2021-04-06T10:02:29.926" v="17404"/>
          <ac:spMkLst>
            <pc:docMk/>
            <pc:sldMk cId="529340965" sldId="383"/>
            <ac:spMk id="1303" creationId="{1935B376-D24B-7F40-9A31-0B574A813AA1}"/>
          </ac:spMkLst>
        </pc:spChg>
        <pc:spChg chg="mod">
          <ac:chgData name="#NG CHI HUI#" userId="a8074964-3c0e-453e-bf61-1d9101821b9c" providerId="ADAL" clId="{6F6D8026-9D7B-E249-B11F-152A018EB705}" dt="2021-04-06T10:02:29.926" v="17404"/>
          <ac:spMkLst>
            <pc:docMk/>
            <pc:sldMk cId="529340965" sldId="383"/>
            <ac:spMk id="1304" creationId="{62E4CFAD-CE1A-754C-8874-E3261462C3A5}"/>
          </ac:spMkLst>
        </pc:spChg>
        <pc:spChg chg="mod">
          <ac:chgData name="#NG CHI HUI#" userId="a8074964-3c0e-453e-bf61-1d9101821b9c" providerId="ADAL" clId="{6F6D8026-9D7B-E249-B11F-152A018EB705}" dt="2021-04-06T10:02:29.926" v="17404"/>
          <ac:spMkLst>
            <pc:docMk/>
            <pc:sldMk cId="529340965" sldId="383"/>
            <ac:spMk id="1305" creationId="{CA962D20-5081-1F48-BFAC-054084C63A53}"/>
          </ac:spMkLst>
        </pc:spChg>
        <pc:spChg chg="mod">
          <ac:chgData name="#NG CHI HUI#" userId="a8074964-3c0e-453e-bf61-1d9101821b9c" providerId="ADAL" clId="{6F6D8026-9D7B-E249-B11F-152A018EB705}" dt="2021-04-06T10:02:29.926" v="17404"/>
          <ac:spMkLst>
            <pc:docMk/>
            <pc:sldMk cId="529340965" sldId="383"/>
            <ac:spMk id="1306" creationId="{A1382728-4E9E-134B-8EC0-BFEFA8AA15E9}"/>
          </ac:spMkLst>
        </pc:spChg>
        <pc:spChg chg="mod">
          <ac:chgData name="#NG CHI HUI#" userId="a8074964-3c0e-453e-bf61-1d9101821b9c" providerId="ADAL" clId="{6F6D8026-9D7B-E249-B11F-152A018EB705}" dt="2021-04-06T10:02:29.926" v="17404"/>
          <ac:spMkLst>
            <pc:docMk/>
            <pc:sldMk cId="529340965" sldId="383"/>
            <ac:spMk id="1307" creationId="{82F141FC-A653-8040-86E2-F7911582221F}"/>
          </ac:spMkLst>
        </pc:spChg>
        <pc:spChg chg="mod">
          <ac:chgData name="#NG CHI HUI#" userId="a8074964-3c0e-453e-bf61-1d9101821b9c" providerId="ADAL" clId="{6F6D8026-9D7B-E249-B11F-152A018EB705}" dt="2021-04-06T10:02:29.926" v="17404"/>
          <ac:spMkLst>
            <pc:docMk/>
            <pc:sldMk cId="529340965" sldId="383"/>
            <ac:spMk id="1308" creationId="{397F6795-7A39-1742-8D24-BB925BE56A43}"/>
          </ac:spMkLst>
        </pc:spChg>
        <pc:spChg chg="mod">
          <ac:chgData name="#NG CHI HUI#" userId="a8074964-3c0e-453e-bf61-1d9101821b9c" providerId="ADAL" clId="{6F6D8026-9D7B-E249-B11F-152A018EB705}" dt="2021-04-06T10:02:29.926" v="17404"/>
          <ac:spMkLst>
            <pc:docMk/>
            <pc:sldMk cId="529340965" sldId="383"/>
            <ac:spMk id="1309" creationId="{A00130C8-8EC0-F74D-A070-B1DAAE154902}"/>
          </ac:spMkLst>
        </pc:spChg>
        <pc:spChg chg="mod">
          <ac:chgData name="#NG CHI HUI#" userId="a8074964-3c0e-453e-bf61-1d9101821b9c" providerId="ADAL" clId="{6F6D8026-9D7B-E249-B11F-152A018EB705}" dt="2021-04-06T10:02:29.926" v="17404"/>
          <ac:spMkLst>
            <pc:docMk/>
            <pc:sldMk cId="529340965" sldId="383"/>
            <ac:spMk id="1310" creationId="{F41A8535-D08F-5342-9755-46238BE6351F}"/>
          </ac:spMkLst>
        </pc:spChg>
        <pc:spChg chg="mod">
          <ac:chgData name="#NG CHI HUI#" userId="a8074964-3c0e-453e-bf61-1d9101821b9c" providerId="ADAL" clId="{6F6D8026-9D7B-E249-B11F-152A018EB705}" dt="2021-04-06T10:02:29.926" v="17404"/>
          <ac:spMkLst>
            <pc:docMk/>
            <pc:sldMk cId="529340965" sldId="383"/>
            <ac:spMk id="1311" creationId="{4577312D-8FAD-FF4F-BC69-33D7CF1F42D5}"/>
          </ac:spMkLst>
        </pc:spChg>
        <pc:spChg chg="mod">
          <ac:chgData name="#NG CHI HUI#" userId="a8074964-3c0e-453e-bf61-1d9101821b9c" providerId="ADAL" clId="{6F6D8026-9D7B-E249-B11F-152A018EB705}" dt="2021-04-06T10:02:29.926" v="17404"/>
          <ac:spMkLst>
            <pc:docMk/>
            <pc:sldMk cId="529340965" sldId="383"/>
            <ac:spMk id="1312" creationId="{D50BEE10-BAF5-DC44-B9E2-14526923C489}"/>
          </ac:spMkLst>
        </pc:spChg>
        <pc:spChg chg="mod">
          <ac:chgData name="#NG CHI HUI#" userId="a8074964-3c0e-453e-bf61-1d9101821b9c" providerId="ADAL" clId="{6F6D8026-9D7B-E249-B11F-152A018EB705}" dt="2021-04-06T10:02:29.926" v="17404"/>
          <ac:spMkLst>
            <pc:docMk/>
            <pc:sldMk cId="529340965" sldId="383"/>
            <ac:spMk id="1313" creationId="{40F1FB49-7AD1-244F-9AC4-6814A4C82CDB}"/>
          </ac:spMkLst>
        </pc:spChg>
        <pc:spChg chg="mod">
          <ac:chgData name="#NG CHI HUI#" userId="a8074964-3c0e-453e-bf61-1d9101821b9c" providerId="ADAL" clId="{6F6D8026-9D7B-E249-B11F-152A018EB705}" dt="2021-04-06T10:02:29.926" v="17404"/>
          <ac:spMkLst>
            <pc:docMk/>
            <pc:sldMk cId="529340965" sldId="383"/>
            <ac:spMk id="1314" creationId="{BB461099-B684-4E4C-8983-3E2DCA0891FE}"/>
          </ac:spMkLst>
        </pc:spChg>
        <pc:spChg chg="mod">
          <ac:chgData name="#NG CHI HUI#" userId="a8074964-3c0e-453e-bf61-1d9101821b9c" providerId="ADAL" clId="{6F6D8026-9D7B-E249-B11F-152A018EB705}" dt="2021-04-06T10:02:29.926" v="17404"/>
          <ac:spMkLst>
            <pc:docMk/>
            <pc:sldMk cId="529340965" sldId="383"/>
            <ac:spMk id="1315" creationId="{5740E974-22E4-BF4E-9EC3-E0FACFD2F788}"/>
          </ac:spMkLst>
        </pc:spChg>
        <pc:spChg chg="mod">
          <ac:chgData name="#NG CHI HUI#" userId="a8074964-3c0e-453e-bf61-1d9101821b9c" providerId="ADAL" clId="{6F6D8026-9D7B-E249-B11F-152A018EB705}" dt="2021-04-06T10:02:29.926" v="17404"/>
          <ac:spMkLst>
            <pc:docMk/>
            <pc:sldMk cId="529340965" sldId="383"/>
            <ac:spMk id="1316" creationId="{5D7A03BF-0CD7-ED49-A1EF-EA2FF82F7BC6}"/>
          </ac:spMkLst>
        </pc:spChg>
        <pc:spChg chg="mod">
          <ac:chgData name="#NG CHI HUI#" userId="a8074964-3c0e-453e-bf61-1d9101821b9c" providerId="ADAL" clId="{6F6D8026-9D7B-E249-B11F-152A018EB705}" dt="2021-04-06T10:02:29.926" v="17404"/>
          <ac:spMkLst>
            <pc:docMk/>
            <pc:sldMk cId="529340965" sldId="383"/>
            <ac:spMk id="1317" creationId="{43139607-49C1-F84D-B742-A5A421BE06F7}"/>
          </ac:spMkLst>
        </pc:spChg>
        <pc:spChg chg="mod">
          <ac:chgData name="#NG CHI HUI#" userId="a8074964-3c0e-453e-bf61-1d9101821b9c" providerId="ADAL" clId="{6F6D8026-9D7B-E249-B11F-152A018EB705}" dt="2021-04-06T10:02:29.926" v="17404"/>
          <ac:spMkLst>
            <pc:docMk/>
            <pc:sldMk cId="529340965" sldId="383"/>
            <ac:spMk id="1318" creationId="{200EB0DE-3BA0-B24C-B668-C4A18BEE9A40}"/>
          </ac:spMkLst>
        </pc:spChg>
        <pc:spChg chg="mod">
          <ac:chgData name="#NG CHI HUI#" userId="a8074964-3c0e-453e-bf61-1d9101821b9c" providerId="ADAL" clId="{6F6D8026-9D7B-E249-B11F-152A018EB705}" dt="2021-04-06T10:02:29.926" v="17404"/>
          <ac:spMkLst>
            <pc:docMk/>
            <pc:sldMk cId="529340965" sldId="383"/>
            <ac:spMk id="1319" creationId="{69F93406-BB45-BC4F-B008-801352B0ADB8}"/>
          </ac:spMkLst>
        </pc:spChg>
        <pc:spChg chg="mod">
          <ac:chgData name="#NG CHI HUI#" userId="a8074964-3c0e-453e-bf61-1d9101821b9c" providerId="ADAL" clId="{6F6D8026-9D7B-E249-B11F-152A018EB705}" dt="2021-04-06T10:02:29.926" v="17404"/>
          <ac:spMkLst>
            <pc:docMk/>
            <pc:sldMk cId="529340965" sldId="383"/>
            <ac:spMk id="1320" creationId="{4C6418DA-1666-C44C-B47E-934E7684174F}"/>
          </ac:spMkLst>
        </pc:spChg>
        <pc:spChg chg="mod">
          <ac:chgData name="#NG CHI HUI#" userId="a8074964-3c0e-453e-bf61-1d9101821b9c" providerId="ADAL" clId="{6F6D8026-9D7B-E249-B11F-152A018EB705}" dt="2021-04-06T10:02:29.926" v="17404"/>
          <ac:spMkLst>
            <pc:docMk/>
            <pc:sldMk cId="529340965" sldId="383"/>
            <ac:spMk id="1321" creationId="{D462F52A-21F6-4E47-81F8-FAFC65B917AC}"/>
          </ac:spMkLst>
        </pc:spChg>
        <pc:spChg chg="mod">
          <ac:chgData name="#NG CHI HUI#" userId="a8074964-3c0e-453e-bf61-1d9101821b9c" providerId="ADAL" clId="{6F6D8026-9D7B-E249-B11F-152A018EB705}" dt="2021-04-06T10:02:29.926" v="17404"/>
          <ac:spMkLst>
            <pc:docMk/>
            <pc:sldMk cId="529340965" sldId="383"/>
            <ac:spMk id="1322" creationId="{E0E10B39-725E-D046-8732-176C13627E87}"/>
          </ac:spMkLst>
        </pc:spChg>
        <pc:spChg chg="mod">
          <ac:chgData name="#NG CHI HUI#" userId="a8074964-3c0e-453e-bf61-1d9101821b9c" providerId="ADAL" clId="{6F6D8026-9D7B-E249-B11F-152A018EB705}" dt="2021-04-06T10:02:29.926" v="17404"/>
          <ac:spMkLst>
            <pc:docMk/>
            <pc:sldMk cId="529340965" sldId="383"/>
            <ac:spMk id="1323" creationId="{F7363EA6-256F-D143-927C-CC6BFEBD16B4}"/>
          </ac:spMkLst>
        </pc:spChg>
        <pc:spChg chg="mod">
          <ac:chgData name="#NG CHI HUI#" userId="a8074964-3c0e-453e-bf61-1d9101821b9c" providerId="ADAL" clId="{6F6D8026-9D7B-E249-B11F-152A018EB705}" dt="2021-04-06T10:02:29.926" v="17404"/>
          <ac:spMkLst>
            <pc:docMk/>
            <pc:sldMk cId="529340965" sldId="383"/>
            <ac:spMk id="1324" creationId="{2DCCB5F9-3A48-364F-95E6-44CDAE14E21B}"/>
          </ac:spMkLst>
        </pc:spChg>
        <pc:spChg chg="mod">
          <ac:chgData name="#NG CHI HUI#" userId="a8074964-3c0e-453e-bf61-1d9101821b9c" providerId="ADAL" clId="{6F6D8026-9D7B-E249-B11F-152A018EB705}" dt="2021-04-06T10:02:29.926" v="17404"/>
          <ac:spMkLst>
            <pc:docMk/>
            <pc:sldMk cId="529340965" sldId="383"/>
            <ac:spMk id="1325" creationId="{FD005615-4AFB-8641-AC52-BF52D78CAE8F}"/>
          </ac:spMkLst>
        </pc:spChg>
        <pc:spChg chg="mod">
          <ac:chgData name="#NG CHI HUI#" userId="a8074964-3c0e-453e-bf61-1d9101821b9c" providerId="ADAL" clId="{6F6D8026-9D7B-E249-B11F-152A018EB705}" dt="2021-04-06T10:02:29.926" v="17404"/>
          <ac:spMkLst>
            <pc:docMk/>
            <pc:sldMk cId="529340965" sldId="383"/>
            <ac:spMk id="1326" creationId="{D598DF48-219F-6248-A432-26AA7563536E}"/>
          </ac:spMkLst>
        </pc:spChg>
        <pc:spChg chg="mod">
          <ac:chgData name="#NG CHI HUI#" userId="a8074964-3c0e-453e-bf61-1d9101821b9c" providerId="ADAL" clId="{6F6D8026-9D7B-E249-B11F-152A018EB705}" dt="2021-04-06T10:02:29.926" v="17404"/>
          <ac:spMkLst>
            <pc:docMk/>
            <pc:sldMk cId="529340965" sldId="383"/>
            <ac:spMk id="1327" creationId="{B53DC9DE-F373-5942-84A2-92513E70D784}"/>
          </ac:spMkLst>
        </pc:spChg>
        <pc:spChg chg="mod">
          <ac:chgData name="#NG CHI HUI#" userId="a8074964-3c0e-453e-bf61-1d9101821b9c" providerId="ADAL" clId="{6F6D8026-9D7B-E249-B11F-152A018EB705}" dt="2021-04-06T10:02:29.926" v="17404"/>
          <ac:spMkLst>
            <pc:docMk/>
            <pc:sldMk cId="529340965" sldId="383"/>
            <ac:spMk id="1328" creationId="{D2DECC2D-7B36-E44E-8992-30353010CEC6}"/>
          </ac:spMkLst>
        </pc:spChg>
        <pc:spChg chg="mod">
          <ac:chgData name="#NG CHI HUI#" userId="a8074964-3c0e-453e-bf61-1d9101821b9c" providerId="ADAL" clId="{6F6D8026-9D7B-E249-B11F-152A018EB705}" dt="2021-04-06T10:02:29.926" v="17404"/>
          <ac:spMkLst>
            <pc:docMk/>
            <pc:sldMk cId="529340965" sldId="383"/>
            <ac:spMk id="1329" creationId="{07A1B450-87C2-B444-A9E4-BD89BD8CC942}"/>
          </ac:spMkLst>
        </pc:spChg>
        <pc:spChg chg="mod">
          <ac:chgData name="#NG CHI HUI#" userId="a8074964-3c0e-453e-bf61-1d9101821b9c" providerId="ADAL" clId="{6F6D8026-9D7B-E249-B11F-152A018EB705}" dt="2021-04-06T10:02:29.926" v="17404"/>
          <ac:spMkLst>
            <pc:docMk/>
            <pc:sldMk cId="529340965" sldId="383"/>
            <ac:spMk id="1330" creationId="{A4297444-F081-8C41-B55F-4BEE13D5C331}"/>
          </ac:spMkLst>
        </pc:spChg>
        <pc:spChg chg="mod">
          <ac:chgData name="#NG CHI HUI#" userId="a8074964-3c0e-453e-bf61-1d9101821b9c" providerId="ADAL" clId="{6F6D8026-9D7B-E249-B11F-152A018EB705}" dt="2021-04-06T10:02:29.926" v="17404"/>
          <ac:spMkLst>
            <pc:docMk/>
            <pc:sldMk cId="529340965" sldId="383"/>
            <ac:spMk id="1331" creationId="{346FFD6A-3EEC-E440-BE2E-8910B604166D}"/>
          </ac:spMkLst>
        </pc:spChg>
        <pc:spChg chg="mod">
          <ac:chgData name="#NG CHI HUI#" userId="a8074964-3c0e-453e-bf61-1d9101821b9c" providerId="ADAL" clId="{6F6D8026-9D7B-E249-B11F-152A018EB705}" dt="2021-04-06T10:02:29.926" v="17404"/>
          <ac:spMkLst>
            <pc:docMk/>
            <pc:sldMk cId="529340965" sldId="383"/>
            <ac:spMk id="1332" creationId="{FFDA49B2-6B81-3F43-8FC3-86769FEA688B}"/>
          </ac:spMkLst>
        </pc:spChg>
        <pc:spChg chg="mod">
          <ac:chgData name="#NG CHI HUI#" userId="a8074964-3c0e-453e-bf61-1d9101821b9c" providerId="ADAL" clId="{6F6D8026-9D7B-E249-B11F-152A018EB705}" dt="2021-04-06T10:02:29.926" v="17404"/>
          <ac:spMkLst>
            <pc:docMk/>
            <pc:sldMk cId="529340965" sldId="383"/>
            <ac:spMk id="1333" creationId="{35B0E4F9-9290-3843-B38F-50322DB14067}"/>
          </ac:spMkLst>
        </pc:spChg>
        <pc:spChg chg="mod">
          <ac:chgData name="#NG CHI HUI#" userId="a8074964-3c0e-453e-bf61-1d9101821b9c" providerId="ADAL" clId="{6F6D8026-9D7B-E249-B11F-152A018EB705}" dt="2021-04-06T10:02:29.926" v="17404"/>
          <ac:spMkLst>
            <pc:docMk/>
            <pc:sldMk cId="529340965" sldId="383"/>
            <ac:spMk id="1334" creationId="{2014DC2E-F2E5-9E4B-80AD-07FE5FE586C2}"/>
          </ac:spMkLst>
        </pc:spChg>
        <pc:spChg chg="mod">
          <ac:chgData name="#NG CHI HUI#" userId="a8074964-3c0e-453e-bf61-1d9101821b9c" providerId="ADAL" clId="{6F6D8026-9D7B-E249-B11F-152A018EB705}" dt="2021-04-06T10:02:29.926" v="17404"/>
          <ac:spMkLst>
            <pc:docMk/>
            <pc:sldMk cId="529340965" sldId="383"/>
            <ac:spMk id="1335" creationId="{BB4C3229-58F1-7E4F-8FC5-5EBE190E793C}"/>
          </ac:spMkLst>
        </pc:spChg>
        <pc:spChg chg="mod">
          <ac:chgData name="#NG CHI HUI#" userId="a8074964-3c0e-453e-bf61-1d9101821b9c" providerId="ADAL" clId="{6F6D8026-9D7B-E249-B11F-152A018EB705}" dt="2021-04-06T10:02:29.926" v="17404"/>
          <ac:spMkLst>
            <pc:docMk/>
            <pc:sldMk cId="529340965" sldId="383"/>
            <ac:spMk id="1336" creationId="{10A7A576-1A81-8049-AC72-3B16CF271AEE}"/>
          </ac:spMkLst>
        </pc:spChg>
        <pc:spChg chg="mod">
          <ac:chgData name="#NG CHI HUI#" userId="a8074964-3c0e-453e-bf61-1d9101821b9c" providerId="ADAL" clId="{6F6D8026-9D7B-E249-B11F-152A018EB705}" dt="2021-04-06T10:02:29.926" v="17404"/>
          <ac:spMkLst>
            <pc:docMk/>
            <pc:sldMk cId="529340965" sldId="383"/>
            <ac:spMk id="1337" creationId="{7851A41A-C4FB-5948-ADDF-CCADED1BFC38}"/>
          </ac:spMkLst>
        </pc:spChg>
        <pc:spChg chg="mod">
          <ac:chgData name="#NG CHI HUI#" userId="a8074964-3c0e-453e-bf61-1d9101821b9c" providerId="ADAL" clId="{6F6D8026-9D7B-E249-B11F-152A018EB705}" dt="2021-04-06T10:02:29.926" v="17404"/>
          <ac:spMkLst>
            <pc:docMk/>
            <pc:sldMk cId="529340965" sldId="383"/>
            <ac:spMk id="1338" creationId="{7DE36B63-3E29-5543-9BBB-353004641081}"/>
          </ac:spMkLst>
        </pc:spChg>
        <pc:spChg chg="mod">
          <ac:chgData name="#NG CHI HUI#" userId="a8074964-3c0e-453e-bf61-1d9101821b9c" providerId="ADAL" clId="{6F6D8026-9D7B-E249-B11F-152A018EB705}" dt="2021-04-06T10:02:29.926" v="17404"/>
          <ac:spMkLst>
            <pc:docMk/>
            <pc:sldMk cId="529340965" sldId="383"/>
            <ac:spMk id="1339" creationId="{787AB957-346A-5C4A-96F0-C638A48F4EB5}"/>
          </ac:spMkLst>
        </pc:spChg>
        <pc:spChg chg="mod">
          <ac:chgData name="#NG CHI HUI#" userId="a8074964-3c0e-453e-bf61-1d9101821b9c" providerId="ADAL" clId="{6F6D8026-9D7B-E249-B11F-152A018EB705}" dt="2021-04-06T10:02:29.926" v="17404"/>
          <ac:spMkLst>
            <pc:docMk/>
            <pc:sldMk cId="529340965" sldId="383"/>
            <ac:spMk id="1340" creationId="{D176FFCF-39C9-8D41-BE91-9DB25C65694A}"/>
          </ac:spMkLst>
        </pc:spChg>
        <pc:spChg chg="mod">
          <ac:chgData name="#NG CHI HUI#" userId="a8074964-3c0e-453e-bf61-1d9101821b9c" providerId="ADAL" clId="{6F6D8026-9D7B-E249-B11F-152A018EB705}" dt="2021-04-06T10:02:29.926" v="17404"/>
          <ac:spMkLst>
            <pc:docMk/>
            <pc:sldMk cId="529340965" sldId="383"/>
            <ac:spMk id="1341" creationId="{C58633CA-47C1-C64A-B67D-1D9EACCACFCF}"/>
          </ac:spMkLst>
        </pc:spChg>
        <pc:spChg chg="mod">
          <ac:chgData name="#NG CHI HUI#" userId="a8074964-3c0e-453e-bf61-1d9101821b9c" providerId="ADAL" clId="{6F6D8026-9D7B-E249-B11F-152A018EB705}" dt="2021-04-06T10:02:29.926" v="17404"/>
          <ac:spMkLst>
            <pc:docMk/>
            <pc:sldMk cId="529340965" sldId="383"/>
            <ac:spMk id="1342" creationId="{A3780A65-0598-DA48-B5D5-95DD67F87741}"/>
          </ac:spMkLst>
        </pc:spChg>
        <pc:spChg chg="mod">
          <ac:chgData name="#NG CHI HUI#" userId="a8074964-3c0e-453e-bf61-1d9101821b9c" providerId="ADAL" clId="{6F6D8026-9D7B-E249-B11F-152A018EB705}" dt="2021-04-06T10:02:29.926" v="17404"/>
          <ac:spMkLst>
            <pc:docMk/>
            <pc:sldMk cId="529340965" sldId="383"/>
            <ac:spMk id="1343" creationId="{41669176-DF51-1B4C-8D89-96C2565D4F4A}"/>
          </ac:spMkLst>
        </pc:spChg>
        <pc:spChg chg="mod">
          <ac:chgData name="#NG CHI HUI#" userId="a8074964-3c0e-453e-bf61-1d9101821b9c" providerId="ADAL" clId="{6F6D8026-9D7B-E249-B11F-152A018EB705}" dt="2021-04-06T10:02:29.926" v="17404"/>
          <ac:spMkLst>
            <pc:docMk/>
            <pc:sldMk cId="529340965" sldId="383"/>
            <ac:spMk id="1344" creationId="{C50DD3C7-DDD5-7E4B-B246-2BDA0E90E09D}"/>
          </ac:spMkLst>
        </pc:spChg>
        <pc:spChg chg="mod">
          <ac:chgData name="#NG CHI HUI#" userId="a8074964-3c0e-453e-bf61-1d9101821b9c" providerId="ADAL" clId="{6F6D8026-9D7B-E249-B11F-152A018EB705}" dt="2021-04-06T10:02:29.926" v="17404"/>
          <ac:spMkLst>
            <pc:docMk/>
            <pc:sldMk cId="529340965" sldId="383"/>
            <ac:spMk id="1345" creationId="{B5F17C81-4DFF-2E4F-B87B-29F873CAD68F}"/>
          </ac:spMkLst>
        </pc:spChg>
        <pc:spChg chg="mod">
          <ac:chgData name="#NG CHI HUI#" userId="a8074964-3c0e-453e-bf61-1d9101821b9c" providerId="ADAL" clId="{6F6D8026-9D7B-E249-B11F-152A018EB705}" dt="2021-04-06T10:02:29.926" v="17404"/>
          <ac:spMkLst>
            <pc:docMk/>
            <pc:sldMk cId="529340965" sldId="383"/>
            <ac:spMk id="1346" creationId="{6A4592FE-2713-7F44-AB73-4B1F264F8064}"/>
          </ac:spMkLst>
        </pc:spChg>
        <pc:spChg chg="mod">
          <ac:chgData name="#NG CHI HUI#" userId="a8074964-3c0e-453e-bf61-1d9101821b9c" providerId="ADAL" clId="{6F6D8026-9D7B-E249-B11F-152A018EB705}" dt="2021-04-06T10:02:29.926" v="17404"/>
          <ac:spMkLst>
            <pc:docMk/>
            <pc:sldMk cId="529340965" sldId="383"/>
            <ac:spMk id="1347" creationId="{AAF9C047-4F6A-184D-9F83-F63241562FE9}"/>
          </ac:spMkLst>
        </pc:spChg>
        <pc:spChg chg="mod">
          <ac:chgData name="#NG CHI HUI#" userId="a8074964-3c0e-453e-bf61-1d9101821b9c" providerId="ADAL" clId="{6F6D8026-9D7B-E249-B11F-152A018EB705}" dt="2021-04-06T10:02:29.926" v="17404"/>
          <ac:spMkLst>
            <pc:docMk/>
            <pc:sldMk cId="529340965" sldId="383"/>
            <ac:spMk id="1348" creationId="{F966BF29-ABAC-3A4F-8C64-EC1FD192B7C1}"/>
          </ac:spMkLst>
        </pc:spChg>
        <pc:spChg chg="mod">
          <ac:chgData name="#NG CHI HUI#" userId="a8074964-3c0e-453e-bf61-1d9101821b9c" providerId="ADAL" clId="{6F6D8026-9D7B-E249-B11F-152A018EB705}" dt="2021-04-06T10:02:29.926" v="17404"/>
          <ac:spMkLst>
            <pc:docMk/>
            <pc:sldMk cId="529340965" sldId="383"/>
            <ac:spMk id="1349" creationId="{EFE217D3-2337-CC48-ABEE-A601CB5D1319}"/>
          </ac:spMkLst>
        </pc:spChg>
        <pc:spChg chg="mod">
          <ac:chgData name="#NG CHI HUI#" userId="a8074964-3c0e-453e-bf61-1d9101821b9c" providerId="ADAL" clId="{6F6D8026-9D7B-E249-B11F-152A018EB705}" dt="2021-04-06T10:02:29.926" v="17404"/>
          <ac:spMkLst>
            <pc:docMk/>
            <pc:sldMk cId="529340965" sldId="383"/>
            <ac:spMk id="1350" creationId="{02CE563A-57B1-CE47-825F-BFBFBCC7078A}"/>
          </ac:spMkLst>
        </pc:spChg>
        <pc:spChg chg="mod">
          <ac:chgData name="#NG CHI HUI#" userId="a8074964-3c0e-453e-bf61-1d9101821b9c" providerId="ADAL" clId="{6F6D8026-9D7B-E249-B11F-152A018EB705}" dt="2021-04-06T10:02:29.926" v="17404"/>
          <ac:spMkLst>
            <pc:docMk/>
            <pc:sldMk cId="529340965" sldId="383"/>
            <ac:spMk id="1351" creationId="{85F27343-4AC5-4549-B2BE-466293B4215B}"/>
          </ac:spMkLst>
        </pc:spChg>
        <pc:spChg chg="mod">
          <ac:chgData name="#NG CHI HUI#" userId="a8074964-3c0e-453e-bf61-1d9101821b9c" providerId="ADAL" clId="{6F6D8026-9D7B-E249-B11F-152A018EB705}" dt="2021-04-06T10:02:29.926" v="17404"/>
          <ac:spMkLst>
            <pc:docMk/>
            <pc:sldMk cId="529340965" sldId="383"/>
            <ac:spMk id="1352" creationId="{CFDB2617-D90B-C144-8C18-AEA18FB1FCE9}"/>
          </ac:spMkLst>
        </pc:spChg>
        <pc:spChg chg="mod">
          <ac:chgData name="#NG CHI HUI#" userId="a8074964-3c0e-453e-bf61-1d9101821b9c" providerId="ADAL" clId="{6F6D8026-9D7B-E249-B11F-152A018EB705}" dt="2021-04-06T10:02:29.926" v="17404"/>
          <ac:spMkLst>
            <pc:docMk/>
            <pc:sldMk cId="529340965" sldId="383"/>
            <ac:spMk id="1353" creationId="{3AACBB92-C559-9C4E-9C20-5AE7FA3F3474}"/>
          </ac:spMkLst>
        </pc:spChg>
        <pc:spChg chg="mod">
          <ac:chgData name="#NG CHI HUI#" userId="a8074964-3c0e-453e-bf61-1d9101821b9c" providerId="ADAL" clId="{6F6D8026-9D7B-E249-B11F-152A018EB705}" dt="2021-04-06T10:02:29.926" v="17404"/>
          <ac:spMkLst>
            <pc:docMk/>
            <pc:sldMk cId="529340965" sldId="383"/>
            <ac:spMk id="1354" creationId="{B8984A21-DD95-AB4D-AB4F-FC1D8C7E6FEC}"/>
          </ac:spMkLst>
        </pc:spChg>
        <pc:spChg chg="mod">
          <ac:chgData name="#NG CHI HUI#" userId="a8074964-3c0e-453e-bf61-1d9101821b9c" providerId="ADAL" clId="{6F6D8026-9D7B-E249-B11F-152A018EB705}" dt="2021-04-06T10:02:29.926" v="17404"/>
          <ac:spMkLst>
            <pc:docMk/>
            <pc:sldMk cId="529340965" sldId="383"/>
            <ac:spMk id="1355" creationId="{58916BF4-EF16-5540-AC3F-7FC7D9D11228}"/>
          </ac:spMkLst>
        </pc:spChg>
        <pc:spChg chg="mod">
          <ac:chgData name="#NG CHI HUI#" userId="a8074964-3c0e-453e-bf61-1d9101821b9c" providerId="ADAL" clId="{6F6D8026-9D7B-E249-B11F-152A018EB705}" dt="2021-04-06T10:02:29.926" v="17404"/>
          <ac:spMkLst>
            <pc:docMk/>
            <pc:sldMk cId="529340965" sldId="383"/>
            <ac:spMk id="1356" creationId="{648E5B9B-5BB7-874F-B427-D1098EAD9A04}"/>
          </ac:spMkLst>
        </pc:spChg>
        <pc:spChg chg="mod">
          <ac:chgData name="#NG CHI HUI#" userId="a8074964-3c0e-453e-bf61-1d9101821b9c" providerId="ADAL" clId="{6F6D8026-9D7B-E249-B11F-152A018EB705}" dt="2021-04-06T10:02:29.926" v="17404"/>
          <ac:spMkLst>
            <pc:docMk/>
            <pc:sldMk cId="529340965" sldId="383"/>
            <ac:spMk id="1357" creationId="{9FD2090F-0523-6D4A-A808-C7B2BE20526F}"/>
          </ac:spMkLst>
        </pc:spChg>
        <pc:spChg chg="mod">
          <ac:chgData name="#NG CHI HUI#" userId="a8074964-3c0e-453e-bf61-1d9101821b9c" providerId="ADAL" clId="{6F6D8026-9D7B-E249-B11F-152A018EB705}" dt="2021-04-06T10:02:29.926" v="17404"/>
          <ac:spMkLst>
            <pc:docMk/>
            <pc:sldMk cId="529340965" sldId="383"/>
            <ac:spMk id="1358" creationId="{83B5010E-A9B0-374D-B60D-445714322DC2}"/>
          </ac:spMkLst>
        </pc:spChg>
        <pc:spChg chg="mod">
          <ac:chgData name="#NG CHI HUI#" userId="a8074964-3c0e-453e-bf61-1d9101821b9c" providerId="ADAL" clId="{6F6D8026-9D7B-E249-B11F-152A018EB705}" dt="2021-04-06T10:02:29.926" v="17404"/>
          <ac:spMkLst>
            <pc:docMk/>
            <pc:sldMk cId="529340965" sldId="383"/>
            <ac:spMk id="1359" creationId="{7445862C-847A-1747-A895-6587E984A770}"/>
          </ac:spMkLst>
        </pc:spChg>
        <pc:spChg chg="mod">
          <ac:chgData name="#NG CHI HUI#" userId="a8074964-3c0e-453e-bf61-1d9101821b9c" providerId="ADAL" clId="{6F6D8026-9D7B-E249-B11F-152A018EB705}" dt="2021-04-06T10:02:29.926" v="17404"/>
          <ac:spMkLst>
            <pc:docMk/>
            <pc:sldMk cId="529340965" sldId="383"/>
            <ac:spMk id="1360" creationId="{3EDD3F7F-2A3E-3949-901D-5F819DB77116}"/>
          </ac:spMkLst>
        </pc:spChg>
        <pc:spChg chg="mod">
          <ac:chgData name="#NG CHI HUI#" userId="a8074964-3c0e-453e-bf61-1d9101821b9c" providerId="ADAL" clId="{6F6D8026-9D7B-E249-B11F-152A018EB705}" dt="2021-04-06T10:02:29.926" v="17404"/>
          <ac:spMkLst>
            <pc:docMk/>
            <pc:sldMk cId="529340965" sldId="383"/>
            <ac:spMk id="1361" creationId="{95F6922B-6158-2A41-8EF0-B2399EAF607C}"/>
          </ac:spMkLst>
        </pc:spChg>
        <pc:spChg chg="mod">
          <ac:chgData name="#NG CHI HUI#" userId="a8074964-3c0e-453e-bf61-1d9101821b9c" providerId="ADAL" clId="{6F6D8026-9D7B-E249-B11F-152A018EB705}" dt="2021-04-06T10:02:29.926" v="17404"/>
          <ac:spMkLst>
            <pc:docMk/>
            <pc:sldMk cId="529340965" sldId="383"/>
            <ac:spMk id="1362" creationId="{3796DF4D-AEF2-714A-97AC-C87C73E3B751}"/>
          </ac:spMkLst>
        </pc:spChg>
        <pc:spChg chg="mod">
          <ac:chgData name="#NG CHI HUI#" userId="a8074964-3c0e-453e-bf61-1d9101821b9c" providerId="ADAL" clId="{6F6D8026-9D7B-E249-B11F-152A018EB705}" dt="2021-04-06T10:02:29.926" v="17404"/>
          <ac:spMkLst>
            <pc:docMk/>
            <pc:sldMk cId="529340965" sldId="383"/>
            <ac:spMk id="1363" creationId="{AF387CDA-689B-B140-A707-CE70527EECB2}"/>
          </ac:spMkLst>
        </pc:spChg>
        <pc:spChg chg="mod">
          <ac:chgData name="#NG CHI HUI#" userId="a8074964-3c0e-453e-bf61-1d9101821b9c" providerId="ADAL" clId="{6F6D8026-9D7B-E249-B11F-152A018EB705}" dt="2021-04-06T10:02:29.926" v="17404"/>
          <ac:spMkLst>
            <pc:docMk/>
            <pc:sldMk cId="529340965" sldId="383"/>
            <ac:spMk id="1364" creationId="{0E8B024C-1561-224A-9CC5-C39A19AD9625}"/>
          </ac:spMkLst>
        </pc:spChg>
        <pc:spChg chg="mod">
          <ac:chgData name="#NG CHI HUI#" userId="a8074964-3c0e-453e-bf61-1d9101821b9c" providerId="ADAL" clId="{6F6D8026-9D7B-E249-B11F-152A018EB705}" dt="2021-04-06T10:02:29.926" v="17404"/>
          <ac:spMkLst>
            <pc:docMk/>
            <pc:sldMk cId="529340965" sldId="383"/>
            <ac:spMk id="1365" creationId="{22894384-0A84-3D4D-AE99-D75862AA8E74}"/>
          </ac:spMkLst>
        </pc:spChg>
        <pc:spChg chg="mod">
          <ac:chgData name="#NG CHI HUI#" userId="a8074964-3c0e-453e-bf61-1d9101821b9c" providerId="ADAL" clId="{6F6D8026-9D7B-E249-B11F-152A018EB705}" dt="2021-04-06T10:02:29.926" v="17404"/>
          <ac:spMkLst>
            <pc:docMk/>
            <pc:sldMk cId="529340965" sldId="383"/>
            <ac:spMk id="1366" creationId="{1E0B8290-243D-794C-8F30-D32852B7B2EE}"/>
          </ac:spMkLst>
        </pc:spChg>
        <pc:spChg chg="mod">
          <ac:chgData name="#NG CHI HUI#" userId="a8074964-3c0e-453e-bf61-1d9101821b9c" providerId="ADAL" clId="{6F6D8026-9D7B-E249-B11F-152A018EB705}" dt="2021-04-06T10:02:29.926" v="17404"/>
          <ac:spMkLst>
            <pc:docMk/>
            <pc:sldMk cId="529340965" sldId="383"/>
            <ac:spMk id="1367" creationId="{0961DB64-0562-814E-9200-00D253122FFE}"/>
          </ac:spMkLst>
        </pc:spChg>
        <pc:spChg chg="mod">
          <ac:chgData name="#NG CHI HUI#" userId="a8074964-3c0e-453e-bf61-1d9101821b9c" providerId="ADAL" clId="{6F6D8026-9D7B-E249-B11F-152A018EB705}" dt="2021-04-06T10:02:29.926" v="17404"/>
          <ac:spMkLst>
            <pc:docMk/>
            <pc:sldMk cId="529340965" sldId="383"/>
            <ac:spMk id="1368" creationId="{1E4C010F-3184-1642-909D-F04BCDBB3134}"/>
          </ac:spMkLst>
        </pc:spChg>
        <pc:spChg chg="mod">
          <ac:chgData name="#NG CHI HUI#" userId="a8074964-3c0e-453e-bf61-1d9101821b9c" providerId="ADAL" clId="{6F6D8026-9D7B-E249-B11F-152A018EB705}" dt="2021-04-06T10:02:29.926" v="17404"/>
          <ac:spMkLst>
            <pc:docMk/>
            <pc:sldMk cId="529340965" sldId="383"/>
            <ac:spMk id="1369" creationId="{A447AC76-FF75-F849-8A9A-C3EB5EC9BC66}"/>
          </ac:spMkLst>
        </pc:spChg>
        <pc:spChg chg="mod">
          <ac:chgData name="#NG CHI HUI#" userId="a8074964-3c0e-453e-bf61-1d9101821b9c" providerId="ADAL" clId="{6F6D8026-9D7B-E249-B11F-152A018EB705}" dt="2021-04-06T10:02:29.926" v="17404"/>
          <ac:spMkLst>
            <pc:docMk/>
            <pc:sldMk cId="529340965" sldId="383"/>
            <ac:spMk id="1370" creationId="{EED26EEC-CA92-3E44-9506-6D27FE04C058}"/>
          </ac:spMkLst>
        </pc:spChg>
        <pc:spChg chg="mod">
          <ac:chgData name="#NG CHI HUI#" userId="a8074964-3c0e-453e-bf61-1d9101821b9c" providerId="ADAL" clId="{6F6D8026-9D7B-E249-B11F-152A018EB705}" dt="2021-04-06T10:02:29.926" v="17404"/>
          <ac:spMkLst>
            <pc:docMk/>
            <pc:sldMk cId="529340965" sldId="383"/>
            <ac:spMk id="1371" creationId="{D92CBFA2-513C-1D47-AF0C-E124325F6355}"/>
          </ac:spMkLst>
        </pc:spChg>
        <pc:spChg chg="mod">
          <ac:chgData name="#NG CHI HUI#" userId="a8074964-3c0e-453e-bf61-1d9101821b9c" providerId="ADAL" clId="{6F6D8026-9D7B-E249-B11F-152A018EB705}" dt="2021-04-06T10:02:29.926" v="17404"/>
          <ac:spMkLst>
            <pc:docMk/>
            <pc:sldMk cId="529340965" sldId="383"/>
            <ac:spMk id="1372" creationId="{89EBC81A-3C8B-5B40-84F6-4E76AF3AA562}"/>
          </ac:spMkLst>
        </pc:spChg>
        <pc:spChg chg="mod">
          <ac:chgData name="#NG CHI HUI#" userId="a8074964-3c0e-453e-bf61-1d9101821b9c" providerId="ADAL" clId="{6F6D8026-9D7B-E249-B11F-152A018EB705}" dt="2021-04-06T10:02:29.926" v="17404"/>
          <ac:spMkLst>
            <pc:docMk/>
            <pc:sldMk cId="529340965" sldId="383"/>
            <ac:spMk id="1373" creationId="{52A0988B-868D-5540-AB1E-2AB902202511}"/>
          </ac:spMkLst>
        </pc:spChg>
        <pc:spChg chg="mod">
          <ac:chgData name="#NG CHI HUI#" userId="a8074964-3c0e-453e-bf61-1d9101821b9c" providerId="ADAL" clId="{6F6D8026-9D7B-E249-B11F-152A018EB705}" dt="2021-04-06T10:02:29.926" v="17404"/>
          <ac:spMkLst>
            <pc:docMk/>
            <pc:sldMk cId="529340965" sldId="383"/>
            <ac:spMk id="1374" creationId="{7F9CC8D6-D563-9743-8D7D-248E4B0EE5C0}"/>
          </ac:spMkLst>
        </pc:spChg>
        <pc:spChg chg="mod">
          <ac:chgData name="#NG CHI HUI#" userId="a8074964-3c0e-453e-bf61-1d9101821b9c" providerId="ADAL" clId="{6F6D8026-9D7B-E249-B11F-152A018EB705}" dt="2021-04-06T10:02:29.926" v="17404"/>
          <ac:spMkLst>
            <pc:docMk/>
            <pc:sldMk cId="529340965" sldId="383"/>
            <ac:spMk id="1375" creationId="{7BD2DC14-D10A-034B-8A6F-3F3420BA0716}"/>
          </ac:spMkLst>
        </pc:spChg>
        <pc:spChg chg="mod">
          <ac:chgData name="#NG CHI HUI#" userId="a8074964-3c0e-453e-bf61-1d9101821b9c" providerId="ADAL" clId="{6F6D8026-9D7B-E249-B11F-152A018EB705}" dt="2021-04-06T10:02:29.926" v="17404"/>
          <ac:spMkLst>
            <pc:docMk/>
            <pc:sldMk cId="529340965" sldId="383"/>
            <ac:spMk id="1376" creationId="{D35C9027-0D9C-E240-AECB-9679D9EBD051}"/>
          </ac:spMkLst>
        </pc:spChg>
        <pc:spChg chg="mod">
          <ac:chgData name="#NG CHI HUI#" userId="a8074964-3c0e-453e-bf61-1d9101821b9c" providerId="ADAL" clId="{6F6D8026-9D7B-E249-B11F-152A018EB705}" dt="2021-04-06T10:02:29.926" v="17404"/>
          <ac:spMkLst>
            <pc:docMk/>
            <pc:sldMk cId="529340965" sldId="383"/>
            <ac:spMk id="1377" creationId="{DF8596BE-2551-6F48-95B8-D3D5D8C8D153}"/>
          </ac:spMkLst>
        </pc:spChg>
        <pc:spChg chg="mod">
          <ac:chgData name="#NG CHI HUI#" userId="a8074964-3c0e-453e-bf61-1d9101821b9c" providerId="ADAL" clId="{6F6D8026-9D7B-E249-B11F-152A018EB705}" dt="2021-04-06T10:02:29.926" v="17404"/>
          <ac:spMkLst>
            <pc:docMk/>
            <pc:sldMk cId="529340965" sldId="383"/>
            <ac:spMk id="1378" creationId="{5C1FD279-A767-124B-9AFE-DA257E51DF47}"/>
          </ac:spMkLst>
        </pc:spChg>
        <pc:spChg chg="mod">
          <ac:chgData name="#NG CHI HUI#" userId="a8074964-3c0e-453e-bf61-1d9101821b9c" providerId="ADAL" clId="{6F6D8026-9D7B-E249-B11F-152A018EB705}" dt="2021-04-06T10:02:29.926" v="17404"/>
          <ac:spMkLst>
            <pc:docMk/>
            <pc:sldMk cId="529340965" sldId="383"/>
            <ac:spMk id="1379" creationId="{CFFA926E-AA41-E24D-8172-49ABD899545D}"/>
          </ac:spMkLst>
        </pc:spChg>
        <pc:spChg chg="mod">
          <ac:chgData name="#NG CHI HUI#" userId="a8074964-3c0e-453e-bf61-1d9101821b9c" providerId="ADAL" clId="{6F6D8026-9D7B-E249-B11F-152A018EB705}" dt="2021-04-06T10:02:29.926" v="17404"/>
          <ac:spMkLst>
            <pc:docMk/>
            <pc:sldMk cId="529340965" sldId="383"/>
            <ac:spMk id="1380" creationId="{EEA674F2-926A-974F-A6D2-25C8FB1E9C86}"/>
          </ac:spMkLst>
        </pc:spChg>
        <pc:spChg chg="mod">
          <ac:chgData name="#NG CHI HUI#" userId="a8074964-3c0e-453e-bf61-1d9101821b9c" providerId="ADAL" clId="{6F6D8026-9D7B-E249-B11F-152A018EB705}" dt="2021-04-06T10:02:29.926" v="17404"/>
          <ac:spMkLst>
            <pc:docMk/>
            <pc:sldMk cId="529340965" sldId="383"/>
            <ac:spMk id="1381" creationId="{DDE778B7-65CE-5146-8B0C-4C0D2FC5B1C4}"/>
          </ac:spMkLst>
        </pc:spChg>
        <pc:spChg chg="mod">
          <ac:chgData name="#NG CHI HUI#" userId="a8074964-3c0e-453e-bf61-1d9101821b9c" providerId="ADAL" clId="{6F6D8026-9D7B-E249-B11F-152A018EB705}" dt="2021-04-06T10:02:29.926" v="17404"/>
          <ac:spMkLst>
            <pc:docMk/>
            <pc:sldMk cId="529340965" sldId="383"/>
            <ac:spMk id="1382" creationId="{36EAB494-9A0D-D94C-AE52-548474D44A79}"/>
          </ac:spMkLst>
        </pc:spChg>
        <pc:spChg chg="mod">
          <ac:chgData name="#NG CHI HUI#" userId="a8074964-3c0e-453e-bf61-1d9101821b9c" providerId="ADAL" clId="{6F6D8026-9D7B-E249-B11F-152A018EB705}" dt="2021-04-06T10:02:29.926" v="17404"/>
          <ac:spMkLst>
            <pc:docMk/>
            <pc:sldMk cId="529340965" sldId="383"/>
            <ac:spMk id="1383" creationId="{B5BAE7B2-FA0B-9B42-93D3-DB7673ED925E}"/>
          </ac:spMkLst>
        </pc:spChg>
        <pc:spChg chg="mod">
          <ac:chgData name="#NG CHI HUI#" userId="a8074964-3c0e-453e-bf61-1d9101821b9c" providerId="ADAL" clId="{6F6D8026-9D7B-E249-B11F-152A018EB705}" dt="2021-04-06T10:02:29.926" v="17404"/>
          <ac:spMkLst>
            <pc:docMk/>
            <pc:sldMk cId="529340965" sldId="383"/>
            <ac:spMk id="1384" creationId="{13D8410C-DD42-E64C-86E5-CA5CEE024BF7}"/>
          </ac:spMkLst>
        </pc:spChg>
        <pc:spChg chg="mod">
          <ac:chgData name="#NG CHI HUI#" userId="a8074964-3c0e-453e-bf61-1d9101821b9c" providerId="ADAL" clId="{6F6D8026-9D7B-E249-B11F-152A018EB705}" dt="2021-04-06T10:02:29.926" v="17404"/>
          <ac:spMkLst>
            <pc:docMk/>
            <pc:sldMk cId="529340965" sldId="383"/>
            <ac:spMk id="1386" creationId="{FD986688-FD02-E542-875A-85CD04659FE1}"/>
          </ac:spMkLst>
        </pc:spChg>
        <pc:spChg chg="mod">
          <ac:chgData name="#NG CHI HUI#" userId="a8074964-3c0e-453e-bf61-1d9101821b9c" providerId="ADAL" clId="{6F6D8026-9D7B-E249-B11F-152A018EB705}" dt="2021-04-06T10:02:29.926" v="17404"/>
          <ac:spMkLst>
            <pc:docMk/>
            <pc:sldMk cId="529340965" sldId="383"/>
            <ac:spMk id="1387" creationId="{FB6691D3-C925-3D4D-9A7F-A5DF173CE98C}"/>
          </ac:spMkLst>
        </pc:spChg>
        <pc:spChg chg="mod">
          <ac:chgData name="#NG CHI HUI#" userId="a8074964-3c0e-453e-bf61-1d9101821b9c" providerId="ADAL" clId="{6F6D8026-9D7B-E249-B11F-152A018EB705}" dt="2021-04-06T10:02:29.926" v="17404"/>
          <ac:spMkLst>
            <pc:docMk/>
            <pc:sldMk cId="529340965" sldId="383"/>
            <ac:spMk id="1388" creationId="{4F40E420-D382-974D-9D2D-DF4EC3615104}"/>
          </ac:spMkLst>
        </pc:spChg>
        <pc:spChg chg="mod">
          <ac:chgData name="#NG CHI HUI#" userId="a8074964-3c0e-453e-bf61-1d9101821b9c" providerId="ADAL" clId="{6F6D8026-9D7B-E249-B11F-152A018EB705}" dt="2021-04-06T10:02:29.926" v="17404"/>
          <ac:spMkLst>
            <pc:docMk/>
            <pc:sldMk cId="529340965" sldId="383"/>
            <ac:spMk id="1389" creationId="{B489F48B-A005-DB4C-B689-A1527661A8B9}"/>
          </ac:spMkLst>
        </pc:spChg>
        <pc:spChg chg="mod">
          <ac:chgData name="#NG CHI HUI#" userId="a8074964-3c0e-453e-bf61-1d9101821b9c" providerId="ADAL" clId="{6F6D8026-9D7B-E249-B11F-152A018EB705}" dt="2021-04-06T10:02:29.926" v="17404"/>
          <ac:spMkLst>
            <pc:docMk/>
            <pc:sldMk cId="529340965" sldId="383"/>
            <ac:spMk id="1390" creationId="{323985BA-937A-9349-8D24-009572639D86}"/>
          </ac:spMkLst>
        </pc:spChg>
        <pc:spChg chg="mod">
          <ac:chgData name="#NG CHI HUI#" userId="a8074964-3c0e-453e-bf61-1d9101821b9c" providerId="ADAL" clId="{6F6D8026-9D7B-E249-B11F-152A018EB705}" dt="2021-04-06T10:02:29.926" v="17404"/>
          <ac:spMkLst>
            <pc:docMk/>
            <pc:sldMk cId="529340965" sldId="383"/>
            <ac:spMk id="1391" creationId="{3CC2BAB7-3A40-3146-A136-6F9AC82F1E11}"/>
          </ac:spMkLst>
        </pc:spChg>
        <pc:spChg chg="mod">
          <ac:chgData name="#NG CHI HUI#" userId="a8074964-3c0e-453e-bf61-1d9101821b9c" providerId="ADAL" clId="{6F6D8026-9D7B-E249-B11F-152A018EB705}" dt="2021-04-06T10:02:29.926" v="17404"/>
          <ac:spMkLst>
            <pc:docMk/>
            <pc:sldMk cId="529340965" sldId="383"/>
            <ac:spMk id="1392" creationId="{99C73FFC-08C7-BE45-B5A6-EBFCF53AA91E}"/>
          </ac:spMkLst>
        </pc:spChg>
        <pc:spChg chg="mod">
          <ac:chgData name="#NG CHI HUI#" userId="a8074964-3c0e-453e-bf61-1d9101821b9c" providerId="ADAL" clId="{6F6D8026-9D7B-E249-B11F-152A018EB705}" dt="2021-04-06T10:02:29.926" v="17404"/>
          <ac:spMkLst>
            <pc:docMk/>
            <pc:sldMk cId="529340965" sldId="383"/>
            <ac:spMk id="1393" creationId="{21FFC57C-2A00-9445-BBFE-637C67BFEDC0}"/>
          </ac:spMkLst>
        </pc:spChg>
        <pc:spChg chg="mod">
          <ac:chgData name="#NG CHI HUI#" userId="a8074964-3c0e-453e-bf61-1d9101821b9c" providerId="ADAL" clId="{6F6D8026-9D7B-E249-B11F-152A018EB705}" dt="2021-04-06T10:02:29.926" v="17404"/>
          <ac:spMkLst>
            <pc:docMk/>
            <pc:sldMk cId="529340965" sldId="383"/>
            <ac:spMk id="1394" creationId="{9B4384F9-BFEC-7145-831B-F5B348A2ABF3}"/>
          </ac:spMkLst>
        </pc:spChg>
        <pc:spChg chg="mod">
          <ac:chgData name="#NG CHI HUI#" userId="a8074964-3c0e-453e-bf61-1d9101821b9c" providerId="ADAL" clId="{6F6D8026-9D7B-E249-B11F-152A018EB705}" dt="2021-04-06T10:02:29.926" v="17404"/>
          <ac:spMkLst>
            <pc:docMk/>
            <pc:sldMk cId="529340965" sldId="383"/>
            <ac:spMk id="1395" creationId="{BD81A13D-5163-B04C-BE2A-A0411916BB16}"/>
          </ac:spMkLst>
        </pc:spChg>
        <pc:spChg chg="mod">
          <ac:chgData name="#NG CHI HUI#" userId="a8074964-3c0e-453e-bf61-1d9101821b9c" providerId="ADAL" clId="{6F6D8026-9D7B-E249-B11F-152A018EB705}" dt="2021-04-06T10:02:29.926" v="17404"/>
          <ac:spMkLst>
            <pc:docMk/>
            <pc:sldMk cId="529340965" sldId="383"/>
            <ac:spMk id="1396" creationId="{F100B56F-C9A4-9142-9515-0DEB3E8C3B89}"/>
          </ac:spMkLst>
        </pc:spChg>
        <pc:spChg chg="mod">
          <ac:chgData name="#NG CHI HUI#" userId="a8074964-3c0e-453e-bf61-1d9101821b9c" providerId="ADAL" clId="{6F6D8026-9D7B-E249-B11F-152A018EB705}" dt="2021-04-06T10:02:29.926" v="17404"/>
          <ac:spMkLst>
            <pc:docMk/>
            <pc:sldMk cId="529340965" sldId="383"/>
            <ac:spMk id="1397" creationId="{50B9E775-D70B-2B4A-B436-B4AB9C042C4A}"/>
          </ac:spMkLst>
        </pc:spChg>
        <pc:spChg chg="mod">
          <ac:chgData name="#NG CHI HUI#" userId="a8074964-3c0e-453e-bf61-1d9101821b9c" providerId="ADAL" clId="{6F6D8026-9D7B-E249-B11F-152A018EB705}" dt="2021-04-06T10:02:29.926" v="17404"/>
          <ac:spMkLst>
            <pc:docMk/>
            <pc:sldMk cId="529340965" sldId="383"/>
            <ac:spMk id="1398" creationId="{8F1A545B-E453-E94D-9B12-E991E9AEDB01}"/>
          </ac:spMkLst>
        </pc:spChg>
        <pc:spChg chg="mod">
          <ac:chgData name="#NG CHI HUI#" userId="a8074964-3c0e-453e-bf61-1d9101821b9c" providerId="ADAL" clId="{6F6D8026-9D7B-E249-B11F-152A018EB705}" dt="2021-04-06T10:02:29.926" v="17404"/>
          <ac:spMkLst>
            <pc:docMk/>
            <pc:sldMk cId="529340965" sldId="383"/>
            <ac:spMk id="1399" creationId="{AD55B388-F407-9740-86B0-D96CEFE31BC9}"/>
          </ac:spMkLst>
        </pc:spChg>
        <pc:spChg chg="mod">
          <ac:chgData name="#NG CHI HUI#" userId="a8074964-3c0e-453e-bf61-1d9101821b9c" providerId="ADAL" clId="{6F6D8026-9D7B-E249-B11F-152A018EB705}" dt="2021-04-06T10:02:29.926" v="17404"/>
          <ac:spMkLst>
            <pc:docMk/>
            <pc:sldMk cId="529340965" sldId="383"/>
            <ac:spMk id="1400" creationId="{8E13C147-575D-5546-8372-8B664DB02334}"/>
          </ac:spMkLst>
        </pc:spChg>
        <pc:spChg chg="mod">
          <ac:chgData name="#NG CHI HUI#" userId="a8074964-3c0e-453e-bf61-1d9101821b9c" providerId="ADAL" clId="{6F6D8026-9D7B-E249-B11F-152A018EB705}" dt="2021-04-06T10:02:29.926" v="17404"/>
          <ac:spMkLst>
            <pc:docMk/>
            <pc:sldMk cId="529340965" sldId="383"/>
            <ac:spMk id="1401" creationId="{3F6D91C0-3D21-B246-AAE0-74B719EEA0C9}"/>
          </ac:spMkLst>
        </pc:spChg>
        <pc:spChg chg="mod">
          <ac:chgData name="#NG CHI HUI#" userId="a8074964-3c0e-453e-bf61-1d9101821b9c" providerId="ADAL" clId="{6F6D8026-9D7B-E249-B11F-152A018EB705}" dt="2021-04-06T10:02:29.926" v="17404"/>
          <ac:spMkLst>
            <pc:docMk/>
            <pc:sldMk cId="529340965" sldId="383"/>
            <ac:spMk id="1402" creationId="{4A723DD4-05A6-0E47-BD19-B01A560A74B9}"/>
          </ac:spMkLst>
        </pc:spChg>
        <pc:spChg chg="mod">
          <ac:chgData name="#NG CHI HUI#" userId="a8074964-3c0e-453e-bf61-1d9101821b9c" providerId="ADAL" clId="{6F6D8026-9D7B-E249-B11F-152A018EB705}" dt="2021-04-06T10:02:29.926" v="17404"/>
          <ac:spMkLst>
            <pc:docMk/>
            <pc:sldMk cId="529340965" sldId="383"/>
            <ac:spMk id="1403" creationId="{CFA0E7C0-9898-BC48-BDC0-D06AC4F8B707}"/>
          </ac:spMkLst>
        </pc:spChg>
        <pc:spChg chg="mod">
          <ac:chgData name="#NG CHI HUI#" userId="a8074964-3c0e-453e-bf61-1d9101821b9c" providerId="ADAL" clId="{6F6D8026-9D7B-E249-B11F-152A018EB705}" dt="2021-04-06T10:02:29.926" v="17404"/>
          <ac:spMkLst>
            <pc:docMk/>
            <pc:sldMk cId="529340965" sldId="383"/>
            <ac:spMk id="1404" creationId="{1DA06057-736C-0445-8257-44D895C76616}"/>
          </ac:spMkLst>
        </pc:spChg>
        <pc:spChg chg="mod">
          <ac:chgData name="#NG CHI HUI#" userId="a8074964-3c0e-453e-bf61-1d9101821b9c" providerId="ADAL" clId="{6F6D8026-9D7B-E249-B11F-152A018EB705}" dt="2021-04-06T10:02:29.926" v="17404"/>
          <ac:spMkLst>
            <pc:docMk/>
            <pc:sldMk cId="529340965" sldId="383"/>
            <ac:spMk id="1405" creationId="{AFA48751-FC24-3945-A2B6-566FD45B390F}"/>
          </ac:spMkLst>
        </pc:spChg>
        <pc:spChg chg="mod">
          <ac:chgData name="#NG CHI HUI#" userId="a8074964-3c0e-453e-bf61-1d9101821b9c" providerId="ADAL" clId="{6F6D8026-9D7B-E249-B11F-152A018EB705}" dt="2021-04-06T10:02:29.926" v="17404"/>
          <ac:spMkLst>
            <pc:docMk/>
            <pc:sldMk cId="529340965" sldId="383"/>
            <ac:spMk id="1406" creationId="{138A50C0-3DE4-884B-9CF0-746C8B7FA80F}"/>
          </ac:spMkLst>
        </pc:spChg>
        <pc:spChg chg="mod">
          <ac:chgData name="#NG CHI HUI#" userId="a8074964-3c0e-453e-bf61-1d9101821b9c" providerId="ADAL" clId="{6F6D8026-9D7B-E249-B11F-152A018EB705}" dt="2021-04-06T10:02:29.926" v="17404"/>
          <ac:spMkLst>
            <pc:docMk/>
            <pc:sldMk cId="529340965" sldId="383"/>
            <ac:spMk id="1407" creationId="{4B24460C-3999-6F48-B755-E5CC0B2FE4F8}"/>
          </ac:spMkLst>
        </pc:spChg>
        <pc:spChg chg="mod">
          <ac:chgData name="#NG CHI HUI#" userId="a8074964-3c0e-453e-bf61-1d9101821b9c" providerId="ADAL" clId="{6F6D8026-9D7B-E249-B11F-152A018EB705}" dt="2021-04-06T10:02:29.926" v="17404"/>
          <ac:spMkLst>
            <pc:docMk/>
            <pc:sldMk cId="529340965" sldId="383"/>
            <ac:spMk id="1408" creationId="{5D77A18D-87F3-054D-9C53-AD874C703B1F}"/>
          </ac:spMkLst>
        </pc:spChg>
        <pc:spChg chg="mod">
          <ac:chgData name="#NG CHI HUI#" userId="a8074964-3c0e-453e-bf61-1d9101821b9c" providerId="ADAL" clId="{6F6D8026-9D7B-E249-B11F-152A018EB705}" dt="2021-04-06T10:02:29.926" v="17404"/>
          <ac:spMkLst>
            <pc:docMk/>
            <pc:sldMk cId="529340965" sldId="383"/>
            <ac:spMk id="1409" creationId="{5BECBC94-DF3E-9940-8B5E-6F1C2DB42084}"/>
          </ac:spMkLst>
        </pc:spChg>
        <pc:spChg chg="mod">
          <ac:chgData name="#NG CHI HUI#" userId="a8074964-3c0e-453e-bf61-1d9101821b9c" providerId="ADAL" clId="{6F6D8026-9D7B-E249-B11F-152A018EB705}" dt="2021-04-06T10:02:29.926" v="17404"/>
          <ac:spMkLst>
            <pc:docMk/>
            <pc:sldMk cId="529340965" sldId="383"/>
            <ac:spMk id="1410" creationId="{CEE7DE8C-DFFD-AA40-A42D-C24C5DCD5FCD}"/>
          </ac:spMkLst>
        </pc:spChg>
        <pc:spChg chg="mod">
          <ac:chgData name="#NG CHI HUI#" userId="a8074964-3c0e-453e-bf61-1d9101821b9c" providerId="ADAL" clId="{6F6D8026-9D7B-E249-B11F-152A018EB705}" dt="2021-04-06T10:02:29.926" v="17404"/>
          <ac:spMkLst>
            <pc:docMk/>
            <pc:sldMk cId="529340965" sldId="383"/>
            <ac:spMk id="1411" creationId="{5013AF96-579B-4C4F-A1D3-C900CC107DE4}"/>
          </ac:spMkLst>
        </pc:spChg>
        <pc:spChg chg="mod">
          <ac:chgData name="#NG CHI HUI#" userId="a8074964-3c0e-453e-bf61-1d9101821b9c" providerId="ADAL" clId="{6F6D8026-9D7B-E249-B11F-152A018EB705}" dt="2021-04-06T10:02:29.926" v="17404"/>
          <ac:spMkLst>
            <pc:docMk/>
            <pc:sldMk cId="529340965" sldId="383"/>
            <ac:spMk id="1412" creationId="{67809196-4689-9D44-A232-CF92214B195B}"/>
          </ac:spMkLst>
        </pc:spChg>
        <pc:spChg chg="mod">
          <ac:chgData name="#NG CHI HUI#" userId="a8074964-3c0e-453e-bf61-1d9101821b9c" providerId="ADAL" clId="{6F6D8026-9D7B-E249-B11F-152A018EB705}" dt="2021-04-06T10:02:29.926" v="17404"/>
          <ac:spMkLst>
            <pc:docMk/>
            <pc:sldMk cId="529340965" sldId="383"/>
            <ac:spMk id="1413" creationId="{691537A4-611B-7246-9A6D-C8320F8A66C3}"/>
          </ac:spMkLst>
        </pc:spChg>
        <pc:spChg chg="mod">
          <ac:chgData name="#NG CHI HUI#" userId="a8074964-3c0e-453e-bf61-1d9101821b9c" providerId="ADAL" clId="{6F6D8026-9D7B-E249-B11F-152A018EB705}" dt="2021-04-06T10:02:29.926" v="17404"/>
          <ac:spMkLst>
            <pc:docMk/>
            <pc:sldMk cId="529340965" sldId="383"/>
            <ac:spMk id="1414" creationId="{995057BF-C39D-104E-87EA-D4B64D473D23}"/>
          </ac:spMkLst>
        </pc:spChg>
        <pc:spChg chg="mod">
          <ac:chgData name="#NG CHI HUI#" userId="a8074964-3c0e-453e-bf61-1d9101821b9c" providerId="ADAL" clId="{6F6D8026-9D7B-E249-B11F-152A018EB705}" dt="2021-04-06T10:02:29.926" v="17404"/>
          <ac:spMkLst>
            <pc:docMk/>
            <pc:sldMk cId="529340965" sldId="383"/>
            <ac:spMk id="1415" creationId="{0339C8B1-247D-B445-A03C-49AE527FA82A}"/>
          </ac:spMkLst>
        </pc:spChg>
        <pc:spChg chg="mod">
          <ac:chgData name="#NG CHI HUI#" userId="a8074964-3c0e-453e-bf61-1d9101821b9c" providerId="ADAL" clId="{6F6D8026-9D7B-E249-B11F-152A018EB705}" dt="2021-04-06T10:02:29.926" v="17404"/>
          <ac:spMkLst>
            <pc:docMk/>
            <pc:sldMk cId="529340965" sldId="383"/>
            <ac:spMk id="1416" creationId="{CDC34EC1-7422-2048-B23B-320F8B8F35C5}"/>
          </ac:spMkLst>
        </pc:spChg>
        <pc:spChg chg="mod">
          <ac:chgData name="#NG CHI HUI#" userId="a8074964-3c0e-453e-bf61-1d9101821b9c" providerId="ADAL" clId="{6F6D8026-9D7B-E249-B11F-152A018EB705}" dt="2021-04-06T10:02:29.926" v="17404"/>
          <ac:spMkLst>
            <pc:docMk/>
            <pc:sldMk cId="529340965" sldId="383"/>
            <ac:spMk id="1417" creationId="{C17014B7-55FD-FF4F-9B64-7E1721501BEC}"/>
          </ac:spMkLst>
        </pc:spChg>
        <pc:spChg chg="mod">
          <ac:chgData name="#NG CHI HUI#" userId="a8074964-3c0e-453e-bf61-1d9101821b9c" providerId="ADAL" clId="{6F6D8026-9D7B-E249-B11F-152A018EB705}" dt="2021-04-06T10:02:29.926" v="17404"/>
          <ac:spMkLst>
            <pc:docMk/>
            <pc:sldMk cId="529340965" sldId="383"/>
            <ac:spMk id="1418" creationId="{4FC06268-3F6E-524A-BFE5-88CB8BF61B15}"/>
          </ac:spMkLst>
        </pc:spChg>
        <pc:spChg chg="mod">
          <ac:chgData name="#NG CHI HUI#" userId="a8074964-3c0e-453e-bf61-1d9101821b9c" providerId="ADAL" clId="{6F6D8026-9D7B-E249-B11F-152A018EB705}" dt="2021-04-06T10:02:29.926" v="17404"/>
          <ac:spMkLst>
            <pc:docMk/>
            <pc:sldMk cId="529340965" sldId="383"/>
            <ac:spMk id="1419" creationId="{14665D2E-57BC-F740-9CAA-264C3A11FEBE}"/>
          </ac:spMkLst>
        </pc:spChg>
        <pc:spChg chg="mod">
          <ac:chgData name="#NG CHI HUI#" userId="a8074964-3c0e-453e-bf61-1d9101821b9c" providerId="ADAL" clId="{6F6D8026-9D7B-E249-B11F-152A018EB705}" dt="2021-04-06T10:02:29.926" v="17404"/>
          <ac:spMkLst>
            <pc:docMk/>
            <pc:sldMk cId="529340965" sldId="383"/>
            <ac:spMk id="1420" creationId="{8193DD94-F349-1041-8FD1-B0C7EEEA37FE}"/>
          </ac:spMkLst>
        </pc:spChg>
        <pc:spChg chg="mod">
          <ac:chgData name="#NG CHI HUI#" userId="a8074964-3c0e-453e-bf61-1d9101821b9c" providerId="ADAL" clId="{6F6D8026-9D7B-E249-B11F-152A018EB705}" dt="2021-04-06T10:02:29.926" v="17404"/>
          <ac:spMkLst>
            <pc:docMk/>
            <pc:sldMk cId="529340965" sldId="383"/>
            <ac:spMk id="1421" creationId="{30A78277-D264-DF4D-894F-C2632E2374F2}"/>
          </ac:spMkLst>
        </pc:spChg>
        <pc:spChg chg="mod">
          <ac:chgData name="#NG CHI HUI#" userId="a8074964-3c0e-453e-bf61-1d9101821b9c" providerId="ADAL" clId="{6F6D8026-9D7B-E249-B11F-152A018EB705}" dt="2021-04-06T10:02:29.926" v="17404"/>
          <ac:spMkLst>
            <pc:docMk/>
            <pc:sldMk cId="529340965" sldId="383"/>
            <ac:spMk id="1422" creationId="{6E4B6D8C-6814-C343-BDDD-E5B9C464E02D}"/>
          </ac:spMkLst>
        </pc:spChg>
        <pc:spChg chg="mod">
          <ac:chgData name="#NG CHI HUI#" userId="a8074964-3c0e-453e-bf61-1d9101821b9c" providerId="ADAL" clId="{6F6D8026-9D7B-E249-B11F-152A018EB705}" dt="2021-04-06T10:02:29.926" v="17404"/>
          <ac:spMkLst>
            <pc:docMk/>
            <pc:sldMk cId="529340965" sldId="383"/>
            <ac:spMk id="1423" creationId="{D5B9960B-369D-7546-AC71-D53114F988EE}"/>
          </ac:spMkLst>
        </pc:spChg>
        <pc:spChg chg="mod">
          <ac:chgData name="#NG CHI HUI#" userId="a8074964-3c0e-453e-bf61-1d9101821b9c" providerId="ADAL" clId="{6F6D8026-9D7B-E249-B11F-152A018EB705}" dt="2021-04-06T10:02:29.926" v="17404"/>
          <ac:spMkLst>
            <pc:docMk/>
            <pc:sldMk cId="529340965" sldId="383"/>
            <ac:spMk id="1424" creationId="{3FACD6AC-AF2E-6544-9978-B9C3AEE2940F}"/>
          </ac:spMkLst>
        </pc:spChg>
        <pc:spChg chg="mod">
          <ac:chgData name="#NG CHI HUI#" userId="a8074964-3c0e-453e-bf61-1d9101821b9c" providerId="ADAL" clId="{6F6D8026-9D7B-E249-B11F-152A018EB705}" dt="2021-04-06T10:02:29.926" v="17404"/>
          <ac:spMkLst>
            <pc:docMk/>
            <pc:sldMk cId="529340965" sldId="383"/>
            <ac:spMk id="1425" creationId="{376681DD-E1C4-EA45-86A3-FD87488EB7D2}"/>
          </ac:spMkLst>
        </pc:spChg>
        <pc:spChg chg="mod">
          <ac:chgData name="#NG CHI HUI#" userId="a8074964-3c0e-453e-bf61-1d9101821b9c" providerId="ADAL" clId="{6F6D8026-9D7B-E249-B11F-152A018EB705}" dt="2021-04-06T10:02:29.926" v="17404"/>
          <ac:spMkLst>
            <pc:docMk/>
            <pc:sldMk cId="529340965" sldId="383"/>
            <ac:spMk id="1426" creationId="{4C95AFE4-061A-EE48-9244-366415D1EE37}"/>
          </ac:spMkLst>
        </pc:spChg>
        <pc:spChg chg="mod">
          <ac:chgData name="#NG CHI HUI#" userId="a8074964-3c0e-453e-bf61-1d9101821b9c" providerId="ADAL" clId="{6F6D8026-9D7B-E249-B11F-152A018EB705}" dt="2021-04-06T10:02:29.926" v="17404"/>
          <ac:spMkLst>
            <pc:docMk/>
            <pc:sldMk cId="529340965" sldId="383"/>
            <ac:spMk id="1427" creationId="{C16995D6-3B6C-3F49-B50E-BB9BB1F1C95E}"/>
          </ac:spMkLst>
        </pc:spChg>
        <pc:spChg chg="mod">
          <ac:chgData name="#NG CHI HUI#" userId="a8074964-3c0e-453e-bf61-1d9101821b9c" providerId="ADAL" clId="{6F6D8026-9D7B-E249-B11F-152A018EB705}" dt="2021-04-06T10:02:29.926" v="17404"/>
          <ac:spMkLst>
            <pc:docMk/>
            <pc:sldMk cId="529340965" sldId="383"/>
            <ac:spMk id="1428" creationId="{EEC5E42D-76E0-AF4B-90C3-29F44DC411C9}"/>
          </ac:spMkLst>
        </pc:spChg>
        <pc:spChg chg="mod">
          <ac:chgData name="#NG CHI HUI#" userId="a8074964-3c0e-453e-bf61-1d9101821b9c" providerId="ADAL" clId="{6F6D8026-9D7B-E249-B11F-152A018EB705}" dt="2021-04-06T10:02:29.926" v="17404"/>
          <ac:spMkLst>
            <pc:docMk/>
            <pc:sldMk cId="529340965" sldId="383"/>
            <ac:spMk id="1429" creationId="{B250A4D8-B013-FF45-8707-AB84D0A10C3F}"/>
          </ac:spMkLst>
        </pc:spChg>
        <pc:spChg chg="mod">
          <ac:chgData name="#NG CHI HUI#" userId="a8074964-3c0e-453e-bf61-1d9101821b9c" providerId="ADAL" clId="{6F6D8026-9D7B-E249-B11F-152A018EB705}" dt="2021-04-06T10:02:29.926" v="17404"/>
          <ac:spMkLst>
            <pc:docMk/>
            <pc:sldMk cId="529340965" sldId="383"/>
            <ac:spMk id="1430" creationId="{FCFD9573-B301-A24B-8BC5-B605B0FA2231}"/>
          </ac:spMkLst>
        </pc:spChg>
        <pc:spChg chg="mod">
          <ac:chgData name="#NG CHI HUI#" userId="a8074964-3c0e-453e-bf61-1d9101821b9c" providerId="ADAL" clId="{6F6D8026-9D7B-E249-B11F-152A018EB705}" dt="2021-04-06T10:02:29.926" v="17404"/>
          <ac:spMkLst>
            <pc:docMk/>
            <pc:sldMk cId="529340965" sldId="383"/>
            <ac:spMk id="1431" creationId="{DEE67732-3745-B243-880F-6C4D8FBBC8EA}"/>
          </ac:spMkLst>
        </pc:spChg>
        <pc:spChg chg="mod">
          <ac:chgData name="#NG CHI HUI#" userId="a8074964-3c0e-453e-bf61-1d9101821b9c" providerId="ADAL" clId="{6F6D8026-9D7B-E249-B11F-152A018EB705}" dt="2021-04-06T10:02:29.926" v="17404"/>
          <ac:spMkLst>
            <pc:docMk/>
            <pc:sldMk cId="529340965" sldId="383"/>
            <ac:spMk id="1432" creationId="{4DF28A6B-69E7-3E46-8FF5-837BFE037CB9}"/>
          </ac:spMkLst>
        </pc:spChg>
        <pc:spChg chg="mod">
          <ac:chgData name="#NG CHI HUI#" userId="a8074964-3c0e-453e-bf61-1d9101821b9c" providerId="ADAL" clId="{6F6D8026-9D7B-E249-B11F-152A018EB705}" dt="2021-04-06T10:02:29.926" v="17404"/>
          <ac:spMkLst>
            <pc:docMk/>
            <pc:sldMk cId="529340965" sldId="383"/>
            <ac:spMk id="1433" creationId="{E6FFBCE6-FE46-9F47-A458-327382D5A41A}"/>
          </ac:spMkLst>
        </pc:spChg>
        <pc:spChg chg="mod">
          <ac:chgData name="#NG CHI HUI#" userId="a8074964-3c0e-453e-bf61-1d9101821b9c" providerId="ADAL" clId="{6F6D8026-9D7B-E249-B11F-152A018EB705}" dt="2021-04-06T10:02:29.926" v="17404"/>
          <ac:spMkLst>
            <pc:docMk/>
            <pc:sldMk cId="529340965" sldId="383"/>
            <ac:spMk id="1434" creationId="{8DF20C8F-3F2C-0945-827B-82E65D6488C1}"/>
          </ac:spMkLst>
        </pc:spChg>
        <pc:spChg chg="mod">
          <ac:chgData name="#NG CHI HUI#" userId="a8074964-3c0e-453e-bf61-1d9101821b9c" providerId="ADAL" clId="{6F6D8026-9D7B-E249-B11F-152A018EB705}" dt="2021-04-06T10:02:29.926" v="17404"/>
          <ac:spMkLst>
            <pc:docMk/>
            <pc:sldMk cId="529340965" sldId="383"/>
            <ac:spMk id="1435" creationId="{12FE9BD5-4DD4-5040-AB0A-992E6D9CFE3F}"/>
          </ac:spMkLst>
        </pc:spChg>
        <pc:spChg chg="mod">
          <ac:chgData name="#NG CHI HUI#" userId="a8074964-3c0e-453e-bf61-1d9101821b9c" providerId="ADAL" clId="{6F6D8026-9D7B-E249-B11F-152A018EB705}" dt="2021-04-06T10:02:29.926" v="17404"/>
          <ac:spMkLst>
            <pc:docMk/>
            <pc:sldMk cId="529340965" sldId="383"/>
            <ac:spMk id="1436" creationId="{E3EE395B-6551-8941-AB5D-43E5C7F81B98}"/>
          </ac:spMkLst>
        </pc:spChg>
        <pc:spChg chg="mod">
          <ac:chgData name="#NG CHI HUI#" userId="a8074964-3c0e-453e-bf61-1d9101821b9c" providerId="ADAL" clId="{6F6D8026-9D7B-E249-B11F-152A018EB705}" dt="2021-04-06T10:02:29.926" v="17404"/>
          <ac:spMkLst>
            <pc:docMk/>
            <pc:sldMk cId="529340965" sldId="383"/>
            <ac:spMk id="1437" creationId="{73E1C1FE-243F-BE41-B58B-FA92052F6ED4}"/>
          </ac:spMkLst>
        </pc:spChg>
        <pc:spChg chg="mod">
          <ac:chgData name="#NG CHI HUI#" userId="a8074964-3c0e-453e-bf61-1d9101821b9c" providerId="ADAL" clId="{6F6D8026-9D7B-E249-B11F-152A018EB705}" dt="2021-04-06T10:02:29.926" v="17404"/>
          <ac:spMkLst>
            <pc:docMk/>
            <pc:sldMk cId="529340965" sldId="383"/>
            <ac:spMk id="1438" creationId="{8B271807-E4A9-E745-95BF-7F515E535FDC}"/>
          </ac:spMkLst>
        </pc:spChg>
        <pc:spChg chg="mod">
          <ac:chgData name="#NG CHI HUI#" userId="a8074964-3c0e-453e-bf61-1d9101821b9c" providerId="ADAL" clId="{6F6D8026-9D7B-E249-B11F-152A018EB705}" dt="2021-04-06T10:02:29.926" v="17404"/>
          <ac:spMkLst>
            <pc:docMk/>
            <pc:sldMk cId="529340965" sldId="383"/>
            <ac:spMk id="1439" creationId="{47252754-0038-694A-878C-6165B27773AA}"/>
          </ac:spMkLst>
        </pc:spChg>
        <pc:spChg chg="mod">
          <ac:chgData name="#NG CHI HUI#" userId="a8074964-3c0e-453e-bf61-1d9101821b9c" providerId="ADAL" clId="{6F6D8026-9D7B-E249-B11F-152A018EB705}" dt="2021-04-06T10:02:29.926" v="17404"/>
          <ac:spMkLst>
            <pc:docMk/>
            <pc:sldMk cId="529340965" sldId="383"/>
            <ac:spMk id="1440" creationId="{E2ADCAF6-AD92-4A40-B9D5-9CEF47D5571C}"/>
          </ac:spMkLst>
        </pc:spChg>
        <pc:spChg chg="mod">
          <ac:chgData name="#NG CHI HUI#" userId="a8074964-3c0e-453e-bf61-1d9101821b9c" providerId="ADAL" clId="{6F6D8026-9D7B-E249-B11F-152A018EB705}" dt="2021-04-06T10:02:29.926" v="17404"/>
          <ac:spMkLst>
            <pc:docMk/>
            <pc:sldMk cId="529340965" sldId="383"/>
            <ac:spMk id="1441" creationId="{789E28EA-6E7D-9E48-932C-BC3A50E8BAE1}"/>
          </ac:spMkLst>
        </pc:spChg>
        <pc:spChg chg="mod">
          <ac:chgData name="#NG CHI HUI#" userId="a8074964-3c0e-453e-bf61-1d9101821b9c" providerId="ADAL" clId="{6F6D8026-9D7B-E249-B11F-152A018EB705}" dt="2021-04-06T10:02:29.926" v="17404"/>
          <ac:spMkLst>
            <pc:docMk/>
            <pc:sldMk cId="529340965" sldId="383"/>
            <ac:spMk id="1442" creationId="{0CF3A2B9-3E5F-D84C-9F1C-12D83D1E4A14}"/>
          </ac:spMkLst>
        </pc:spChg>
        <pc:spChg chg="mod">
          <ac:chgData name="#NG CHI HUI#" userId="a8074964-3c0e-453e-bf61-1d9101821b9c" providerId="ADAL" clId="{6F6D8026-9D7B-E249-B11F-152A018EB705}" dt="2021-04-06T10:02:29.926" v="17404"/>
          <ac:spMkLst>
            <pc:docMk/>
            <pc:sldMk cId="529340965" sldId="383"/>
            <ac:spMk id="1443" creationId="{7E64CDC4-0007-9241-B221-CB039E3EEF9B}"/>
          </ac:spMkLst>
        </pc:spChg>
        <pc:spChg chg="mod">
          <ac:chgData name="#NG CHI HUI#" userId="a8074964-3c0e-453e-bf61-1d9101821b9c" providerId="ADAL" clId="{6F6D8026-9D7B-E249-B11F-152A018EB705}" dt="2021-04-06T10:02:29.926" v="17404"/>
          <ac:spMkLst>
            <pc:docMk/>
            <pc:sldMk cId="529340965" sldId="383"/>
            <ac:spMk id="1444" creationId="{5597A871-761B-F64F-BBF6-4E02762C45CD}"/>
          </ac:spMkLst>
        </pc:spChg>
        <pc:spChg chg="mod">
          <ac:chgData name="#NG CHI HUI#" userId="a8074964-3c0e-453e-bf61-1d9101821b9c" providerId="ADAL" clId="{6F6D8026-9D7B-E249-B11F-152A018EB705}" dt="2021-04-06T10:02:29.926" v="17404"/>
          <ac:spMkLst>
            <pc:docMk/>
            <pc:sldMk cId="529340965" sldId="383"/>
            <ac:spMk id="1445" creationId="{527D9B86-F99C-034D-B244-B423DEA29EF2}"/>
          </ac:spMkLst>
        </pc:spChg>
        <pc:spChg chg="mod">
          <ac:chgData name="#NG CHI HUI#" userId="a8074964-3c0e-453e-bf61-1d9101821b9c" providerId="ADAL" clId="{6F6D8026-9D7B-E249-B11F-152A018EB705}" dt="2021-04-06T10:02:29.926" v="17404"/>
          <ac:spMkLst>
            <pc:docMk/>
            <pc:sldMk cId="529340965" sldId="383"/>
            <ac:spMk id="1446" creationId="{E5BDA615-F885-B04B-AF4E-83D3BD578BDF}"/>
          </ac:spMkLst>
        </pc:spChg>
        <pc:spChg chg="mod">
          <ac:chgData name="#NG CHI HUI#" userId="a8074964-3c0e-453e-bf61-1d9101821b9c" providerId="ADAL" clId="{6F6D8026-9D7B-E249-B11F-152A018EB705}" dt="2021-04-06T10:02:29.926" v="17404"/>
          <ac:spMkLst>
            <pc:docMk/>
            <pc:sldMk cId="529340965" sldId="383"/>
            <ac:spMk id="1447" creationId="{403EC9BF-5BB3-204C-B12C-0BD9B723E36C}"/>
          </ac:spMkLst>
        </pc:spChg>
        <pc:spChg chg="mod">
          <ac:chgData name="#NG CHI HUI#" userId="a8074964-3c0e-453e-bf61-1d9101821b9c" providerId="ADAL" clId="{6F6D8026-9D7B-E249-B11F-152A018EB705}" dt="2021-04-06T10:02:29.926" v="17404"/>
          <ac:spMkLst>
            <pc:docMk/>
            <pc:sldMk cId="529340965" sldId="383"/>
            <ac:spMk id="1448" creationId="{3CD1DF26-6106-4F40-B5F6-4753D0A0B31F}"/>
          </ac:spMkLst>
        </pc:spChg>
        <pc:spChg chg="mod">
          <ac:chgData name="#NG CHI HUI#" userId="a8074964-3c0e-453e-bf61-1d9101821b9c" providerId="ADAL" clId="{6F6D8026-9D7B-E249-B11F-152A018EB705}" dt="2021-04-06T10:02:29.926" v="17404"/>
          <ac:spMkLst>
            <pc:docMk/>
            <pc:sldMk cId="529340965" sldId="383"/>
            <ac:spMk id="1449" creationId="{DA6D265C-4165-2647-B880-AD32D74F9079}"/>
          </ac:spMkLst>
        </pc:spChg>
        <pc:spChg chg="mod">
          <ac:chgData name="#NG CHI HUI#" userId="a8074964-3c0e-453e-bf61-1d9101821b9c" providerId="ADAL" clId="{6F6D8026-9D7B-E249-B11F-152A018EB705}" dt="2021-04-06T10:02:29.926" v="17404"/>
          <ac:spMkLst>
            <pc:docMk/>
            <pc:sldMk cId="529340965" sldId="383"/>
            <ac:spMk id="1450" creationId="{A9EDAC85-B78C-1549-B10A-BC214500F879}"/>
          </ac:spMkLst>
        </pc:spChg>
        <pc:spChg chg="mod">
          <ac:chgData name="#NG CHI HUI#" userId="a8074964-3c0e-453e-bf61-1d9101821b9c" providerId="ADAL" clId="{6F6D8026-9D7B-E249-B11F-152A018EB705}" dt="2021-04-06T10:02:29.926" v="17404"/>
          <ac:spMkLst>
            <pc:docMk/>
            <pc:sldMk cId="529340965" sldId="383"/>
            <ac:spMk id="1451" creationId="{C7C8BD03-ABEC-A74F-8599-06E76D3B0A2F}"/>
          </ac:spMkLst>
        </pc:spChg>
        <pc:spChg chg="mod">
          <ac:chgData name="#NG CHI HUI#" userId="a8074964-3c0e-453e-bf61-1d9101821b9c" providerId="ADAL" clId="{6F6D8026-9D7B-E249-B11F-152A018EB705}" dt="2021-04-06T10:02:29.926" v="17404"/>
          <ac:spMkLst>
            <pc:docMk/>
            <pc:sldMk cId="529340965" sldId="383"/>
            <ac:spMk id="1452" creationId="{CCC5C4AC-F5F4-A14D-9220-578B95B642DC}"/>
          </ac:spMkLst>
        </pc:spChg>
        <pc:spChg chg="mod">
          <ac:chgData name="#NG CHI HUI#" userId="a8074964-3c0e-453e-bf61-1d9101821b9c" providerId="ADAL" clId="{6F6D8026-9D7B-E249-B11F-152A018EB705}" dt="2021-04-06T10:02:29.926" v="17404"/>
          <ac:spMkLst>
            <pc:docMk/>
            <pc:sldMk cId="529340965" sldId="383"/>
            <ac:spMk id="1453" creationId="{795A076D-A7DA-054F-9B14-20544B8C2E97}"/>
          </ac:spMkLst>
        </pc:spChg>
        <pc:spChg chg="mod">
          <ac:chgData name="#NG CHI HUI#" userId="a8074964-3c0e-453e-bf61-1d9101821b9c" providerId="ADAL" clId="{6F6D8026-9D7B-E249-B11F-152A018EB705}" dt="2021-04-06T10:02:29.926" v="17404"/>
          <ac:spMkLst>
            <pc:docMk/>
            <pc:sldMk cId="529340965" sldId="383"/>
            <ac:spMk id="1454" creationId="{3FEE4580-662F-C848-80AA-3A7AD709BBD2}"/>
          </ac:spMkLst>
        </pc:spChg>
        <pc:spChg chg="mod">
          <ac:chgData name="#NG CHI HUI#" userId="a8074964-3c0e-453e-bf61-1d9101821b9c" providerId="ADAL" clId="{6F6D8026-9D7B-E249-B11F-152A018EB705}" dt="2021-04-06T10:02:29.926" v="17404"/>
          <ac:spMkLst>
            <pc:docMk/>
            <pc:sldMk cId="529340965" sldId="383"/>
            <ac:spMk id="1455" creationId="{7EC5C494-D64D-4141-84E5-262C06E3BFD8}"/>
          </ac:spMkLst>
        </pc:spChg>
        <pc:spChg chg="mod">
          <ac:chgData name="#NG CHI HUI#" userId="a8074964-3c0e-453e-bf61-1d9101821b9c" providerId="ADAL" clId="{6F6D8026-9D7B-E249-B11F-152A018EB705}" dt="2021-04-06T10:02:29.926" v="17404"/>
          <ac:spMkLst>
            <pc:docMk/>
            <pc:sldMk cId="529340965" sldId="383"/>
            <ac:spMk id="1456" creationId="{6F8B0C91-AE54-0C41-A159-ABD3B45E84F2}"/>
          </ac:spMkLst>
        </pc:spChg>
        <pc:spChg chg="mod">
          <ac:chgData name="#NG CHI HUI#" userId="a8074964-3c0e-453e-bf61-1d9101821b9c" providerId="ADAL" clId="{6F6D8026-9D7B-E249-B11F-152A018EB705}" dt="2021-04-06T10:02:29.926" v="17404"/>
          <ac:spMkLst>
            <pc:docMk/>
            <pc:sldMk cId="529340965" sldId="383"/>
            <ac:spMk id="1457" creationId="{054FFA9D-5386-EA41-B7DD-1BA81B054107}"/>
          </ac:spMkLst>
        </pc:spChg>
        <pc:spChg chg="mod">
          <ac:chgData name="#NG CHI HUI#" userId="a8074964-3c0e-453e-bf61-1d9101821b9c" providerId="ADAL" clId="{6F6D8026-9D7B-E249-B11F-152A018EB705}" dt="2021-04-06T10:02:29.926" v="17404"/>
          <ac:spMkLst>
            <pc:docMk/>
            <pc:sldMk cId="529340965" sldId="383"/>
            <ac:spMk id="1458" creationId="{0B3447C5-E911-B841-A4AF-0D6611BEC1E2}"/>
          </ac:spMkLst>
        </pc:spChg>
        <pc:spChg chg="mod">
          <ac:chgData name="#NG CHI HUI#" userId="a8074964-3c0e-453e-bf61-1d9101821b9c" providerId="ADAL" clId="{6F6D8026-9D7B-E249-B11F-152A018EB705}" dt="2021-04-06T10:02:29.926" v="17404"/>
          <ac:spMkLst>
            <pc:docMk/>
            <pc:sldMk cId="529340965" sldId="383"/>
            <ac:spMk id="1459" creationId="{44031F4E-5ED7-5B49-AD93-AA909AF13BE1}"/>
          </ac:spMkLst>
        </pc:spChg>
        <pc:spChg chg="mod">
          <ac:chgData name="#NG CHI HUI#" userId="a8074964-3c0e-453e-bf61-1d9101821b9c" providerId="ADAL" clId="{6F6D8026-9D7B-E249-B11F-152A018EB705}" dt="2021-04-06T10:02:29.926" v="17404"/>
          <ac:spMkLst>
            <pc:docMk/>
            <pc:sldMk cId="529340965" sldId="383"/>
            <ac:spMk id="1460" creationId="{5F129D25-4434-8E4A-86D9-8EFD13C13D7C}"/>
          </ac:spMkLst>
        </pc:spChg>
        <pc:spChg chg="mod">
          <ac:chgData name="#NG CHI HUI#" userId="a8074964-3c0e-453e-bf61-1d9101821b9c" providerId="ADAL" clId="{6F6D8026-9D7B-E249-B11F-152A018EB705}" dt="2021-04-06T10:02:29.926" v="17404"/>
          <ac:spMkLst>
            <pc:docMk/>
            <pc:sldMk cId="529340965" sldId="383"/>
            <ac:spMk id="1461" creationId="{E3305C1A-8076-D64C-B793-5DE24C0B00EB}"/>
          </ac:spMkLst>
        </pc:spChg>
        <pc:spChg chg="mod">
          <ac:chgData name="#NG CHI HUI#" userId="a8074964-3c0e-453e-bf61-1d9101821b9c" providerId="ADAL" clId="{6F6D8026-9D7B-E249-B11F-152A018EB705}" dt="2021-04-06T10:02:29.926" v="17404"/>
          <ac:spMkLst>
            <pc:docMk/>
            <pc:sldMk cId="529340965" sldId="383"/>
            <ac:spMk id="1462" creationId="{E04E8FA6-41D6-AE48-965F-C5BA5F2C41D5}"/>
          </ac:spMkLst>
        </pc:spChg>
        <pc:spChg chg="mod">
          <ac:chgData name="#NG CHI HUI#" userId="a8074964-3c0e-453e-bf61-1d9101821b9c" providerId="ADAL" clId="{6F6D8026-9D7B-E249-B11F-152A018EB705}" dt="2021-04-06T10:02:29.926" v="17404"/>
          <ac:spMkLst>
            <pc:docMk/>
            <pc:sldMk cId="529340965" sldId="383"/>
            <ac:spMk id="1463" creationId="{317632F0-0B42-E943-A353-D2EE5E6E9546}"/>
          </ac:spMkLst>
        </pc:spChg>
        <pc:spChg chg="mod">
          <ac:chgData name="#NG CHI HUI#" userId="a8074964-3c0e-453e-bf61-1d9101821b9c" providerId="ADAL" clId="{6F6D8026-9D7B-E249-B11F-152A018EB705}" dt="2021-04-06T10:02:29.926" v="17404"/>
          <ac:spMkLst>
            <pc:docMk/>
            <pc:sldMk cId="529340965" sldId="383"/>
            <ac:spMk id="1464" creationId="{A8B12726-00B2-6E43-BD32-025DDD461A5F}"/>
          </ac:spMkLst>
        </pc:spChg>
        <pc:spChg chg="mod">
          <ac:chgData name="#NG CHI HUI#" userId="a8074964-3c0e-453e-bf61-1d9101821b9c" providerId="ADAL" clId="{6F6D8026-9D7B-E249-B11F-152A018EB705}" dt="2021-04-06T10:02:29.926" v="17404"/>
          <ac:spMkLst>
            <pc:docMk/>
            <pc:sldMk cId="529340965" sldId="383"/>
            <ac:spMk id="1465" creationId="{066071EE-08C6-7344-9AB0-F7AA831BEAA2}"/>
          </ac:spMkLst>
        </pc:spChg>
        <pc:spChg chg="mod">
          <ac:chgData name="#NG CHI HUI#" userId="a8074964-3c0e-453e-bf61-1d9101821b9c" providerId="ADAL" clId="{6F6D8026-9D7B-E249-B11F-152A018EB705}" dt="2021-04-06T10:02:29.926" v="17404"/>
          <ac:spMkLst>
            <pc:docMk/>
            <pc:sldMk cId="529340965" sldId="383"/>
            <ac:spMk id="1466" creationId="{1A3C1976-5853-4B45-9A51-9DB1048E0610}"/>
          </ac:spMkLst>
        </pc:spChg>
        <pc:spChg chg="mod">
          <ac:chgData name="#NG CHI HUI#" userId="a8074964-3c0e-453e-bf61-1d9101821b9c" providerId="ADAL" clId="{6F6D8026-9D7B-E249-B11F-152A018EB705}" dt="2021-04-06T10:02:29.926" v="17404"/>
          <ac:spMkLst>
            <pc:docMk/>
            <pc:sldMk cId="529340965" sldId="383"/>
            <ac:spMk id="1467" creationId="{5CF7E552-80D7-5F4F-8AA6-DFDB813E3254}"/>
          </ac:spMkLst>
        </pc:spChg>
        <pc:spChg chg="mod">
          <ac:chgData name="#NG CHI HUI#" userId="a8074964-3c0e-453e-bf61-1d9101821b9c" providerId="ADAL" clId="{6F6D8026-9D7B-E249-B11F-152A018EB705}" dt="2021-04-06T10:02:29.926" v="17404"/>
          <ac:spMkLst>
            <pc:docMk/>
            <pc:sldMk cId="529340965" sldId="383"/>
            <ac:spMk id="1468" creationId="{6C33FFA2-CC5B-4540-A471-E0C4C4A76709}"/>
          </ac:spMkLst>
        </pc:spChg>
        <pc:spChg chg="mod">
          <ac:chgData name="#NG CHI HUI#" userId="a8074964-3c0e-453e-bf61-1d9101821b9c" providerId="ADAL" clId="{6F6D8026-9D7B-E249-B11F-152A018EB705}" dt="2021-04-06T10:02:29.926" v="17404"/>
          <ac:spMkLst>
            <pc:docMk/>
            <pc:sldMk cId="529340965" sldId="383"/>
            <ac:spMk id="1469" creationId="{9EAB02D0-C033-6D45-9157-FC01635E97BC}"/>
          </ac:spMkLst>
        </pc:spChg>
        <pc:spChg chg="mod">
          <ac:chgData name="#NG CHI HUI#" userId="a8074964-3c0e-453e-bf61-1d9101821b9c" providerId="ADAL" clId="{6F6D8026-9D7B-E249-B11F-152A018EB705}" dt="2021-04-06T10:02:29.926" v="17404"/>
          <ac:spMkLst>
            <pc:docMk/>
            <pc:sldMk cId="529340965" sldId="383"/>
            <ac:spMk id="1470" creationId="{2E31D45A-5991-A243-B753-1F459A1A1CAC}"/>
          </ac:spMkLst>
        </pc:spChg>
        <pc:spChg chg="mod">
          <ac:chgData name="#NG CHI HUI#" userId="a8074964-3c0e-453e-bf61-1d9101821b9c" providerId="ADAL" clId="{6F6D8026-9D7B-E249-B11F-152A018EB705}" dt="2021-04-06T10:02:29.926" v="17404"/>
          <ac:spMkLst>
            <pc:docMk/>
            <pc:sldMk cId="529340965" sldId="383"/>
            <ac:spMk id="1471" creationId="{7F58D214-7035-6A46-92F7-926B31647B61}"/>
          </ac:spMkLst>
        </pc:spChg>
        <pc:spChg chg="mod">
          <ac:chgData name="#NG CHI HUI#" userId="a8074964-3c0e-453e-bf61-1d9101821b9c" providerId="ADAL" clId="{6F6D8026-9D7B-E249-B11F-152A018EB705}" dt="2021-04-06T10:02:29.926" v="17404"/>
          <ac:spMkLst>
            <pc:docMk/>
            <pc:sldMk cId="529340965" sldId="383"/>
            <ac:spMk id="1472" creationId="{52DF283C-7A90-D540-AD4F-0E60FE1AE393}"/>
          </ac:spMkLst>
        </pc:spChg>
        <pc:spChg chg="mod">
          <ac:chgData name="#NG CHI HUI#" userId="a8074964-3c0e-453e-bf61-1d9101821b9c" providerId="ADAL" clId="{6F6D8026-9D7B-E249-B11F-152A018EB705}" dt="2021-04-06T10:02:29.926" v="17404"/>
          <ac:spMkLst>
            <pc:docMk/>
            <pc:sldMk cId="529340965" sldId="383"/>
            <ac:spMk id="1473" creationId="{68FA58FE-AEB8-7746-AC4B-7BC00461B637}"/>
          </ac:spMkLst>
        </pc:spChg>
        <pc:spChg chg="mod">
          <ac:chgData name="#NG CHI HUI#" userId="a8074964-3c0e-453e-bf61-1d9101821b9c" providerId="ADAL" clId="{6F6D8026-9D7B-E249-B11F-152A018EB705}" dt="2021-04-06T10:02:29.926" v="17404"/>
          <ac:spMkLst>
            <pc:docMk/>
            <pc:sldMk cId="529340965" sldId="383"/>
            <ac:spMk id="1474" creationId="{6E33B530-19D8-E143-9D1C-59A7B4FD6809}"/>
          </ac:spMkLst>
        </pc:spChg>
        <pc:spChg chg="mod">
          <ac:chgData name="#NG CHI HUI#" userId="a8074964-3c0e-453e-bf61-1d9101821b9c" providerId="ADAL" clId="{6F6D8026-9D7B-E249-B11F-152A018EB705}" dt="2021-04-06T10:02:29.926" v="17404"/>
          <ac:spMkLst>
            <pc:docMk/>
            <pc:sldMk cId="529340965" sldId="383"/>
            <ac:spMk id="1475" creationId="{76FE2F65-D954-804D-82A2-325892649107}"/>
          </ac:spMkLst>
        </pc:spChg>
        <pc:spChg chg="mod">
          <ac:chgData name="#NG CHI HUI#" userId="a8074964-3c0e-453e-bf61-1d9101821b9c" providerId="ADAL" clId="{6F6D8026-9D7B-E249-B11F-152A018EB705}" dt="2021-04-06T10:02:29.926" v="17404"/>
          <ac:spMkLst>
            <pc:docMk/>
            <pc:sldMk cId="529340965" sldId="383"/>
            <ac:spMk id="1476" creationId="{302A2F79-7B1E-5D42-9843-23A3B2D5A5CF}"/>
          </ac:spMkLst>
        </pc:spChg>
        <pc:spChg chg="mod">
          <ac:chgData name="#NG CHI HUI#" userId="a8074964-3c0e-453e-bf61-1d9101821b9c" providerId="ADAL" clId="{6F6D8026-9D7B-E249-B11F-152A018EB705}" dt="2021-04-06T10:02:29.926" v="17404"/>
          <ac:spMkLst>
            <pc:docMk/>
            <pc:sldMk cId="529340965" sldId="383"/>
            <ac:spMk id="1477" creationId="{26F1DACF-E1C9-6347-9EDE-AF79160CD911}"/>
          </ac:spMkLst>
        </pc:spChg>
        <pc:spChg chg="mod">
          <ac:chgData name="#NG CHI HUI#" userId="a8074964-3c0e-453e-bf61-1d9101821b9c" providerId="ADAL" clId="{6F6D8026-9D7B-E249-B11F-152A018EB705}" dt="2021-04-06T10:02:29.926" v="17404"/>
          <ac:spMkLst>
            <pc:docMk/>
            <pc:sldMk cId="529340965" sldId="383"/>
            <ac:spMk id="1478" creationId="{AAB90F46-C03A-CD49-AB9D-B5870EB5C70B}"/>
          </ac:spMkLst>
        </pc:spChg>
        <pc:spChg chg="mod">
          <ac:chgData name="#NG CHI HUI#" userId="a8074964-3c0e-453e-bf61-1d9101821b9c" providerId="ADAL" clId="{6F6D8026-9D7B-E249-B11F-152A018EB705}" dt="2021-04-06T10:02:29.926" v="17404"/>
          <ac:spMkLst>
            <pc:docMk/>
            <pc:sldMk cId="529340965" sldId="383"/>
            <ac:spMk id="1479" creationId="{A133D14A-4AB7-CC4A-955A-D3799B7A5575}"/>
          </ac:spMkLst>
        </pc:spChg>
        <pc:spChg chg="mod">
          <ac:chgData name="#NG CHI HUI#" userId="a8074964-3c0e-453e-bf61-1d9101821b9c" providerId="ADAL" clId="{6F6D8026-9D7B-E249-B11F-152A018EB705}" dt="2021-04-06T10:02:29.926" v="17404"/>
          <ac:spMkLst>
            <pc:docMk/>
            <pc:sldMk cId="529340965" sldId="383"/>
            <ac:spMk id="1480" creationId="{055E3AC1-49DC-7A4D-B6DC-D469734EF481}"/>
          </ac:spMkLst>
        </pc:spChg>
        <pc:spChg chg="mod">
          <ac:chgData name="#NG CHI HUI#" userId="a8074964-3c0e-453e-bf61-1d9101821b9c" providerId="ADAL" clId="{6F6D8026-9D7B-E249-B11F-152A018EB705}" dt="2021-04-06T10:02:29.926" v="17404"/>
          <ac:spMkLst>
            <pc:docMk/>
            <pc:sldMk cId="529340965" sldId="383"/>
            <ac:spMk id="1481" creationId="{2EB4888C-CFAC-F84F-865F-FC81C87B7405}"/>
          </ac:spMkLst>
        </pc:spChg>
        <pc:spChg chg="mod">
          <ac:chgData name="#NG CHI HUI#" userId="a8074964-3c0e-453e-bf61-1d9101821b9c" providerId="ADAL" clId="{6F6D8026-9D7B-E249-B11F-152A018EB705}" dt="2021-04-06T10:02:29.926" v="17404"/>
          <ac:spMkLst>
            <pc:docMk/>
            <pc:sldMk cId="529340965" sldId="383"/>
            <ac:spMk id="1482" creationId="{58C17FF4-CBF1-E64F-9683-509107771862}"/>
          </ac:spMkLst>
        </pc:spChg>
        <pc:spChg chg="mod">
          <ac:chgData name="#NG CHI HUI#" userId="a8074964-3c0e-453e-bf61-1d9101821b9c" providerId="ADAL" clId="{6F6D8026-9D7B-E249-B11F-152A018EB705}" dt="2021-04-06T10:02:29.926" v="17404"/>
          <ac:spMkLst>
            <pc:docMk/>
            <pc:sldMk cId="529340965" sldId="383"/>
            <ac:spMk id="1483" creationId="{9CEABF38-FA37-7F4D-B018-70CA6E586A1D}"/>
          </ac:spMkLst>
        </pc:spChg>
        <pc:spChg chg="mod">
          <ac:chgData name="#NG CHI HUI#" userId="a8074964-3c0e-453e-bf61-1d9101821b9c" providerId="ADAL" clId="{6F6D8026-9D7B-E249-B11F-152A018EB705}" dt="2021-04-06T10:02:29.926" v="17404"/>
          <ac:spMkLst>
            <pc:docMk/>
            <pc:sldMk cId="529340965" sldId="383"/>
            <ac:spMk id="1484" creationId="{CF77F5E5-4F97-824A-B728-14DF8D37AD55}"/>
          </ac:spMkLst>
        </pc:spChg>
        <pc:spChg chg="mod">
          <ac:chgData name="#NG CHI HUI#" userId="a8074964-3c0e-453e-bf61-1d9101821b9c" providerId="ADAL" clId="{6F6D8026-9D7B-E249-B11F-152A018EB705}" dt="2021-04-06T10:02:29.926" v="17404"/>
          <ac:spMkLst>
            <pc:docMk/>
            <pc:sldMk cId="529340965" sldId="383"/>
            <ac:spMk id="1485" creationId="{0FF20AF3-18DE-3748-8333-B5FAF7AE18B4}"/>
          </ac:spMkLst>
        </pc:spChg>
        <pc:spChg chg="mod">
          <ac:chgData name="#NG CHI HUI#" userId="a8074964-3c0e-453e-bf61-1d9101821b9c" providerId="ADAL" clId="{6F6D8026-9D7B-E249-B11F-152A018EB705}" dt="2021-04-06T10:02:29.926" v="17404"/>
          <ac:spMkLst>
            <pc:docMk/>
            <pc:sldMk cId="529340965" sldId="383"/>
            <ac:spMk id="1486" creationId="{38305C74-1386-C14C-B41D-807F18FDFE12}"/>
          </ac:spMkLst>
        </pc:spChg>
        <pc:spChg chg="mod">
          <ac:chgData name="#NG CHI HUI#" userId="a8074964-3c0e-453e-bf61-1d9101821b9c" providerId="ADAL" clId="{6F6D8026-9D7B-E249-B11F-152A018EB705}" dt="2021-04-06T10:02:29.926" v="17404"/>
          <ac:spMkLst>
            <pc:docMk/>
            <pc:sldMk cId="529340965" sldId="383"/>
            <ac:spMk id="1487" creationId="{CC34D43A-7EE8-E84E-988C-C2A60F08AB0A}"/>
          </ac:spMkLst>
        </pc:spChg>
        <pc:spChg chg="mod">
          <ac:chgData name="#NG CHI HUI#" userId="a8074964-3c0e-453e-bf61-1d9101821b9c" providerId="ADAL" clId="{6F6D8026-9D7B-E249-B11F-152A018EB705}" dt="2021-04-06T10:02:29.926" v="17404"/>
          <ac:spMkLst>
            <pc:docMk/>
            <pc:sldMk cId="529340965" sldId="383"/>
            <ac:spMk id="1488" creationId="{6A5E24A0-670B-C745-9737-79B5B05F7CAA}"/>
          </ac:spMkLst>
        </pc:spChg>
        <pc:spChg chg="mod">
          <ac:chgData name="#NG CHI HUI#" userId="a8074964-3c0e-453e-bf61-1d9101821b9c" providerId="ADAL" clId="{6F6D8026-9D7B-E249-B11F-152A018EB705}" dt="2021-04-06T10:02:29.926" v="17404"/>
          <ac:spMkLst>
            <pc:docMk/>
            <pc:sldMk cId="529340965" sldId="383"/>
            <ac:spMk id="1489" creationId="{3668437C-E3B2-6B4D-81A7-0E2CBEA6B970}"/>
          </ac:spMkLst>
        </pc:spChg>
        <pc:spChg chg="mod">
          <ac:chgData name="#NG CHI HUI#" userId="a8074964-3c0e-453e-bf61-1d9101821b9c" providerId="ADAL" clId="{6F6D8026-9D7B-E249-B11F-152A018EB705}" dt="2021-04-06T10:02:29.926" v="17404"/>
          <ac:spMkLst>
            <pc:docMk/>
            <pc:sldMk cId="529340965" sldId="383"/>
            <ac:spMk id="1490" creationId="{EAA4AB97-6CE6-4E4A-B030-DD94E285C15E}"/>
          </ac:spMkLst>
        </pc:spChg>
        <pc:spChg chg="mod">
          <ac:chgData name="#NG CHI HUI#" userId="a8074964-3c0e-453e-bf61-1d9101821b9c" providerId="ADAL" clId="{6F6D8026-9D7B-E249-B11F-152A018EB705}" dt="2021-04-06T10:02:29.926" v="17404"/>
          <ac:spMkLst>
            <pc:docMk/>
            <pc:sldMk cId="529340965" sldId="383"/>
            <ac:spMk id="1491" creationId="{E8ABCAE3-FBD2-2245-8226-D3D371271126}"/>
          </ac:spMkLst>
        </pc:spChg>
        <pc:spChg chg="mod">
          <ac:chgData name="#NG CHI HUI#" userId="a8074964-3c0e-453e-bf61-1d9101821b9c" providerId="ADAL" clId="{6F6D8026-9D7B-E249-B11F-152A018EB705}" dt="2021-04-06T10:02:29.926" v="17404"/>
          <ac:spMkLst>
            <pc:docMk/>
            <pc:sldMk cId="529340965" sldId="383"/>
            <ac:spMk id="1492" creationId="{EC34A387-E09E-B94D-8552-CE777C404FB7}"/>
          </ac:spMkLst>
        </pc:spChg>
        <pc:spChg chg="mod">
          <ac:chgData name="#NG CHI HUI#" userId="a8074964-3c0e-453e-bf61-1d9101821b9c" providerId="ADAL" clId="{6F6D8026-9D7B-E249-B11F-152A018EB705}" dt="2021-04-06T10:02:29.926" v="17404"/>
          <ac:spMkLst>
            <pc:docMk/>
            <pc:sldMk cId="529340965" sldId="383"/>
            <ac:spMk id="1493" creationId="{84CACDCA-58B3-854E-B08E-EAC5C5C5C876}"/>
          </ac:spMkLst>
        </pc:spChg>
        <pc:spChg chg="mod">
          <ac:chgData name="#NG CHI HUI#" userId="a8074964-3c0e-453e-bf61-1d9101821b9c" providerId="ADAL" clId="{6F6D8026-9D7B-E249-B11F-152A018EB705}" dt="2021-04-06T10:02:29.926" v="17404"/>
          <ac:spMkLst>
            <pc:docMk/>
            <pc:sldMk cId="529340965" sldId="383"/>
            <ac:spMk id="1494" creationId="{A7A1D182-BE6B-9F4F-8F00-B70DFE01324F}"/>
          </ac:spMkLst>
        </pc:spChg>
        <pc:spChg chg="mod">
          <ac:chgData name="#NG CHI HUI#" userId="a8074964-3c0e-453e-bf61-1d9101821b9c" providerId="ADAL" clId="{6F6D8026-9D7B-E249-B11F-152A018EB705}" dt="2021-04-06T10:02:29.926" v="17404"/>
          <ac:spMkLst>
            <pc:docMk/>
            <pc:sldMk cId="529340965" sldId="383"/>
            <ac:spMk id="1495" creationId="{EDD1EA83-8A24-274F-BB28-9AFC089E18CB}"/>
          </ac:spMkLst>
        </pc:spChg>
        <pc:spChg chg="mod">
          <ac:chgData name="#NG CHI HUI#" userId="a8074964-3c0e-453e-bf61-1d9101821b9c" providerId="ADAL" clId="{6F6D8026-9D7B-E249-B11F-152A018EB705}" dt="2021-04-06T10:02:29.926" v="17404"/>
          <ac:spMkLst>
            <pc:docMk/>
            <pc:sldMk cId="529340965" sldId="383"/>
            <ac:spMk id="1496" creationId="{18B9CAF5-982F-0B41-8CD1-56BE1D65009B}"/>
          </ac:spMkLst>
        </pc:spChg>
        <pc:spChg chg="mod">
          <ac:chgData name="#NG CHI HUI#" userId="a8074964-3c0e-453e-bf61-1d9101821b9c" providerId="ADAL" clId="{6F6D8026-9D7B-E249-B11F-152A018EB705}" dt="2021-04-06T10:02:29.926" v="17404"/>
          <ac:spMkLst>
            <pc:docMk/>
            <pc:sldMk cId="529340965" sldId="383"/>
            <ac:spMk id="1497" creationId="{8A6E47AD-FDDF-1543-AC62-1D59DACB540A}"/>
          </ac:spMkLst>
        </pc:spChg>
        <pc:spChg chg="mod">
          <ac:chgData name="#NG CHI HUI#" userId="a8074964-3c0e-453e-bf61-1d9101821b9c" providerId="ADAL" clId="{6F6D8026-9D7B-E249-B11F-152A018EB705}" dt="2021-04-06T10:02:29.926" v="17404"/>
          <ac:spMkLst>
            <pc:docMk/>
            <pc:sldMk cId="529340965" sldId="383"/>
            <ac:spMk id="1498" creationId="{7B83861F-7934-FC49-81AB-C45E1FFC84B4}"/>
          </ac:spMkLst>
        </pc:spChg>
        <pc:spChg chg="mod">
          <ac:chgData name="#NG CHI HUI#" userId="a8074964-3c0e-453e-bf61-1d9101821b9c" providerId="ADAL" clId="{6F6D8026-9D7B-E249-B11F-152A018EB705}" dt="2021-04-06T10:02:29.926" v="17404"/>
          <ac:spMkLst>
            <pc:docMk/>
            <pc:sldMk cId="529340965" sldId="383"/>
            <ac:spMk id="1499" creationId="{BD9B8B1D-E60B-B345-9BF3-5560E6684592}"/>
          </ac:spMkLst>
        </pc:spChg>
        <pc:spChg chg="mod">
          <ac:chgData name="#NG CHI HUI#" userId="a8074964-3c0e-453e-bf61-1d9101821b9c" providerId="ADAL" clId="{6F6D8026-9D7B-E249-B11F-152A018EB705}" dt="2021-04-06T10:02:29.926" v="17404"/>
          <ac:spMkLst>
            <pc:docMk/>
            <pc:sldMk cId="529340965" sldId="383"/>
            <ac:spMk id="1500" creationId="{D6DCDB7B-DFF6-1A42-A979-AECA18C8D903}"/>
          </ac:spMkLst>
        </pc:spChg>
        <pc:spChg chg="mod">
          <ac:chgData name="#NG CHI HUI#" userId="a8074964-3c0e-453e-bf61-1d9101821b9c" providerId="ADAL" clId="{6F6D8026-9D7B-E249-B11F-152A018EB705}" dt="2021-04-06T10:02:29.926" v="17404"/>
          <ac:spMkLst>
            <pc:docMk/>
            <pc:sldMk cId="529340965" sldId="383"/>
            <ac:spMk id="1501" creationId="{AB941F9C-EECC-8841-8299-3AE82B1E0F40}"/>
          </ac:spMkLst>
        </pc:spChg>
        <pc:spChg chg="mod">
          <ac:chgData name="#NG CHI HUI#" userId="a8074964-3c0e-453e-bf61-1d9101821b9c" providerId="ADAL" clId="{6F6D8026-9D7B-E249-B11F-152A018EB705}" dt="2021-04-06T10:02:29.926" v="17404"/>
          <ac:spMkLst>
            <pc:docMk/>
            <pc:sldMk cId="529340965" sldId="383"/>
            <ac:spMk id="1502" creationId="{61CF338F-C237-F547-8F03-29FC0B3C807D}"/>
          </ac:spMkLst>
        </pc:spChg>
        <pc:spChg chg="mod">
          <ac:chgData name="#NG CHI HUI#" userId="a8074964-3c0e-453e-bf61-1d9101821b9c" providerId="ADAL" clId="{6F6D8026-9D7B-E249-B11F-152A018EB705}" dt="2021-04-06T10:02:29.926" v="17404"/>
          <ac:spMkLst>
            <pc:docMk/>
            <pc:sldMk cId="529340965" sldId="383"/>
            <ac:spMk id="1503" creationId="{3BF99973-6C77-B648-9BB1-9E6F5AA55D99}"/>
          </ac:spMkLst>
        </pc:spChg>
        <pc:spChg chg="mod">
          <ac:chgData name="#NG CHI HUI#" userId="a8074964-3c0e-453e-bf61-1d9101821b9c" providerId="ADAL" clId="{6F6D8026-9D7B-E249-B11F-152A018EB705}" dt="2021-04-06T10:02:29.926" v="17404"/>
          <ac:spMkLst>
            <pc:docMk/>
            <pc:sldMk cId="529340965" sldId="383"/>
            <ac:spMk id="1504" creationId="{EDB19DF1-BCBE-B542-B455-8D237EFC5E51}"/>
          </ac:spMkLst>
        </pc:spChg>
        <pc:spChg chg="mod">
          <ac:chgData name="#NG CHI HUI#" userId="a8074964-3c0e-453e-bf61-1d9101821b9c" providerId="ADAL" clId="{6F6D8026-9D7B-E249-B11F-152A018EB705}" dt="2021-04-06T10:02:29.926" v="17404"/>
          <ac:spMkLst>
            <pc:docMk/>
            <pc:sldMk cId="529340965" sldId="383"/>
            <ac:spMk id="1505" creationId="{25B611CD-33A0-3643-BD77-5286DF88FA35}"/>
          </ac:spMkLst>
        </pc:spChg>
        <pc:spChg chg="mod">
          <ac:chgData name="#NG CHI HUI#" userId="a8074964-3c0e-453e-bf61-1d9101821b9c" providerId="ADAL" clId="{6F6D8026-9D7B-E249-B11F-152A018EB705}" dt="2021-04-06T10:02:29.926" v="17404"/>
          <ac:spMkLst>
            <pc:docMk/>
            <pc:sldMk cId="529340965" sldId="383"/>
            <ac:spMk id="1506" creationId="{52A49F4E-16BA-8741-971C-68A684E634CC}"/>
          </ac:spMkLst>
        </pc:spChg>
        <pc:spChg chg="mod">
          <ac:chgData name="#NG CHI HUI#" userId="a8074964-3c0e-453e-bf61-1d9101821b9c" providerId="ADAL" clId="{6F6D8026-9D7B-E249-B11F-152A018EB705}" dt="2021-04-06T10:02:29.926" v="17404"/>
          <ac:spMkLst>
            <pc:docMk/>
            <pc:sldMk cId="529340965" sldId="383"/>
            <ac:spMk id="1507" creationId="{5264216A-B062-5845-9353-1977F88EBDF5}"/>
          </ac:spMkLst>
        </pc:spChg>
        <pc:spChg chg="mod">
          <ac:chgData name="#NG CHI HUI#" userId="a8074964-3c0e-453e-bf61-1d9101821b9c" providerId="ADAL" clId="{6F6D8026-9D7B-E249-B11F-152A018EB705}" dt="2021-04-06T10:02:29.926" v="17404"/>
          <ac:spMkLst>
            <pc:docMk/>
            <pc:sldMk cId="529340965" sldId="383"/>
            <ac:spMk id="1508" creationId="{3E60234B-9031-AA49-9AFB-03D330BF6A27}"/>
          </ac:spMkLst>
        </pc:spChg>
        <pc:spChg chg="mod">
          <ac:chgData name="#NG CHI HUI#" userId="a8074964-3c0e-453e-bf61-1d9101821b9c" providerId="ADAL" clId="{6F6D8026-9D7B-E249-B11F-152A018EB705}" dt="2021-04-06T10:02:29.926" v="17404"/>
          <ac:spMkLst>
            <pc:docMk/>
            <pc:sldMk cId="529340965" sldId="383"/>
            <ac:spMk id="1509" creationId="{018ABA48-4178-F548-980B-E51AF7B0E98F}"/>
          </ac:spMkLst>
        </pc:spChg>
        <pc:spChg chg="mod">
          <ac:chgData name="#NG CHI HUI#" userId="a8074964-3c0e-453e-bf61-1d9101821b9c" providerId="ADAL" clId="{6F6D8026-9D7B-E249-B11F-152A018EB705}" dt="2021-04-06T10:02:29.926" v="17404"/>
          <ac:spMkLst>
            <pc:docMk/>
            <pc:sldMk cId="529340965" sldId="383"/>
            <ac:spMk id="1510" creationId="{5BB13C59-2244-A141-8819-853378DAB6F6}"/>
          </ac:spMkLst>
        </pc:spChg>
        <pc:spChg chg="mod">
          <ac:chgData name="#NG CHI HUI#" userId="a8074964-3c0e-453e-bf61-1d9101821b9c" providerId="ADAL" clId="{6F6D8026-9D7B-E249-B11F-152A018EB705}" dt="2021-04-06T10:02:29.926" v="17404"/>
          <ac:spMkLst>
            <pc:docMk/>
            <pc:sldMk cId="529340965" sldId="383"/>
            <ac:spMk id="1511" creationId="{A58646AB-A8FC-5545-BD95-78B1071A839C}"/>
          </ac:spMkLst>
        </pc:spChg>
        <pc:spChg chg="mod">
          <ac:chgData name="#NG CHI HUI#" userId="a8074964-3c0e-453e-bf61-1d9101821b9c" providerId="ADAL" clId="{6F6D8026-9D7B-E249-B11F-152A018EB705}" dt="2021-04-06T10:02:29.926" v="17404"/>
          <ac:spMkLst>
            <pc:docMk/>
            <pc:sldMk cId="529340965" sldId="383"/>
            <ac:spMk id="1512" creationId="{D8BAA5B5-5A05-4A4E-95EE-047D3ABDE981}"/>
          </ac:spMkLst>
        </pc:spChg>
        <pc:spChg chg="mod">
          <ac:chgData name="#NG CHI HUI#" userId="a8074964-3c0e-453e-bf61-1d9101821b9c" providerId="ADAL" clId="{6F6D8026-9D7B-E249-B11F-152A018EB705}" dt="2021-04-06T10:02:29.926" v="17404"/>
          <ac:spMkLst>
            <pc:docMk/>
            <pc:sldMk cId="529340965" sldId="383"/>
            <ac:spMk id="1513" creationId="{96186E7B-F676-254B-A913-D44005904878}"/>
          </ac:spMkLst>
        </pc:spChg>
        <pc:spChg chg="mod">
          <ac:chgData name="#NG CHI HUI#" userId="a8074964-3c0e-453e-bf61-1d9101821b9c" providerId="ADAL" clId="{6F6D8026-9D7B-E249-B11F-152A018EB705}" dt="2021-04-06T10:02:29.926" v="17404"/>
          <ac:spMkLst>
            <pc:docMk/>
            <pc:sldMk cId="529340965" sldId="383"/>
            <ac:spMk id="1514" creationId="{926B168D-A04E-B245-87F6-4F0489BD9E85}"/>
          </ac:spMkLst>
        </pc:spChg>
        <pc:spChg chg="mod">
          <ac:chgData name="#NG CHI HUI#" userId="a8074964-3c0e-453e-bf61-1d9101821b9c" providerId="ADAL" clId="{6F6D8026-9D7B-E249-B11F-152A018EB705}" dt="2021-04-06T10:02:29.926" v="17404"/>
          <ac:spMkLst>
            <pc:docMk/>
            <pc:sldMk cId="529340965" sldId="383"/>
            <ac:spMk id="1515" creationId="{B2281908-E54D-9E47-8513-5F7A00398AE0}"/>
          </ac:spMkLst>
        </pc:spChg>
        <pc:spChg chg="mod">
          <ac:chgData name="#NG CHI HUI#" userId="a8074964-3c0e-453e-bf61-1d9101821b9c" providerId="ADAL" clId="{6F6D8026-9D7B-E249-B11F-152A018EB705}" dt="2021-04-06T10:02:29.926" v="17404"/>
          <ac:spMkLst>
            <pc:docMk/>
            <pc:sldMk cId="529340965" sldId="383"/>
            <ac:spMk id="1516" creationId="{1DFCC7B4-6E30-DA4F-9D6A-FC80C5F76802}"/>
          </ac:spMkLst>
        </pc:spChg>
        <pc:spChg chg="mod">
          <ac:chgData name="#NG CHI HUI#" userId="a8074964-3c0e-453e-bf61-1d9101821b9c" providerId="ADAL" clId="{6F6D8026-9D7B-E249-B11F-152A018EB705}" dt="2021-04-06T10:02:29.926" v="17404"/>
          <ac:spMkLst>
            <pc:docMk/>
            <pc:sldMk cId="529340965" sldId="383"/>
            <ac:spMk id="1517" creationId="{9831C6B8-0E59-6F4A-8DD6-932B6776CC6D}"/>
          </ac:spMkLst>
        </pc:spChg>
        <pc:spChg chg="mod">
          <ac:chgData name="#NG CHI HUI#" userId="a8074964-3c0e-453e-bf61-1d9101821b9c" providerId="ADAL" clId="{6F6D8026-9D7B-E249-B11F-152A018EB705}" dt="2021-04-06T10:02:29.926" v="17404"/>
          <ac:spMkLst>
            <pc:docMk/>
            <pc:sldMk cId="529340965" sldId="383"/>
            <ac:spMk id="1518" creationId="{E6E8DB68-01BA-3E40-BD2C-3F7E1D05EFB8}"/>
          </ac:spMkLst>
        </pc:spChg>
        <pc:spChg chg="mod">
          <ac:chgData name="#NG CHI HUI#" userId="a8074964-3c0e-453e-bf61-1d9101821b9c" providerId="ADAL" clId="{6F6D8026-9D7B-E249-B11F-152A018EB705}" dt="2021-04-06T10:02:29.926" v="17404"/>
          <ac:spMkLst>
            <pc:docMk/>
            <pc:sldMk cId="529340965" sldId="383"/>
            <ac:spMk id="1519" creationId="{6DB2CFD6-FF76-9E41-B4D2-6BAF92FE0AD8}"/>
          </ac:spMkLst>
        </pc:spChg>
        <pc:spChg chg="mod">
          <ac:chgData name="#NG CHI HUI#" userId="a8074964-3c0e-453e-bf61-1d9101821b9c" providerId="ADAL" clId="{6F6D8026-9D7B-E249-B11F-152A018EB705}" dt="2021-04-06T10:02:29.926" v="17404"/>
          <ac:spMkLst>
            <pc:docMk/>
            <pc:sldMk cId="529340965" sldId="383"/>
            <ac:spMk id="1520" creationId="{903BD381-C553-E340-B26E-62E0F53563FD}"/>
          </ac:spMkLst>
        </pc:spChg>
        <pc:spChg chg="mod">
          <ac:chgData name="#NG CHI HUI#" userId="a8074964-3c0e-453e-bf61-1d9101821b9c" providerId="ADAL" clId="{6F6D8026-9D7B-E249-B11F-152A018EB705}" dt="2021-04-06T10:02:29.926" v="17404"/>
          <ac:spMkLst>
            <pc:docMk/>
            <pc:sldMk cId="529340965" sldId="383"/>
            <ac:spMk id="1521" creationId="{9A824987-178F-6247-AE2F-F6B19D4D051E}"/>
          </ac:spMkLst>
        </pc:spChg>
        <pc:spChg chg="mod">
          <ac:chgData name="#NG CHI HUI#" userId="a8074964-3c0e-453e-bf61-1d9101821b9c" providerId="ADAL" clId="{6F6D8026-9D7B-E249-B11F-152A018EB705}" dt="2021-04-06T10:02:29.926" v="17404"/>
          <ac:spMkLst>
            <pc:docMk/>
            <pc:sldMk cId="529340965" sldId="383"/>
            <ac:spMk id="1522" creationId="{9A1EF0AE-28BF-A445-8E73-1BB797473ACC}"/>
          </ac:spMkLst>
        </pc:spChg>
        <pc:spChg chg="mod">
          <ac:chgData name="#NG CHI HUI#" userId="a8074964-3c0e-453e-bf61-1d9101821b9c" providerId="ADAL" clId="{6F6D8026-9D7B-E249-B11F-152A018EB705}" dt="2021-04-06T10:02:29.926" v="17404"/>
          <ac:spMkLst>
            <pc:docMk/>
            <pc:sldMk cId="529340965" sldId="383"/>
            <ac:spMk id="1523" creationId="{54827144-456E-C949-B88B-7FB6A2574DD8}"/>
          </ac:spMkLst>
        </pc:spChg>
        <pc:spChg chg="mod">
          <ac:chgData name="#NG CHI HUI#" userId="a8074964-3c0e-453e-bf61-1d9101821b9c" providerId="ADAL" clId="{6F6D8026-9D7B-E249-B11F-152A018EB705}" dt="2021-04-06T10:02:29.926" v="17404"/>
          <ac:spMkLst>
            <pc:docMk/>
            <pc:sldMk cId="529340965" sldId="383"/>
            <ac:spMk id="1524" creationId="{3AD9BCDB-6A2A-5444-85A1-890208097C41}"/>
          </ac:spMkLst>
        </pc:spChg>
        <pc:spChg chg="mod">
          <ac:chgData name="#NG CHI HUI#" userId="a8074964-3c0e-453e-bf61-1d9101821b9c" providerId="ADAL" clId="{6F6D8026-9D7B-E249-B11F-152A018EB705}" dt="2021-04-06T10:02:29.926" v="17404"/>
          <ac:spMkLst>
            <pc:docMk/>
            <pc:sldMk cId="529340965" sldId="383"/>
            <ac:spMk id="1525" creationId="{42D703FE-0CBC-2B4E-BC6B-AE00EBB41734}"/>
          </ac:spMkLst>
        </pc:spChg>
        <pc:spChg chg="mod">
          <ac:chgData name="#NG CHI HUI#" userId="a8074964-3c0e-453e-bf61-1d9101821b9c" providerId="ADAL" clId="{6F6D8026-9D7B-E249-B11F-152A018EB705}" dt="2021-04-06T10:02:29.926" v="17404"/>
          <ac:spMkLst>
            <pc:docMk/>
            <pc:sldMk cId="529340965" sldId="383"/>
            <ac:spMk id="1526" creationId="{EE63C078-83AD-D143-B260-4B13D5CDD46E}"/>
          </ac:spMkLst>
        </pc:spChg>
        <pc:spChg chg="mod">
          <ac:chgData name="#NG CHI HUI#" userId="a8074964-3c0e-453e-bf61-1d9101821b9c" providerId="ADAL" clId="{6F6D8026-9D7B-E249-B11F-152A018EB705}" dt="2021-04-06T10:02:29.926" v="17404"/>
          <ac:spMkLst>
            <pc:docMk/>
            <pc:sldMk cId="529340965" sldId="383"/>
            <ac:spMk id="1527" creationId="{A1E7BF51-F6A8-CB41-8757-7779FD1B3A52}"/>
          </ac:spMkLst>
        </pc:spChg>
        <pc:spChg chg="mod">
          <ac:chgData name="#NG CHI HUI#" userId="a8074964-3c0e-453e-bf61-1d9101821b9c" providerId="ADAL" clId="{6F6D8026-9D7B-E249-B11F-152A018EB705}" dt="2021-04-06T10:02:29.926" v="17404"/>
          <ac:spMkLst>
            <pc:docMk/>
            <pc:sldMk cId="529340965" sldId="383"/>
            <ac:spMk id="1528" creationId="{D7C960B9-D1AD-B541-BFC4-2CF89605502E}"/>
          </ac:spMkLst>
        </pc:spChg>
        <pc:spChg chg="mod">
          <ac:chgData name="#NG CHI HUI#" userId="a8074964-3c0e-453e-bf61-1d9101821b9c" providerId="ADAL" clId="{6F6D8026-9D7B-E249-B11F-152A018EB705}" dt="2021-04-06T10:02:29.926" v="17404"/>
          <ac:spMkLst>
            <pc:docMk/>
            <pc:sldMk cId="529340965" sldId="383"/>
            <ac:spMk id="1529" creationId="{DE8A3FBE-4483-C24F-89A0-EF107354D1D6}"/>
          </ac:spMkLst>
        </pc:spChg>
        <pc:spChg chg="mod">
          <ac:chgData name="#NG CHI HUI#" userId="a8074964-3c0e-453e-bf61-1d9101821b9c" providerId="ADAL" clId="{6F6D8026-9D7B-E249-B11F-152A018EB705}" dt="2021-04-06T10:02:29.926" v="17404"/>
          <ac:spMkLst>
            <pc:docMk/>
            <pc:sldMk cId="529340965" sldId="383"/>
            <ac:spMk id="1530" creationId="{0E2ADB62-17D3-3A4C-B0FD-47A4B79A8C56}"/>
          </ac:spMkLst>
        </pc:spChg>
        <pc:spChg chg="mod">
          <ac:chgData name="#NG CHI HUI#" userId="a8074964-3c0e-453e-bf61-1d9101821b9c" providerId="ADAL" clId="{6F6D8026-9D7B-E249-B11F-152A018EB705}" dt="2021-04-06T10:02:29.926" v="17404"/>
          <ac:spMkLst>
            <pc:docMk/>
            <pc:sldMk cId="529340965" sldId="383"/>
            <ac:spMk id="1531" creationId="{D9C2C7DF-98EA-2647-A252-79512F6BDA01}"/>
          </ac:spMkLst>
        </pc:spChg>
        <pc:spChg chg="mod">
          <ac:chgData name="#NG CHI HUI#" userId="a8074964-3c0e-453e-bf61-1d9101821b9c" providerId="ADAL" clId="{6F6D8026-9D7B-E249-B11F-152A018EB705}" dt="2021-04-06T10:02:29.926" v="17404"/>
          <ac:spMkLst>
            <pc:docMk/>
            <pc:sldMk cId="529340965" sldId="383"/>
            <ac:spMk id="1532" creationId="{D390ABB6-9C85-1842-B9EE-482339B94011}"/>
          </ac:spMkLst>
        </pc:spChg>
        <pc:spChg chg="mod">
          <ac:chgData name="#NG CHI HUI#" userId="a8074964-3c0e-453e-bf61-1d9101821b9c" providerId="ADAL" clId="{6F6D8026-9D7B-E249-B11F-152A018EB705}" dt="2021-04-06T10:02:29.926" v="17404"/>
          <ac:spMkLst>
            <pc:docMk/>
            <pc:sldMk cId="529340965" sldId="383"/>
            <ac:spMk id="1533" creationId="{011E731F-70CD-F841-9C6A-16842FC33018}"/>
          </ac:spMkLst>
        </pc:spChg>
        <pc:spChg chg="mod">
          <ac:chgData name="#NG CHI HUI#" userId="a8074964-3c0e-453e-bf61-1d9101821b9c" providerId="ADAL" clId="{6F6D8026-9D7B-E249-B11F-152A018EB705}" dt="2021-04-06T10:02:29.926" v="17404"/>
          <ac:spMkLst>
            <pc:docMk/>
            <pc:sldMk cId="529340965" sldId="383"/>
            <ac:spMk id="1534" creationId="{92B5875D-8274-2546-8196-0423895E8DA3}"/>
          </ac:spMkLst>
        </pc:spChg>
        <pc:spChg chg="mod">
          <ac:chgData name="#NG CHI HUI#" userId="a8074964-3c0e-453e-bf61-1d9101821b9c" providerId="ADAL" clId="{6F6D8026-9D7B-E249-B11F-152A018EB705}" dt="2021-04-06T10:02:29.926" v="17404"/>
          <ac:spMkLst>
            <pc:docMk/>
            <pc:sldMk cId="529340965" sldId="383"/>
            <ac:spMk id="1535" creationId="{6E423FDA-D5CD-3340-8D2E-5B843EFB8A17}"/>
          </ac:spMkLst>
        </pc:spChg>
        <pc:spChg chg="mod">
          <ac:chgData name="#NG CHI HUI#" userId="a8074964-3c0e-453e-bf61-1d9101821b9c" providerId="ADAL" clId="{6F6D8026-9D7B-E249-B11F-152A018EB705}" dt="2021-04-06T10:02:29.926" v="17404"/>
          <ac:spMkLst>
            <pc:docMk/>
            <pc:sldMk cId="529340965" sldId="383"/>
            <ac:spMk id="1536" creationId="{64720529-B9AF-FE48-9C4F-71176C54F9B7}"/>
          </ac:spMkLst>
        </pc:spChg>
        <pc:spChg chg="mod">
          <ac:chgData name="#NG CHI HUI#" userId="a8074964-3c0e-453e-bf61-1d9101821b9c" providerId="ADAL" clId="{6F6D8026-9D7B-E249-B11F-152A018EB705}" dt="2021-04-06T10:02:29.926" v="17404"/>
          <ac:spMkLst>
            <pc:docMk/>
            <pc:sldMk cId="529340965" sldId="383"/>
            <ac:spMk id="1537" creationId="{B8239B94-2520-9F42-B999-3F4313AD5710}"/>
          </ac:spMkLst>
        </pc:spChg>
        <pc:spChg chg="mod">
          <ac:chgData name="#NG CHI HUI#" userId="a8074964-3c0e-453e-bf61-1d9101821b9c" providerId="ADAL" clId="{6F6D8026-9D7B-E249-B11F-152A018EB705}" dt="2021-04-06T10:02:29.926" v="17404"/>
          <ac:spMkLst>
            <pc:docMk/>
            <pc:sldMk cId="529340965" sldId="383"/>
            <ac:spMk id="1538" creationId="{1311AF6E-B64F-3F41-9A23-CD276B14415C}"/>
          </ac:spMkLst>
        </pc:spChg>
        <pc:spChg chg="mod">
          <ac:chgData name="#NG CHI HUI#" userId="a8074964-3c0e-453e-bf61-1d9101821b9c" providerId="ADAL" clId="{6F6D8026-9D7B-E249-B11F-152A018EB705}" dt="2021-04-06T10:02:29.926" v="17404"/>
          <ac:spMkLst>
            <pc:docMk/>
            <pc:sldMk cId="529340965" sldId="383"/>
            <ac:spMk id="1539" creationId="{4C32CDC8-1AF6-0843-89BE-939EDDB421B8}"/>
          </ac:spMkLst>
        </pc:spChg>
        <pc:spChg chg="mod">
          <ac:chgData name="#NG CHI HUI#" userId="a8074964-3c0e-453e-bf61-1d9101821b9c" providerId="ADAL" clId="{6F6D8026-9D7B-E249-B11F-152A018EB705}" dt="2021-04-06T10:02:29.926" v="17404"/>
          <ac:spMkLst>
            <pc:docMk/>
            <pc:sldMk cId="529340965" sldId="383"/>
            <ac:spMk id="1540" creationId="{75694F42-EAB5-804B-98F1-3C548AD26413}"/>
          </ac:spMkLst>
        </pc:spChg>
        <pc:spChg chg="mod">
          <ac:chgData name="#NG CHI HUI#" userId="a8074964-3c0e-453e-bf61-1d9101821b9c" providerId="ADAL" clId="{6F6D8026-9D7B-E249-B11F-152A018EB705}" dt="2021-04-06T10:02:29.926" v="17404"/>
          <ac:spMkLst>
            <pc:docMk/>
            <pc:sldMk cId="529340965" sldId="383"/>
            <ac:spMk id="1541" creationId="{50CCEF01-BA14-BB4A-8EDD-A0258463A225}"/>
          </ac:spMkLst>
        </pc:spChg>
        <pc:spChg chg="mod">
          <ac:chgData name="#NG CHI HUI#" userId="a8074964-3c0e-453e-bf61-1d9101821b9c" providerId="ADAL" clId="{6F6D8026-9D7B-E249-B11F-152A018EB705}" dt="2021-04-06T10:02:29.926" v="17404"/>
          <ac:spMkLst>
            <pc:docMk/>
            <pc:sldMk cId="529340965" sldId="383"/>
            <ac:spMk id="1542" creationId="{34E550D4-54CC-4A42-B3BD-E62FEEE2C220}"/>
          </ac:spMkLst>
        </pc:spChg>
        <pc:spChg chg="mod">
          <ac:chgData name="#NG CHI HUI#" userId="a8074964-3c0e-453e-bf61-1d9101821b9c" providerId="ADAL" clId="{6F6D8026-9D7B-E249-B11F-152A018EB705}" dt="2021-04-06T10:02:29.926" v="17404"/>
          <ac:spMkLst>
            <pc:docMk/>
            <pc:sldMk cId="529340965" sldId="383"/>
            <ac:spMk id="1543" creationId="{D0A20D38-E347-4840-BE30-1AE54DBD86E0}"/>
          </ac:spMkLst>
        </pc:spChg>
        <pc:spChg chg="mod">
          <ac:chgData name="#NG CHI HUI#" userId="a8074964-3c0e-453e-bf61-1d9101821b9c" providerId="ADAL" clId="{6F6D8026-9D7B-E249-B11F-152A018EB705}" dt="2021-04-06T10:02:29.926" v="17404"/>
          <ac:spMkLst>
            <pc:docMk/>
            <pc:sldMk cId="529340965" sldId="383"/>
            <ac:spMk id="1544" creationId="{F0547E3E-5656-A14F-B78B-0F1705B51FE6}"/>
          </ac:spMkLst>
        </pc:spChg>
        <pc:spChg chg="mod">
          <ac:chgData name="#NG CHI HUI#" userId="a8074964-3c0e-453e-bf61-1d9101821b9c" providerId="ADAL" clId="{6F6D8026-9D7B-E249-B11F-152A018EB705}" dt="2021-04-06T10:02:29.926" v="17404"/>
          <ac:spMkLst>
            <pc:docMk/>
            <pc:sldMk cId="529340965" sldId="383"/>
            <ac:spMk id="1545" creationId="{A2D70F65-7004-084D-AB2E-F68D116398F1}"/>
          </ac:spMkLst>
        </pc:spChg>
        <pc:spChg chg="mod">
          <ac:chgData name="#NG CHI HUI#" userId="a8074964-3c0e-453e-bf61-1d9101821b9c" providerId="ADAL" clId="{6F6D8026-9D7B-E249-B11F-152A018EB705}" dt="2021-04-06T10:02:29.926" v="17404"/>
          <ac:spMkLst>
            <pc:docMk/>
            <pc:sldMk cId="529340965" sldId="383"/>
            <ac:spMk id="1546" creationId="{21A6BAC6-A731-EA43-9C2F-FCE3CADF42DA}"/>
          </ac:spMkLst>
        </pc:spChg>
        <pc:spChg chg="mod">
          <ac:chgData name="#NG CHI HUI#" userId="a8074964-3c0e-453e-bf61-1d9101821b9c" providerId="ADAL" clId="{6F6D8026-9D7B-E249-B11F-152A018EB705}" dt="2021-04-06T10:02:29.926" v="17404"/>
          <ac:spMkLst>
            <pc:docMk/>
            <pc:sldMk cId="529340965" sldId="383"/>
            <ac:spMk id="1547" creationId="{A156F3EE-7BAB-724B-9E6B-060B05B4C6BC}"/>
          </ac:spMkLst>
        </pc:spChg>
        <pc:spChg chg="mod">
          <ac:chgData name="#NG CHI HUI#" userId="a8074964-3c0e-453e-bf61-1d9101821b9c" providerId="ADAL" clId="{6F6D8026-9D7B-E249-B11F-152A018EB705}" dt="2021-04-06T10:02:29.926" v="17404"/>
          <ac:spMkLst>
            <pc:docMk/>
            <pc:sldMk cId="529340965" sldId="383"/>
            <ac:spMk id="1548" creationId="{9B3FC84C-9A09-9744-AA6C-FED1BB6880A1}"/>
          </ac:spMkLst>
        </pc:spChg>
        <pc:spChg chg="mod">
          <ac:chgData name="#NG CHI HUI#" userId="a8074964-3c0e-453e-bf61-1d9101821b9c" providerId="ADAL" clId="{6F6D8026-9D7B-E249-B11F-152A018EB705}" dt="2021-04-06T10:02:29.926" v="17404"/>
          <ac:spMkLst>
            <pc:docMk/>
            <pc:sldMk cId="529340965" sldId="383"/>
            <ac:spMk id="1549" creationId="{E493164A-0894-D148-80E2-5713D9954469}"/>
          </ac:spMkLst>
        </pc:spChg>
        <pc:spChg chg="mod">
          <ac:chgData name="#NG CHI HUI#" userId="a8074964-3c0e-453e-bf61-1d9101821b9c" providerId="ADAL" clId="{6F6D8026-9D7B-E249-B11F-152A018EB705}" dt="2021-04-06T10:02:29.926" v="17404"/>
          <ac:spMkLst>
            <pc:docMk/>
            <pc:sldMk cId="529340965" sldId="383"/>
            <ac:spMk id="1550" creationId="{3D24A344-6F41-D24E-8818-55175ABC00D4}"/>
          </ac:spMkLst>
        </pc:spChg>
        <pc:spChg chg="mod">
          <ac:chgData name="#NG CHI HUI#" userId="a8074964-3c0e-453e-bf61-1d9101821b9c" providerId="ADAL" clId="{6F6D8026-9D7B-E249-B11F-152A018EB705}" dt="2021-04-06T10:02:29.926" v="17404"/>
          <ac:spMkLst>
            <pc:docMk/>
            <pc:sldMk cId="529340965" sldId="383"/>
            <ac:spMk id="1551" creationId="{D97E6B72-0A79-7044-8C90-DAFBE74249D5}"/>
          </ac:spMkLst>
        </pc:spChg>
        <pc:spChg chg="mod">
          <ac:chgData name="#NG CHI HUI#" userId="a8074964-3c0e-453e-bf61-1d9101821b9c" providerId="ADAL" clId="{6F6D8026-9D7B-E249-B11F-152A018EB705}" dt="2021-04-06T10:02:29.926" v="17404"/>
          <ac:spMkLst>
            <pc:docMk/>
            <pc:sldMk cId="529340965" sldId="383"/>
            <ac:spMk id="1552" creationId="{14305048-6885-5C49-A81D-D1B55183A9C0}"/>
          </ac:spMkLst>
        </pc:spChg>
        <pc:spChg chg="mod">
          <ac:chgData name="#NG CHI HUI#" userId="a8074964-3c0e-453e-bf61-1d9101821b9c" providerId="ADAL" clId="{6F6D8026-9D7B-E249-B11F-152A018EB705}" dt="2021-04-06T10:02:29.926" v="17404"/>
          <ac:spMkLst>
            <pc:docMk/>
            <pc:sldMk cId="529340965" sldId="383"/>
            <ac:spMk id="1553" creationId="{604E035B-3DAE-8848-AE57-038ED8A371B8}"/>
          </ac:spMkLst>
        </pc:spChg>
        <pc:spChg chg="mod">
          <ac:chgData name="#NG CHI HUI#" userId="a8074964-3c0e-453e-bf61-1d9101821b9c" providerId="ADAL" clId="{6F6D8026-9D7B-E249-B11F-152A018EB705}" dt="2021-04-06T10:02:29.926" v="17404"/>
          <ac:spMkLst>
            <pc:docMk/>
            <pc:sldMk cId="529340965" sldId="383"/>
            <ac:spMk id="1554" creationId="{6F697AC5-6582-664E-B3D1-7E69869994EC}"/>
          </ac:spMkLst>
        </pc:spChg>
        <pc:spChg chg="mod">
          <ac:chgData name="#NG CHI HUI#" userId="a8074964-3c0e-453e-bf61-1d9101821b9c" providerId="ADAL" clId="{6F6D8026-9D7B-E249-B11F-152A018EB705}" dt="2021-04-06T10:02:29.926" v="17404"/>
          <ac:spMkLst>
            <pc:docMk/>
            <pc:sldMk cId="529340965" sldId="383"/>
            <ac:spMk id="1555" creationId="{ED44EB5A-DB9F-9444-BAC7-7D93283A59E8}"/>
          </ac:spMkLst>
        </pc:spChg>
        <pc:spChg chg="mod">
          <ac:chgData name="#NG CHI HUI#" userId="a8074964-3c0e-453e-bf61-1d9101821b9c" providerId="ADAL" clId="{6F6D8026-9D7B-E249-B11F-152A018EB705}" dt="2021-04-06T10:02:29.926" v="17404"/>
          <ac:spMkLst>
            <pc:docMk/>
            <pc:sldMk cId="529340965" sldId="383"/>
            <ac:spMk id="1556" creationId="{B76D148B-7D67-6645-A879-1E6FA4729728}"/>
          </ac:spMkLst>
        </pc:spChg>
        <pc:spChg chg="mod">
          <ac:chgData name="#NG CHI HUI#" userId="a8074964-3c0e-453e-bf61-1d9101821b9c" providerId="ADAL" clId="{6F6D8026-9D7B-E249-B11F-152A018EB705}" dt="2021-04-06T10:02:29.926" v="17404"/>
          <ac:spMkLst>
            <pc:docMk/>
            <pc:sldMk cId="529340965" sldId="383"/>
            <ac:spMk id="1557" creationId="{E60CF891-C66E-894B-9E15-82A54B031BB8}"/>
          </ac:spMkLst>
        </pc:spChg>
        <pc:spChg chg="mod">
          <ac:chgData name="#NG CHI HUI#" userId="a8074964-3c0e-453e-bf61-1d9101821b9c" providerId="ADAL" clId="{6F6D8026-9D7B-E249-B11F-152A018EB705}" dt="2021-04-06T10:02:29.926" v="17404"/>
          <ac:spMkLst>
            <pc:docMk/>
            <pc:sldMk cId="529340965" sldId="383"/>
            <ac:spMk id="1558" creationId="{9C0E31D1-18C7-5E4C-B4E4-478260DB4062}"/>
          </ac:spMkLst>
        </pc:spChg>
        <pc:spChg chg="mod">
          <ac:chgData name="#NG CHI HUI#" userId="a8074964-3c0e-453e-bf61-1d9101821b9c" providerId="ADAL" clId="{6F6D8026-9D7B-E249-B11F-152A018EB705}" dt="2021-04-06T10:02:29.926" v="17404"/>
          <ac:spMkLst>
            <pc:docMk/>
            <pc:sldMk cId="529340965" sldId="383"/>
            <ac:spMk id="1559" creationId="{26F49E7E-596E-1149-AEEB-13ADE7C2D18E}"/>
          </ac:spMkLst>
        </pc:spChg>
        <pc:spChg chg="mod">
          <ac:chgData name="#NG CHI HUI#" userId="a8074964-3c0e-453e-bf61-1d9101821b9c" providerId="ADAL" clId="{6F6D8026-9D7B-E249-B11F-152A018EB705}" dt="2021-04-06T10:02:29.926" v="17404"/>
          <ac:spMkLst>
            <pc:docMk/>
            <pc:sldMk cId="529340965" sldId="383"/>
            <ac:spMk id="1560" creationId="{547DDE4A-D149-6C40-8B45-117EA379D568}"/>
          </ac:spMkLst>
        </pc:spChg>
        <pc:spChg chg="mod">
          <ac:chgData name="#NG CHI HUI#" userId="a8074964-3c0e-453e-bf61-1d9101821b9c" providerId="ADAL" clId="{6F6D8026-9D7B-E249-B11F-152A018EB705}" dt="2021-04-06T10:02:29.926" v="17404"/>
          <ac:spMkLst>
            <pc:docMk/>
            <pc:sldMk cId="529340965" sldId="383"/>
            <ac:spMk id="1561" creationId="{0DA20901-9316-6F4A-AF43-163F59DFBCDE}"/>
          </ac:spMkLst>
        </pc:spChg>
        <pc:spChg chg="mod">
          <ac:chgData name="#NG CHI HUI#" userId="a8074964-3c0e-453e-bf61-1d9101821b9c" providerId="ADAL" clId="{6F6D8026-9D7B-E249-B11F-152A018EB705}" dt="2021-04-06T10:02:29.926" v="17404"/>
          <ac:spMkLst>
            <pc:docMk/>
            <pc:sldMk cId="529340965" sldId="383"/>
            <ac:spMk id="1562" creationId="{C0445683-231B-3E4C-B75A-A9123E35DB71}"/>
          </ac:spMkLst>
        </pc:spChg>
        <pc:spChg chg="mod">
          <ac:chgData name="#NG CHI HUI#" userId="a8074964-3c0e-453e-bf61-1d9101821b9c" providerId="ADAL" clId="{6F6D8026-9D7B-E249-B11F-152A018EB705}" dt="2021-04-06T10:02:29.926" v="17404"/>
          <ac:spMkLst>
            <pc:docMk/>
            <pc:sldMk cId="529340965" sldId="383"/>
            <ac:spMk id="1563" creationId="{281CCC39-A82F-A244-834E-1873706DF9CD}"/>
          </ac:spMkLst>
        </pc:spChg>
        <pc:spChg chg="mod">
          <ac:chgData name="#NG CHI HUI#" userId="a8074964-3c0e-453e-bf61-1d9101821b9c" providerId="ADAL" clId="{6F6D8026-9D7B-E249-B11F-152A018EB705}" dt="2021-04-06T10:02:29.926" v="17404"/>
          <ac:spMkLst>
            <pc:docMk/>
            <pc:sldMk cId="529340965" sldId="383"/>
            <ac:spMk id="1564" creationId="{A65266E5-5DC7-2F44-A09C-B75225D96D9E}"/>
          </ac:spMkLst>
        </pc:spChg>
        <pc:spChg chg="mod">
          <ac:chgData name="#NG CHI HUI#" userId="a8074964-3c0e-453e-bf61-1d9101821b9c" providerId="ADAL" clId="{6F6D8026-9D7B-E249-B11F-152A018EB705}" dt="2021-04-06T10:02:29.926" v="17404"/>
          <ac:spMkLst>
            <pc:docMk/>
            <pc:sldMk cId="529340965" sldId="383"/>
            <ac:spMk id="1565" creationId="{DE760D46-989E-0C4C-BF3A-467EA398B0FE}"/>
          </ac:spMkLst>
        </pc:spChg>
        <pc:spChg chg="mod">
          <ac:chgData name="#NG CHI HUI#" userId="a8074964-3c0e-453e-bf61-1d9101821b9c" providerId="ADAL" clId="{6F6D8026-9D7B-E249-B11F-152A018EB705}" dt="2021-04-06T10:02:29.926" v="17404"/>
          <ac:spMkLst>
            <pc:docMk/>
            <pc:sldMk cId="529340965" sldId="383"/>
            <ac:spMk id="1566" creationId="{9E84C39A-3EC5-BE45-93CF-8F53E3A21602}"/>
          </ac:spMkLst>
        </pc:spChg>
        <pc:spChg chg="mod">
          <ac:chgData name="#NG CHI HUI#" userId="a8074964-3c0e-453e-bf61-1d9101821b9c" providerId="ADAL" clId="{6F6D8026-9D7B-E249-B11F-152A018EB705}" dt="2021-04-06T10:02:29.926" v="17404"/>
          <ac:spMkLst>
            <pc:docMk/>
            <pc:sldMk cId="529340965" sldId="383"/>
            <ac:spMk id="1567" creationId="{A4CD4130-BAFE-BD4C-A564-C1C61FB1E051}"/>
          </ac:spMkLst>
        </pc:spChg>
        <pc:spChg chg="mod">
          <ac:chgData name="#NG CHI HUI#" userId="a8074964-3c0e-453e-bf61-1d9101821b9c" providerId="ADAL" clId="{6F6D8026-9D7B-E249-B11F-152A018EB705}" dt="2021-04-06T10:02:29.926" v="17404"/>
          <ac:spMkLst>
            <pc:docMk/>
            <pc:sldMk cId="529340965" sldId="383"/>
            <ac:spMk id="1568" creationId="{3EB60A2F-7C7A-9143-9F79-B38EEC0D8D6A}"/>
          </ac:spMkLst>
        </pc:spChg>
        <pc:spChg chg="mod">
          <ac:chgData name="#NG CHI HUI#" userId="a8074964-3c0e-453e-bf61-1d9101821b9c" providerId="ADAL" clId="{6F6D8026-9D7B-E249-B11F-152A018EB705}" dt="2021-04-06T10:02:29.926" v="17404"/>
          <ac:spMkLst>
            <pc:docMk/>
            <pc:sldMk cId="529340965" sldId="383"/>
            <ac:spMk id="1569" creationId="{04A45520-52CD-DE4B-BC69-6B582A95A9DF}"/>
          </ac:spMkLst>
        </pc:spChg>
        <pc:spChg chg="mod">
          <ac:chgData name="#NG CHI HUI#" userId="a8074964-3c0e-453e-bf61-1d9101821b9c" providerId="ADAL" clId="{6F6D8026-9D7B-E249-B11F-152A018EB705}" dt="2021-04-06T10:02:29.926" v="17404"/>
          <ac:spMkLst>
            <pc:docMk/>
            <pc:sldMk cId="529340965" sldId="383"/>
            <ac:spMk id="1570" creationId="{63363445-7F29-D544-8D6E-F9A7DAE966E8}"/>
          </ac:spMkLst>
        </pc:spChg>
        <pc:spChg chg="mod">
          <ac:chgData name="#NG CHI HUI#" userId="a8074964-3c0e-453e-bf61-1d9101821b9c" providerId="ADAL" clId="{6F6D8026-9D7B-E249-B11F-152A018EB705}" dt="2021-04-06T10:02:29.926" v="17404"/>
          <ac:spMkLst>
            <pc:docMk/>
            <pc:sldMk cId="529340965" sldId="383"/>
            <ac:spMk id="1571" creationId="{97F2CB18-A53D-0344-8D79-6BCC8D10EEA9}"/>
          </ac:spMkLst>
        </pc:spChg>
        <pc:spChg chg="mod">
          <ac:chgData name="#NG CHI HUI#" userId="a8074964-3c0e-453e-bf61-1d9101821b9c" providerId="ADAL" clId="{6F6D8026-9D7B-E249-B11F-152A018EB705}" dt="2021-04-06T10:02:29.926" v="17404"/>
          <ac:spMkLst>
            <pc:docMk/>
            <pc:sldMk cId="529340965" sldId="383"/>
            <ac:spMk id="1572" creationId="{4ACB0FDD-173B-E34E-A476-46D1BFE1485A}"/>
          </ac:spMkLst>
        </pc:spChg>
        <pc:spChg chg="mod">
          <ac:chgData name="#NG CHI HUI#" userId="a8074964-3c0e-453e-bf61-1d9101821b9c" providerId="ADAL" clId="{6F6D8026-9D7B-E249-B11F-152A018EB705}" dt="2021-04-06T10:02:29.926" v="17404"/>
          <ac:spMkLst>
            <pc:docMk/>
            <pc:sldMk cId="529340965" sldId="383"/>
            <ac:spMk id="1573" creationId="{C4645C26-FC1A-664F-8380-1DED52F46A75}"/>
          </ac:spMkLst>
        </pc:spChg>
        <pc:spChg chg="mod">
          <ac:chgData name="#NG CHI HUI#" userId="a8074964-3c0e-453e-bf61-1d9101821b9c" providerId="ADAL" clId="{6F6D8026-9D7B-E249-B11F-152A018EB705}" dt="2021-04-06T10:02:29.926" v="17404"/>
          <ac:spMkLst>
            <pc:docMk/>
            <pc:sldMk cId="529340965" sldId="383"/>
            <ac:spMk id="1574" creationId="{0E4F7F5D-C03B-D44E-AE52-770E20B9C44E}"/>
          </ac:spMkLst>
        </pc:spChg>
        <pc:spChg chg="mod">
          <ac:chgData name="#NG CHI HUI#" userId="a8074964-3c0e-453e-bf61-1d9101821b9c" providerId="ADAL" clId="{6F6D8026-9D7B-E249-B11F-152A018EB705}" dt="2021-04-06T10:02:29.926" v="17404"/>
          <ac:spMkLst>
            <pc:docMk/>
            <pc:sldMk cId="529340965" sldId="383"/>
            <ac:spMk id="1575" creationId="{2A66DCC1-9028-D94F-9832-961D214D0B98}"/>
          </ac:spMkLst>
        </pc:spChg>
        <pc:spChg chg="mod">
          <ac:chgData name="#NG CHI HUI#" userId="a8074964-3c0e-453e-bf61-1d9101821b9c" providerId="ADAL" clId="{6F6D8026-9D7B-E249-B11F-152A018EB705}" dt="2021-04-06T10:02:29.926" v="17404"/>
          <ac:spMkLst>
            <pc:docMk/>
            <pc:sldMk cId="529340965" sldId="383"/>
            <ac:spMk id="1576" creationId="{7E6A0CC9-E073-1A48-96C1-EDCAE4C6A8EE}"/>
          </ac:spMkLst>
        </pc:spChg>
        <pc:spChg chg="mod">
          <ac:chgData name="#NG CHI HUI#" userId="a8074964-3c0e-453e-bf61-1d9101821b9c" providerId="ADAL" clId="{6F6D8026-9D7B-E249-B11F-152A018EB705}" dt="2021-04-06T10:02:29.926" v="17404"/>
          <ac:spMkLst>
            <pc:docMk/>
            <pc:sldMk cId="529340965" sldId="383"/>
            <ac:spMk id="1577" creationId="{AFC21B21-A9DF-F942-A922-B0C800B162D1}"/>
          </ac:spMkLst>
        </pc:spChg>
        <pc:spChg chg="mod">
          <ac:chgData name="#NG CHI HUI#" userId="a8074964-3c0e-453e-bf61-1d9101821b9c" providerId="ADAL" clId="{6F6D8026-9D7B-E249-B11F-152A018EB705}" dt="2021-04-06T10:02:29.926" v="17404"/>
          <ac:spMkLst>
            <pc:docMk/>
            <pc:sldMk cId="529340965" sldId="383"/>
            <ac:spMk id="1578" creationId="{BA862B92-49AD-3B49-ABEB-EEC76FF9CBE9}"/>
          </ac:spMkLst>
        </pc:spChg>
        <pc:spChg chg="mod">
          <ac:chgData name="#NG CHI HUI#" userId="a8074964-3c0e-453e-bf61-1d9101821b9c" providerId="ADAL" clId="{6F6D8026-9D7B-E249-B11F-152A018EB705}" dt="2021-04-06T10:02:29.926" v="17404"/>
          <ac:spMkLst>
            <pc:docMk/>
            <pc:sldMk cId="529340965" sldId="383"/>
            <ac:spMk id="1579" creationId="{E6E97C6A-64B2-7843-86F9-7DE317BBA0A4}"/>
          </ac:spMkLst>
        </pc:spChg>
        <pc:spChg chg="mod">
          <ac:chgData name="#NG CHI HUI#" userId="a8074964-3c0e-453e-bf61-1d9101821b9c" providerId="ADAL" clId="{6F6D8026-9D7B-E249-B11F-152A018EB705}" dt="2021-04-06T10:02:29.926" v="17404"/>
          <ac:spMkLst>
            <pc:docMk/>
            <pc:sldMk cId="529340965" sldId="383"/>
            <ac:spMk id="1580" creationId="{27EFC371-1DC6-E842-AC0F-72F8DB9ECA2B}"/>
          </ac:spMkLst>
        </pc:spChg>
        <pc:spChg chg="mod">
          <ac:chgData name="#NG CHI HUI#" userId="a8074964-3c0e-453e-bf61-1d9101821b9c" providerId="ADAL" clId="{6F6D8026-9D7B-E249-B11F-152A018EB705}" dt="2021-04-06T10:02:29.926" v="17404"/>
          <ac:spMkLst>
            <pc:docMk/>
            <pc:sldMk cId="529340965" sldId="383"/>
            <ac:spMk id="1581" creationId="{9FBA9FAE-743F-D24B-9727-EC2731B5D048}"/>
          </ac:spMkLst>
        </pc:spChg>
        <pc:spChg chg="mod">
          <ac:chgData name="#NG CHI HUI#" userId="a8074964-3c0e-453e-bf61-1d9101821b9c" providerId="ADAL" clId="{6F6D8026-9D7B-E249-B11F-152A018EB705}" dt="2021-04-06T10:02:29.926" v="17404"/>
          <ac:spMkLst>
            <pc:docMk/>
            <pc:sldMk cId="529340965" sldId="383"/>
            <ac:spMk id="1582" creationId="{78C80C59-7236-344E-8253-BB82DA81A781}"/>
          </ac:spMkLst>
        </pc:spChg>
        <pc:spChg chg="mod">
          <ac:chgData name="#NG CHI HUI#" userId="a8074964-3c0e-453e-bf61-1d9101821b9c" providerId="ADAL" clId="{6F6D8026-9D7B-E249-B11F-152A018EB705}" dt="2021-04-06T10:02:29.926" v="17404"/>
          <ac:spMkLst>
            <pc:docMk/>
            <pc:sldMk cId="529340965" sldId="383"/>
            <ac:spMk id="1583" creationId="{B4D67EC1-A1C4-3142-9F30-23D96C0915CC}"/>
          </ac:spMkLst>
        </pc:spChg>
        <pc:spChg chg="mod">
          <ac:chgData name="#NG CHI HUI#" userId="a8074964-3c0e-453e-bf61-1d9101821b9c" providerId="ADAL" clId="{6F6D8026-9D7B-E249-B11F-152A018EB705}" dt="2021-04-06T10:02:29.926" v="17404"/>
          <ac:spMkLst>
            <pc:docMk/>
            <pc:sldMk cId="529340965" sldId="383"/>
            <ac:spMk id="1584" creationId="{44E2A931-9611-4349-9307-5BCC1DD1350C}"/>
          </ac:spMkLst>
        </pc:spChg>
        <pc:spChg chg="mod">
          <ac:chgData name="#NG CHI HUI#" userId="a8074964-3c0e-453e-bf61-1d9101821b9c" providerId="ADAL" clId="{6F6D8026-9D7B-E249-B11F-152A018EB705}" dt="2021-04-06T10:02:29.926" v="17404"/>
          <ac:spMkLst>
            <pc:docMk/>
            <pc:sldMk cId="529340965" sldId="383"/>
            <ac:spMk id="1585" creationId="{AF1B4B1A-5FFE-334B-8F72-28A01E49AAF9}"/>
          </ac:spMkLst>
        </pc:spChg>
        <pc:spChg chg="mod">
          <ac:chgData name="#NG CHI HUI#" userId="a8074964-3c0e-453e-bf61-1d9101821b9c" providerId="ADAL" clId="{6F6D8026-9D7B-E249-B11F-152A018EB705}" dt="2021-04-06T10:02:29.926" v="17404"/>
          <ac:spMkLst>
            <pc:docMk/>
            <pc:sldMk cId="529340965" sldId="383"/>
            <ac:spMk id="1586" creationId="{CC59FFE1-AB02-6147-ADF3-A380566E9759}"/>
          </ac:spMkLst>
        </pc:spChg>
        <pc:spChg chg="mod">
          <ac:chgData name="#NG CHI HUI#" userId="a8074964-3c0e-453e-bf61-1d9101821b9c" providerId="ADAL" clId="{6F6D8026-9D7B-E249-B11F-152A018EB705}" dt="2021-04-06T10:02:29.926" v="17404"/>
          <ac:spMkLst>
            <pc:docMk/>
            <pc:sldMk cId="529340965" sldId="383"/>
            <ac:spMk id="1587" creationId="{2849D50E-E6C2-A94A-B0E6-F6030B5F8305}"/>
          </ac:spMkLst>
        </pc:spChg>
        <pc:spChg chg="mod">
          <ac:chgData name="#NG CHI HUI#" userId="a8074964-3c0e-453e-bf61-1d9101821b9c" providerId="ADAL" clId="{6F6D8026-9D7B-E249-B11F-152A018EB705}" dt="2021-04-06T10:02:29.926" v="17404"/>
          <ac:spMkLst>
            <pc:docMk/>
            <pc:sldMk cId="529340965" sldId="383"/>
            <ac:spMk id="1588" creationId="{CB544A0A-D605-5E42-A49E-7A089B72934E}"/>
          </ac:spMkLst>
        </pc:spChg>
        <pc:spChg chg="mod">
          <ac:chgData name="#NG CHI HUI#" userId="a8074964-3c0e-453e-bf61-1d9101821b9c" providerId="ADAL" clId="{6F6D8026-9D7B-E249-B11F-152A018EB705}" dt="2021-04-06T10:02:29.926" v="17404"/>
          <ac:spMkLst>
            <pc:docMk/>
            <pc:sldMk cId="529340965" sldId="383"/>
            <ac:spMk id="1589" creationId="{E3185233-F397-FB49-940A-A8FA10D8635E}"/>
          </ac:spMkLst>
        </pc:spChg>
        <pc:spChg chg="mod">
          <ac:chgData name="#NG CHI HUI#" userId="a8074964-3c0e-453e-bf61-1d9101821b9c" providerId="ADAL" clId="{6F6D8026-9D7B-E249-B11F-152A018EB705}" dt="2021-04-06T10:02:29.926" v="17404"/>
          <ac:spMkLst>
            <pc:docMk/>
            <pc:sldMk cId="529340965" sldId="383"/>
            <ac:spMk id="1590" creationId="{8725331F-8CBF-4F48-8093-9A03E3D90695}"/>
          </ac:spMkLst>
        </pc:spChg>
        <pc:spChg chg="mod">
          <ac:chgData name="#NG CHI HUI#" userId="a8074964-3c0e-453e-bf61-1d9101821b9c" providerId="ADAL" clId="{6F6D8026-9D7B-E249-B11F-152A018EB705}" dt="2021-04-06T10:02:29.926" v="17404"/>
          <ac:spMkLst>
            <pc:docMk/>
            <pc:sldMk cId="529340965" sldId="383"/>
            <ac:spMk id="1591" creationId="{66F242C6-0816-9B44-BE7B-85DA138B5CEB}"/>
          </ac:spMkLst>
        </pc:spChg>
        <pc:spChg chg="mod">
          <ac:chgData name="#NG CHI HUI#" userId="a8074964-3c0e-453e-bf61-1d9101821b9c" providerId="ADAL" clId="{6F6D8026-9D7B-E249-B11F-152A018EB705}" dt="2021-04-06T10:02:29.926" v="17404"/>
          <ac:spMkLst>
            <pc:docMk/>
            <pc:sldMk cId="529340965" sldId="383"/>
            <ac:spMk id="1592" creationId="{79A16A1C-D55F-1441-9132-4E21D52239A6}"/>
          </ac:spMkLst>
        </pc:spChg>
        <pc:spChg chg="mod">
          <ac:chgData name="#NG CHI HUI#" userId="a8074964-3c0e-453e-bf61-1d9101821b9c" providerId="ADAL" clId="{6F6D8026-9D7B-E249-B11F-152A018EB705}" dt="2021-04-06T10:02:29.926" v="17404"/>
          <ac:spMkLst>
            <pc:docMk/>
            <pc:sldMk cId="529340965" sldId="383"/>
            <ac:spMk id="1593" creationId="{774E3443-526F-224C-A884-0485D0B0516C}"/>
          </ac:spMkLst>
        </pc:spChg>
        <pc:spChg chg="mod">
          <ac:chgData name="#NG CHI HUI#" userId="a8074964-3c0e-453e-bf61-1d9101821b9c" providerId="ADAL" clId="{6F6D8026-9D7B-E249-B11F-152A018EB705}" dt="2021-04-06T10:02:29.926" v="17404"/>
          <ac:spMkLst>
            <pc:docMk/>
            <pc:sldMk cId="529340965" sldId="383"/>
            <ac:spMk id="1594" creationId="{977EEF10-A48C-BA4E-B7A3-3AC140872F4B}"/>
          </ac:spMkLst>
        </pc:spChg>
        <pc:spChg chg="mod">
          <ac:chgData name="#NG CHI HUI#" userId="a8074964-3c0e-453e-bf61-1d9101821b9c" providerId="ADAL" clId="{6F6D8026-9D7B-E249-B11F-152A018EB705}" dt="2021-04-06T10:02:29.926" v="17404"/>
          <ac:spMkLst>
            <pc:docMk/>
            <pc:sldMk cId="529340965" sldId="383"/>
            <ac:spMk id="1595" creationId="{E03DA3D6-B461-9544-9AC1-5D9B83EC2115}"/>
          </ac:spMkLst>
        </pc:spChg>
        <pc:spChg chg="mod">
          <ac:chgData name="#NG CHI HUI#" userId="a8074964-3c0e-453e-bf61-1d9101821b9c" providerId="ADAL" clId="{6F6D8026-9D7B-E249-B11F-152A018EB705}" dt="2021-04-06T10:02:29.926" v="17404"/>
          <ac:spMkLst>
            <pc:docMk/>
            <pc:sldMk cId="529340965" sldId="383"/>
            <ac:spMk id="1596" creationId="{01C521B0-651E-8543-9C9B-7AF86702D9D6}"/>
          </ac:spMkLst>
        </pc:spChg>
        <pc:spChg chg="mod">
          <ac:chgData name="#NG CHI HUI#" userId="a8074964-3c0e-453e-bf61-1d9101821b9c" providerId="ADAL" clId="{6F6D8026-9D7B-E249-B11F-152A018EB705}" dt="2021-04-06T10:02:29.926" v="17404"/>
          <ac:spMkLst>
            <pc:docMk/>
            <pc:sldMk cId="529340965" sldId="383"/>
            <ac:spMk id="1597" creationId="{CF2C7031-C75E-2448-B498-6052499D0530}"/>
          </ac:spMkLst>
        </pc:spChg>
        <pc:spChg chg="mod">
          <ac:chgData name="#NG CHI HUI#" userId="a8074964-3c0e-453e-bf61-1d9101821b9c" providerId="ADAL" clId="{6F6D8026-9D7B-E249-B11F-152A018EB705}" dt="2021-04-06T10:02:29.926" v="17404"/>
          <ac:spMkLst>
            <pc:docMk/>
            <pc:sldMk cId="529340965" sldId="383"/>
            <ac:spMk id="1598" creationId="{572B65C7-4988-344B-8B11-F7C307EC6944}"/>
          </ac:spMkLst>
        </pc:spChg>
        <pc:spChg chg="mod">
          <ac:chgData name="#NG CHI HUI#" userId="a8074964-3c0e-453e-bf61-1d9101821b9c" providerId="ADAL" clId="{6F6D8026-9D7B-E249-B11F-152A018EB705}" dt="2021-04-06T10:02:29.926" v="17404"/>
          <ac:spMkLst>
            <pc:docMk/>
            <pc:sldMk cId="529340965" sldId="383"/>
            <ac:spMk id="1599" creationId="{ABA87E6C-35C2-8E4F-9D4C-3346B5BB5C7D}"/>
          </ac:spMkLst>
        </pc:spChg>
        <pc:spChg chg="mod">
          <ac:chgData name="#NG CHI HUI#" userId="a8074964-3c0e-453e-bf61-1d9101821b9c" providerId="ADAL" clId="{6F6D8026-9D7B-E249-B11F-152A018EB705}" dt="2021-04-06T10:02:29.926" v="17404"/>
          <ac:spMkLst>
            <pc:docMk/>
            <pc:sldMk cId="529340965" sldId="383"/>
            <ac:spMk id="1600" creationId="{234A4064-AC75-6841-9204-B03D987C078E}"/>
          </ac:spMkLst>
        </pc:spChg>
        <pc:spChg chg="mod">
          <ac:chgData name="#NG CHI HUI#" userId="a8074964-3c0e-453e-bf61-1d9101821b9c" providerId="ADAL" clId="{6F6D8026-9D7B-E249-B11F-152A018EB705}" dt="2021-04-06T10:02:29.926" v="17404"/>
          <ac:spMkLst>
            <pc:docMk/>
            <pc:sldMk cId="529340965" sldId="383"/>
            <ac:spMk id="1601" creationId="{9E030794-E2B3-D644-ADE0-8AE8EDE385DF}"/>
          </ac:spMkLst>
        </pc:spChg>
        <pc:spChg chg="mod">
          <ac:chgData name="#NG CHI HUI#" userId="a8074964-3c0e-453e-bf61-1d9101821b9c" providerId="ADAL" clId="{6F6D8026-9D7B-E249-B11F-152A018EB705}" dt="2021-04-06T10:02:29.926" v="17404"/>
          <ac:spMkLst>
            <pc:docMk/>
            <pc:sldMk cId="529340965" sldId="383"/>
            <ac:spMk id="1602" creationId="{450BD8A2-64C6-9F4C-AA79-5B86544C0FF6}"/>
          </ac:spMkLst>
        </pc:spChg>
        <pc:spChg chg="mod">
          <ac:chgData name="#NG CHI HUI#" userId="a8074964-3c0e-453e-bf61-1d9101821b9c" providerId="ADAL" clId="{6F6D8026-9D7B-E249-B11F-152A018EB705}" dt="2021-04-06T10:02:29.926" v="17404"/>
          <ac:spMkLst>
            <pc:docMk/>
            <pc:sldMk cId="529340965" sldId="383"/>
            <ac:spMk id="1603" creationId="{A5B23D2A-9A10-5243-8BF6-C66A3B6695EB}"/>
          </ac:spMkLst>
        </pc:spChg>
        <pc:spChg chg="mod">
          <ac:chgData name="#NG CHI HUI#" userId="a8074964-3c0e-453e-bf61-1d9101821b9c" providerId="ADAL" clId="{6F6D8026-9D7B-E249-B11F-152A018EB705}" dt="2021-04-06T10:02:29.926" v="17404"/>
          <ac:spMkLst>
            <pc:docMk/>
            <pc:sldMk cId="529340965" sldId="383"/>
            <ac:spMk id="1604" creationId="{F2ECBBC4-55D8-8C42-A2B2-832834D668C0}"/>
          </ac:spMkLst>
        </pc:spChg>
        <pc:spChg chg="mod">
          <ac:chgData name="#NG CHI HUI#" userId="a8074964-3c0e-453e-bf61-1d9101821b9c" providerId="ADAL" clId="{6F6D8026-9D7B-E249-B11F-152A018EB705}" dt="2021-04-06T10:02:29.926" v="17404"/>
          <ac:spMkLst>
            <pc:docMk/>
            <pc:sldMk cId="529340965" sldId="383"/>
            <ac:spMk id="1605" creationId="{B7F60C9E-72EA-B34D-A4E9-2FCAA297D1C4}"/>
          </ac:spMkLst>
        </pc:spChg>
        <pc:spChg chg="mod">
          <ac:chgData name="#NG CHI HUI#" userId="a8074964-3c0e-453e-bf61-1d9101821b9c" providerId="ADAL" clId="{6F6D8026-9D7B-E249-B11F-152A018EB705}" dt="2021-04-06T10:02:29.926" v="17404"/>
          <ac:spMkLst>
            <pc:docMk/>
            <pc:sldMk cId="529340965" sldId="383"/>
            <ac:spMk id="1606" creationId="{BE1F2A7C-67AD-C541-BBC5-EF4FDAE719C0}"/>
          </ac:spMkLst>
        </pc:spChg>
        <pc:spChg chg="mod">
          <ac:chgData name="#NG CHI HUI#" userId="a8074964-3c0e-453e-bf61-1d9101821b9c" providerId="ADAL" clId="{6F6D8026-9D7B-E249-B11F-152A018EB705}" dt="2021-04-06T10:02:29.926" v="17404"/>
          <ac:spMkLst>
            <pc:docMk/>
            <pc:sldMk cId="529340965" sldId="383"/>
            <ac:spMk id="1607" creationId="{F23BADA0-F787-9B4C-8F0B-991D0BF00346}"/>
          </ac:spMkLst>
        </pc:spChg>
        <pc:spChg chg="mod">
          <ac:chgData name="#NG CHI HUI#" userId="a8074964-3c0e-453e-bf61-1d9101821b9c" providerId="ADAL" clId="{6F6D8026-9D7B-E249-B11F-152A018EB705}" dt="2021-04-06T10:02:29.926" v="17404"/>
          <ac:spMkLst>
            <pc:docMk/>
            <pc:sldMk cId="529340965" sldId="383"/>
            <ac:spMk id="1608" creationId="{175431CF-1578-804E-B567-D9E73B0E8D49}"/>
          </ac:spMkLst>
        </pc:spChg>
        <pc:spChg chg="mod">
          <ac:chgData name="#NG CHI HUI#" userId="a8074964-3c0e-453e-bf61-1d9101821b9c" providerId="ADAL" clId="{6F6D8026-9D7B-E249-B11F-152A018EB705}" dt="2021-04-06T10:02:29.926" v="17404"/>
          <ac:spMkLst>
            <pc:docMk/>
            <pc:sldMk cId="529340965" sldId="383"/>
            <ac:spMk id="1609" creationId="{FB3214E6-5EA2-5741-99B4-AB7F51A454CB}"/>
          </ac:spMkLst>
        </pc:spChg>
        <pc:spChg chg="mod">
          <ac:chgData name="#NG CHI HUI#" userId="a8074964-3c0e-453e-bf61-1d9101821b9c" providerId="ADAL" clId="{6F6D8026-9D7B-E249-B11F-152A018EB705}" dt="2021-04-06T10:02:29.926" v="17404"/>
          <ac:spMkLst>
            <pc:docMk/>
            <pc:sldMk cId="529340965" sldId="383"/>
            <ac:spMk id="1610" creationId="{1683E668-2389-0E4D-B881-86AB625635BF}"/>
          </ac:spMkLst>
        </pc:spChg>
        <pc:spChg chg="mod">
          <ac:chgData name="#NG CHI HUI#" userId="a8074964-3c0e-453e-bf61-1d9101821b9c" providerId="ADAL" clId="{6F6D8026-9D7B-E249-B11F-152A018EB705}" dt="2021-04-06T10:02:29.926" v="17404"/>
          <ac:spMkLst>
            <pc:docMk/>
            <pc:sldMk cId="529340965" sldId="383"/>
            <ac:spMk id="1611" creationId="{63DEBAD8-B23A-0846-BD58-AC644852816E}"/>
          </ac:spMkLst>
        </pc:spChg>
        <pc:spChg chg="mod">
          <ac:chgData name="#NG CHI HUI#" userId="a8074964-3c0e-453e-bf61-1d9101821b9c" providerId="ADAL" clId="{6F6D8026-9D7B-E249-B11F-152A018EB705}" dt="2021-04-06T10:02:29.926" v="17404"/>
          <ac:spMkLst>
            <pc:docMk/>
            <pc:sldMk cId="529340965" sldId="383"/>
            <ac:spMk id="1612" creationId="{11E2256F-FBB0-DF43-A6A5-FB1A799E468B}"/>
          </ac:spMkLst>
        </pc:spChg>
        <pc:spChg chg="mod">
          <ac:chgData name="#NG CHI HUI#" userId="a8074964-3c0e-453e-bf61-1d9101821b9c" providerId="ADAL" clId="{6F6D8026-9D7B-E249-B11F-152A018EB705}" dt="2021-04-06T10:02:29.926" v="17404"/>
          <ac:spMkLst>
            <pc:docMk/>
            <pc:sldMk cId="529340965" sldId="383"/>
            <ac:spMk id="1613" creationId="{38F5AD29-6A40-A04A-9D2F-0B9548E719E6}"/>
          </ac:spMkLst>
        </pc:spChg>
        <pc:spChg chg="mod">
          <ac:chgData name="#NG CHI HUI#" userId="a8074964-3c0e-453e-bf61-1d9101821b9c" providerId="ADAL" clId="{6F6D8026-9D7B-E249-B11F-152A018EB705}" dt="2021-04-06T10:02:29.926" v="17404"/>
          <ac:spMkLst>
            <pc:docMk/>
            <pc:sldMk cId="529340965" sldId="383"/>
            <ac:spMk id="1614" creationId="{6A0420DB-C6D9-B249-98DB-C1AC005DD350}"/>
          </ac:spMkLst>
        </pc:spChg>
        <pc:spChg chg="mod">
          <ac:chgData name="#NG CHI HUI#" userId="a8074964-3c0e-453e-bf61-1d9101821b9c" providerId="ADAL" clId="{6F6D8026-9D7B-E249-B11F-152A018EB705}" dt="2021-04-06T10:02:29.926" v="17404"/>
          <ac:spMkLst>
            <pc:docMk/>
            <pc:sldMk cId="529340965" sldId="383"/>
            <ac:spMk id="1615" creationId="{98B0994D-1298-6F45-AC3C-7F138D28D71A}"/>
          </ac:spMkLst>
        </pc:spChg>
        <pc:spChg chg="mod">
          <ac:chgData name="#NG CHI HUI#" userId="a8074964-3c0e-453e-bf61-1d9101821b9c" providerId="ADAL" clId="{6F6D8026-9D7B-E249-B11F-152A018EB705}" dt="2021-04-06T10:02:29.926" v="17404"/>
          <ac:spMkLst>
            <pc:docMk/>
            <pc:sldMk cId="529340965" sldId="383"/>
            <ac:spMk id="1616" creationId="{D63B0AF6-9DCB-464D-B14D-3D45A8652EF3}"/>
          </ac:spMkLst>
        </pc:spChg>
        <pc:spChg chg="mod">
          <ac:chgData name="#NG CHI HUI#" userId="a8074964-3c0e-453e-bf61-1d9101821b9c" providerId="ADAL" clId="{6F6D8026-9D7B-E249-B11F-152A018EB705}" dt="2021-04-06T10:02:29.926" v="17404"/>
          <ac:spMkLst>
            <pc:docMk/>
            <pc:sldMk cId="529340965" sldId="383"/>
            <ac:spMk id="1617" creationId="{1E350A69-9A93-1F4A-996D-D5E9F7B8844B}"/>
          </ac:spMkLst>
        </pc:spChg>
        <pc:spChg chg="mod">
          <ac:chgData name="#NG CHI HUI#" userId="a8074964-3c0e-453e-bf61-1d9101821b9c" providerId="ADAL" clId="{6F6D8026-9D7B-E249-B11F-152A018EB705}" dt="2021-04-06T10:02:29.926" v="17404"/>
          <ac:spMkLst>
            <pc:docMk/>
            <pc:sldMk cId="529340965" sldId="383"/>
            <ac:spMk id="1618" creationId="{A30CDFCC-E8ED-4B49-8207-2D2F902982E0}"/>
          </ac:spMkLst>
        </pc:spChg>
        <pc:spChg chg="mod">
          <ac:chgData name="#NG CHI HUI#" userId="a8074964-3c0e-453e-bf61-1d9101821b9c" providerId="ADAL" clId="{6F6D8026-9D7B-E249-B11F-152A018EB705}" dt="2021-04-06T10:02:29.926" v="17404"/>
          <ac:spMkLst>
            <pc:docMk/>
            <pc:sldMk cId="529340965" sldId="383"/>
            <ac:spMk id="1619" creationId="{258499D6-17E8-9E45-95C8-97F44D2C6886}"/>
          </ac:spMkLst>
        </pc:spChg>
        <pc:spChg chg="mod">
          <ac:chgData name="#NG CHI HUI#" userId="a8074964-3c0e-453e-bf61-1d9101821b9c" providerId="ADAL" clId="{6F6D8026-9D7B-E249-B11F-152A018EB705}" dt="2021-04-06T10:02:29.926" v="17404"/>
          <ac:spMkLst>
            <pc:docMk/>
            <pc:sldMk cId="529340965" sldId="383"/>
            <ac:spMk id="1620" creationId="{F6C098E6-0AE3-5C41-AA95-B24AAF571D5F}"/>
          </ac:spMkLst>
        </pc:spChg>
        <pc:spChg chg="mod">
          <ac:chgData name="#NG CHI HUI#" userId="a8074964-3c0e-453e-bf61-1d9101821b9c" providerId="ADAL" clId="{6F6D8026-9D7B-E249-B11F-152A018EB705}" dt="2021-04-06T10:02:29.926" v="17404"/>
          <ac:spMkLst>
            <pc:docMk/>
            <pc:sldMk cId="529340965" sldId="383"/>
            <ac:spMk id="1621" creationId="{DCCC9105-3D15-D145-8EB6-DDDE7622F72B}"/>
          </ac:spMkLst>
        </pc:spChg>
        <pc:spChg chg="mod">
          <ac:chgData name="#NG CHI HUI#" userId="a8074964-3c0e-453e-bf61-1d9101821b9c" providerId="ADAL" clId="{6F6D8026-9D7B-E249-B11F-152A018EB705}" dt="2021-04-06T10:02:29.926" v="17404"/>
          <ac:spMkLst>
            <pc:docMk/>
            <pc:sldMk cId="529340965" sldId="383"/>
            <ac:spMk id="1622" creationId="{95C08010-CE21-624E-AF06-4900CEAA3625}"/>
          </ac:spMkLst>
        </pc:spChg>
        <pc:spChg chg="mod">
          <ac:chgData name="#NG CHI HUI#" userId="a8074964-3c0e-453e-bf61-1d9101821b9c" providerId="ADAL" clId="{6F6D8026-9D7B-E249-B11F-152A018EB705}" dt="2021-04-06T10:02:29.926" v="17404"/>
          <ac:spMkLst>
            <pc:docMk/>
            <pc:sldMk cId="529340965" sldId="383"/>
            <ac:spMk id="1623" creationId="{5E34C663-4A2F-F147-A60B-C58EADB976F3}"/>
          </ac:spMkLst>
        </pc:spChg>
        <pc:spChg chg="mod">
          <ac:chgData name="#NG CHI HUI#" userId="a8074964-3c0e-453e-bf61-1d9101821b9c" providerId="ADAL" clId="{6F6D8026-9D7B-E249-B11F-152A018EB705}" dt="2021-04-06T10:02:29.926" v="17404"/>
          <ac:spMkLst>
            <pc:docMk/>
            <pc:sldMk cId="529340965" sldId="383"/>
            <ac:spMk id="1624" creationId="{99A9ADD1-3191-3549-9196-52328778905C}"/>
          </ac:spMkLst>
        </pc:spChg>
        <pc:spChg chg="mod">
          <ac:chgData name="#NG CHI HUI#" userId="a8074964-3c0e-453e-bf61-1d9101821b9c" providerId="ADAL" clId="{6F6D8026-9D7B-E249-B11F-152A018EB705}" dt="2021-04-06T10:02:29.926" v="17404"/>
          <ac:spMkLst>
            <pc:docMk/>
            <pc:sldMk cId="529340965" sldId="383"/>
            <ac:spMk id="1625" creationId="{93A15E61-B13E-5646-A6FD-05BADD444B39}"/>
          </ac:spMkLst>
        </pc:spChg>
        <pc:spChg chg="mod">
          <ac:chgData name="#NG CHI HUI#" userId="a8074964-3c0e-453e-bf61-1d9101821b9c" providerId="ADAL" clId="{6F6D8026-9D7B-E249-B11F-152A018EB705}" dt="2021-04-06T10:02:29.926" v="17404"/>
          <ac:spMkLst>
            <pc:docMk/>
            <pc:sldMk cId="529340965" sldId="383"/>
            <ac:spMk id="1626" creationId="{AF5C1FE0-8396-AE49-8279-04933AE05463}"/>
          </ac:spMkLst>
        </pc:spChg>
        <pc:spChg chg="mod">
          <ac:chgData name="#NG CHI HUI#" userId="a8074964-3c0e-453e-bf61-1d9101821b9c" providerId="ADAL" clId="{6F6D8026-9D7B-E249-B11F-152A018EB705}" dt="2021-04-06T10:02:29.926" v="17404"/>
          <ac:spMkLst>
            <pc:docMk/>
            <pc:sldMk cId="529340965" sldId="383"/>
            <ac:spMk id="1627" creationId="{BF6BCA46-3AEC-6E44-BC24-A931E96113E7}"/>
          </ac:spMkLst>
        </pc:spChg>
        <pc:spChg chg="mod">
          <ac:chgData name="#NG CHI HUI#" userId="a8074964-3c0e-453e-bf61-1d9101821b9c" providerId="ADAL" clId="{6F6D8026-9D7B-E249-B11F-152A018EB705}" dt="2021-04-06T10:02:29.926" v="17404"/>
          <ac:spMkLst>
            <pc:docMk/>
            <pc:sldMk cId="529340965" sldId="383"/>
            <ac:spMk id="1628" creationId="{E8623236-A830-1649-ABF9-DEF78B850DFA}"/>
          </ac:spMkLst>
        </pc:spChg>
        <pc:spChg chg="mod">
          <ac:chgData name="#NG CHI HUI#" userId="a8074964-3c0e-453e-bf61-1d9101821b9c" providerId="ADAL" clId="{6F6D8026-9D7B-E249-B11F-152A018EB705}" dt="2021-04-06T10:02:29.926" v="17404"/>
          <ac:spMkLst>
            <pc:docMk/>
            <pc:sldMk cId="529340965" sldId="383"/>
            <ac:spMk id="1629" creationId="{A360A03E-870A-DA49-867B-53D7C3A8EC0E}"/>
          </ac:spMkLst>
        </pc:spChg>
        <pc:spChg chg="mod">
          <ac:chgData name="#NG CHI HUI#" userId="a8074964-3c0e-453e-bf61-1d9101821b9c" providerId="ADAL" clId="{6F6D8026-9D7B-E249-B11F-152A018EB705}" dt="2021-04-06T10:02:29.926" v="17404"/>
          <ac:spMkLst>
            <pc:docMk/>
            <pc:sldMk cId="529340965" sldId="383"/>
            <ac:spMk id="1630" creationId="{A121B0D5-627C-B342-BFFE-BCB004C16C06}"/>
          </ac:spMkLst>
        </pc:spChg>
        <pc:spChg chg="mod">
          <ac:chgData name="#NG CHI HUI#" userId="a8074964-3c0e-453e-bf61-1d9101821b9c" providerId="ADAL" clId="{6F6D8026-9D7B-E249-B11F-152A018EB705}" dt="2021-04-06T10:02:29.926" v="17404"/>
          <ac:spMkLst>
            <pc:docMk/>
            <pc:sldMk cId="529340965" sldId="383"/>
            <ac:spMk id="1631" creationId="{61E05C0A-2301-F643-ADD9-4965495D5E4E}"/>
          </ac:spMkLst>
        </pc:spChg>
        <pc:spChg chg="mod">
          <ac:chgData name="#NG CHI HUI#" userId="a8074964-3c0e-453e-bf61-1d9101821b9c" providerId="ADAL" clId="{6F6D8026-9D7B-E249-B11F-152A018EB705}" dt="2021-04-06T10:02:29.926" v="17404"/>
          <ac:spMkLst>
            <pc:docMk/>
            <pc:sldMk cId="529340965" sldId="383"/>
            <ac:spMk id="1632" creationId="{F976DF23-6ED7-C84D-BF21-CF1F2FA7A290}"/>
          </ac:spMkLst>
        </pc:spChg>
        <pc:spChg chg="mod">
          <ac:chgData name="#NG CHI HUI#" userId="a8074964-3c0e-453e-bf61-1d9101821b9c" providerId="ADAL" clId="{6F6D8026-9D7B-E249-B11F-152A018EB705}" dt="2021-04-06T10:02:29.926" v="17404"/>
          <ac:spMkLst>
            <pc:docMk/>
            <pc:sldMk cId="529340965" sldId="383"/>
            <ac:spMk id="1633" creationId="{7E3A27F9-CED7-D742-ABA2-20C513B554A0}"/>
          </ac:spMkLst>
        </pc:spChg>
        <pc:spChg chg="mod">
          <ac:chgData name="#NG CHI HUI#" userId="a8074964-3c0e-453e-bf61-1d9101821b9c" providerId="ADAL" clId="{6F6D8026-9D7B-E249-B11F-152A018EB705}" dt="2021-04-06T10:02:29.926" v="17404"/>
          <ac:spMkLst>
            <pc:docMk/>
            <pc:sldMk cId="529340965" sldId="383"/>
            <ac:spMk id="1634" creationId="{E3963161-9B90-E64E-B618-C54A1B7692D8}"/>
          </ac:spMkLst>
        </pc:spChg>
        <pc:spChg chg="mod">
          <ac:chgData name="#NG CHI HUI#" userId="a8074964-3c0e-453e-bf61-1d9101821b9c" providerId="ADAL" clId="{6F6D8026-9D7B-E249-B11F-152A018EB705}" dt="2021-04-06T10:02:29.926" v="17404"/>
          <ac:spMkLst>
            <pc:docMk/>
            <pc:sldMk cId="529340965" sldId="383"/>
            <ac:spMk id="1635" creationId="{AC0918D9-E334-464E-8AD0-D7352A42CBD8}"/>
          </ac:spMkLst>
        </pc:spChg>
        <pc:spChg chg="mod">
          <ac:chgData name="#NG CHI HUI#" userId="a8074964-3c0e-453e-bf61-1d9101821b9c" providerId="ADAL" clId="{6F6D8026-9D7B-E249-B11F-152A018EB705}" dt="2021-04-06T10:02:29.926" v="17404"/>
          <ac:spMkLst>
            <pc:docMk/>
            <pc:sldMk cId="529340965" sldId="383"/>
            <ac:spMk id="1636" creationId="{AB8CC0A2-260D-B74F-9613-0F5B01FB625B}"/>
          </ac:spMkLst>
        </pc:spChg>
        <pc:spChg chg="mod">
          <ac:chgData name="#NG CHI HUI#" userId="a8074964-3c0e-453e-bf61-1d9101821b9c" providerId="ADAL" clId="{6F6D8026-9D7B-E249-B11F-152A018EB705}" dt="2021-04-06T10:02:29.926" v="17404"/>
          <ac:spMkLst>
            <pc:docMk/>
            <pc:sldMk cId="529340965" sldId="383"/>
            <ac:spMk id="1637" creationId="{290A5AA9-635D-5444-9E30-6E4552C9FB66}"/>
          </ac:spMkLst>
        </pc:spChg>
        <pc:spChg chg="mod">
          <ac:chgData name="#NG CHI HUI#" userId="a8074964-3c0e-453e-bf61-1d9101821b9c" providerId="ADAL" clId="{6F6D8026-9D7B-E249-B11F-152A018EB705}" dt="2021-04-06T10:02:29.926" v="17404"/>
          <ac:spMkLst>
            <pc:docMk/>
            <pc:sldMk cId="529340965" sldId="383"/>
            <ac:spMk id="1638" creationId="{5141452A-4E50-BE4C-B739-1EE3505FE0C7}"/>
          </ac:spMkLst>
        </pc:spChg>
        <pc:spChg chg="mod">
          <ac:chgData name="#NG CHI HUI#" userId="a8074964-3c0e-453e-bf61-1d9101821b9c" providerId="ADAL" clId="{6F6D8026-9D7B-E249-B11F-152A018EB705}" dt="2021-04-06T10:02:29.926" v="17404"/>
          <ac:spMkLst>
            <pc:docMk/>
            <pc:sldMk cId="529340965" sldId="383"/>
            <ac:spMk id="1639" creationId="{A5BBBDF7-159D-7D4E-9F68-233B31C0EFCD}"/>
          </ac:spMkLst>
        </pc:spChg>
        <pc:spChg chg="mod">
          <ac:chgData name="#NG CHI HUI#" userId="a8074964-3c0e-453e-bf61-1d9101821b9c" providerId="ADAL" clId="{6F6D8026-9D7B-E249-B11F-152A018EB705}" dt="2021-04-06T10:02:29.926" v="17404"/>
          <ac:spMkLst>
            <pc:docMk/>
            <pc:sldMk cId="529340965" sldId="383"/>
            <ac:spMk id="1640" creationId="{F3D1B995-C496-C94D-87B3-041CEA79ECA2}"/>
          </ac:spMkLst>
        </pc:spChg>
        <pc:spChg chg="mod">
          <ac:chgData name="#NG CHI HUI#" userId="a8074964-3c0e-453e-bf61-1d9101821b9c" providerId="ADAL" clId="{6F6D8026-9D7B-E249-B11F-152A018EB705}" dt="2021-04-06T10:02:29.926" v="17404"/>
          <ac:spMkLst>
            <pc:docMk/>
            <pc:sldMk cId="529340965" sldId="383"/>
            <ac:spMk id="1641" creationId="{9F2210EE-4B71-224D-935A-E4C7C4C20D6D}"/>
          </ac:spMkLst>
        </pc:spChg>
        <pc:spChg chg="mod">
          <ac:chgData name="#NG CHI HUI#" userId="a8074964-3c0e-453e-bf61-1d9101821b9c" providerId="ADAL" clId="{6F6D8026-9D7B-E249-B11F-152A018EB705}" dt="2021-04-06T10:02:29.926" v="17404"/>
          <ac:spMkLst>
            <pc:docMk/>
            <pc:sldMk cId="529340965" sldId="383"/>
            <ac:spMk id="1642" creationId="{48AF78DC-BB5F-0F40-A229-E2FE706D8D31}"/>
          </ac:spMkLst>
        </pc:spChg>
        <pc:spChg chg="mod">
          <ac:chgData name="#NG CHI HUI#" userId="a8074964-3c0e-453e-bf61-1d9101821b9c" providerId="ADAL" clId="{6F6D8026-9D7B-E249-B11F-152A018EB705}" dt="2021-04-06T10:02:29.926" v="17404"/>
          <ac:spMkLst>
            <pc:docMk/>
            <pc:sldMk cId="529340965" sldId="383"/>
            <ac:spMk id="1643" creationId="{CCA5D875-F28E-6D48-BB9E-3D4401DD245A}"/>
          </ac:spMkLst>
        </pc:spChg>
        <pc:spChg chg="add del mod">
          <ac:chgData name="#NG CHI HUI#" userId="a8074964-3c0e-453e-bf61-1d9101821b9c" providerId="ADAL" clId="{6F6D8026-9D7B-E249-B11F-152A018EB705}" dt="2021-04-06T10:07:00.603" v="17411" actId="478"/>
          <ac:spMkLst>
            <pc:docMk/>
            <pc:sldMk cId="529340965" sldId="383"/>
            <ac:spMk id="1644" creationId="{053E8217-B023-2249-BF42-D4277F6235E2}"/>
          </ac:spMkLst>
        </pc:spChg>
        <pc:spChg chg="add del mod">
          <ac:chgData name="#NG CHI HUI#" userId="a8074964-3c0e-453e-bf61-1d9101821b9c" providerId="ADAL" clId="{6F6D8026-9D7B-E249-B11F-152A018EB705}" dt="2021-04-06T10:07:02.741" v="17412" actId="478"/>
          <ac:spMkLst>
            <pc:docMk/>
            <pc:sldMk cId="529340965" sldId="383"/>
            <ac:spMk id="1645" creationId="{BF717E9E-47B8-D947-B42E-3A9DAD93142E}"/>
          </ac:spMkLst>
        </pc:spChg>
        <pc:spChg chg="add del mod">
          <ac:chgData name="#NG CHI HUI#" userId="a8074964-3c0e-453e-bf61-1d9101821b9c" providerId="ADAL" clId="{6F6D8026-9D7B-E249-B11F-152A018EB705}" dt="2021-04-06T10:06:55.069" v="17408" actId="478"/>
          <ac:spMkLst>
            <pc:docMk/>
            <pc:sldMk cId="529340965" sldId="383"/>
            <ac:spMk id="1646" creationId="{AE827E31-CFB4-3D43-B6EC-C304AB9D9B07}"/>
          </ac:spMkLst>
        </pc:spChg>
        <pc:spChg chg="add del mod">
          <ac:chgData name="#NG CHI HUI#" userId="a8074964-3c0e-453e-bf61-1d9101821b9c" providerId="ADAL" clId="{6F6D8026-9D7B-E249-B11F-152A018EB705}" dt="2021-04-06T10:06:56.844" v="17409" actId="478"/>
          <ac:spMkLst>
            <pc:docMk/>
            <pc:sldMk cId="529340965" sldId="383"/>
            <ac:spMk id="1647" creationId="{1789DAA4-89D7-9840-84D6-DDD37329BFC1}"/>
          </ac:spMkLst>
        </pc:spChg>
        <pc:spChg chg="add del mod">
          <ac:chgData name="#NG CHI HUI#" userId="a8074964-3c0e-453e-bf61-1d9101821b9c" providerId="ADAL" clId="{6F6D8026-9D7B-E249-B11F-152A018EB705}" dt="2021-04-06T10:06:58.556" v="17410" actId="478"/>
          <ac:spMkLst>
            <pc:docMk/>
            <pc:sldMk cId="529340965" sldId="383"/>
            <ac:spMk id="1648" creationId="{A91AEBAB-A379-0946-B5E2-27F35DB143F5}"/>
          </ac:spMkLst>
        </pc:spChg>
        <pc:spChg chg="add del mod">
          <ac:chgData name="#NG CHI HUI#" userId="a8074964-3c0e-453e-bf61-1d9101821b9c" providerId="ADAL" clId="{6F6D8026-9D7B-E249-B11F-152A018EB705}" dt="2021-04-11T04:17:02.155" v="29479" actId="20577"/>
          <ac:spMkLst>
            <pc:docMk/>
            <pc:sldMk cId="529340965" sldId="383"/>
            <ac:spMk id="1649" creationId="{234E5CE7-7B6A-1149-8515-51C0C2C4C5B9}"/>
          </ac:spMkLst>
        </pc:spChg>
        <pc:spChg chg="add del mod">
          <ac:chgData name="#NG CHI HUI#" userId="a8074964-3c0e-453e-bf61-1d9101821b9c" providerId="ADAL" clId="{6F6D8026-9D7B-E249-B11F-152A018EB705}" dt="2021-04-07T03:04:49.747" v="21956" actId="1076"/>
          <ac:spMkLst>
            <pc:docMk/>
            <pc:sldMk cId="529340965" sldId="383"/>
            <ac:spMk id="1650" creationId="{5BC8C059-C798-E241-8D73-B43BC347C4B3}"/>
          </ac:spMkLst>
        </pc:spChg>
        <pc:spChg chg="add mod">
          <ac:chgData name="#NG CHI HUI#" userId="a8074964-3c0e-453e-bf61-1d9101821b9c" providerId="ADAL" clId="{6F6D8026-9D7B-E249-B11F-152A018EB705}" dt="2021-04-07T03:09:42.264" v="22275" actId="20577"/>
          <ac:spMkLst>
            <pc:docMk/>
            <pc:sldMk cId="529340965" sldId="383"/>
            <ac:spMk id="1651" creationId="{23415480-87C9-C445-93F4-2502D267C797}"/>
          </ac:spMkLst>
        </pc:spChg>
        <pc:spChg chg="add del mod">
          <ac:chgData name="#NG CHI HUI#" userId="a8074964-3c0e-453e-bf61-1d9101821b9c" providerId="ADAL" clId="{6F6D8026-9D7B-E249-B11F-152A018EB705}" dt="2021-04-07T03:06:27.402" v="22025" actId="478"/>
          <ac:spMkLst>
            <pc:docMk/>
            <pc:sldMk cId="529340965" sldId="383"/>
            <ac:spMk id="1652" creationId="{589CD2D3-ACBE-6240-B9F3-25DE15BD978A}"/>
          </ac:spMkLst>
        </pc:spChg>
        <pc:grpChg chg="add mod">
          <ac:chgData name="#NG CHI HUI#" userId="a8074964-3c0e-453e-bf61-1d9101821b9c" providerId="ADAL" clId="{6F6D8026-9D7B-E249-B11F-152A018EB705}" dt="2021-04-06T10:09:35.628" v="17474" actId="164"/>
          <ac:grpSpMkLst>
            <pc:docMk/>
            <pc:sldMk cId="529340965" sldId="383"/>
            <ac:grpSpMk id="2" creationId="{A331DAE3-5A12-C144-98F0-00230AF5FD0C}"/>
          </ac:grpSpMkLst>
        </pc:grpChg>
        <pc:grpChg chg="add del mod">
          <ac:chgData name="#NG CHI HUI#" userId="a8074964-3c0e-453e-bf61-1d9101821b9c" providerId="ADAL" clId="{6F6D8026-9D7B-E249-B11F-152A018EB705}" dt="2021-04-06T10:12:02.427" v="17544" actId="478"/>
          <ac:grpSpMkLst>
            <pc:docMk/>
            <pc:sldMk cId="529340965" sldId="383"/>
            <ac:grpSpMk id="3" creationId="{3DBAABC2-8456-D348-81FD-375EEBD086B5}"/>
          </ac:grpSpMkLst>
        </pc:grpChg>
        <pc:grpChg chg="add mod">
          <ac:chgData name="#NG CHI HUI#" userId="a8074964-3c0e-453e-bf61-1d9101821b9c" providerId="ADAL" clId="{6F6D8026-9D7B-E249-B11F-152A018EB705}" dt="2021-04-06T10:10:47.329" v="17515" actId="164"/>
          <ac:grpSpMkLst>
            <pc:docMk/>
            <pc:sldMk cId="529340965" sldId="383"/>
            <ac:grpSpMk id="16" creationId="{4E1FD706-3F21-DF46-B914-2AF0A31A6F2F}"/>
          </ac:grpSpMkLst>
        </pc:grpChg>
        <pc:grpChg chg="add mod">
          <ac:chgData name="#NG CHI HUI#" userId="a8074964-3c0e-453e-bf61-1d9101821b9c" providerId="ADAL" clId="{6F6D8026-9D7B-E249-B11F-152A018EB705}" dt="2021-04-06T10:10:47.329" v="17515" actId="164"/>
          <ac:grpSpMkLst>
            <pc:docMk/>
            <pc:sldMk cId="529340965" sldId="383"/>
            <ac:grpSpMk id="291" creationId="{A2592AFC-E0A6-6344-8A69-927C35A480D5}"/>
          </ac:grpSpMkLst>
        </pc:grpChg>
        <pc:grpChg chg="add mod">
          <ac:chgData name="#NG CHI HUI#" userId="a8074964-3c0e-453e-bf61-1d9101821b9c" providerId="ADAL" clId="{6F6D8026-9D7B-E249-B11F-152A018EB705}" dt="2021-04-06T10:10:47.329" v="17515" actId="164"/>
          <ac:grpSpMkLst>
            <pc:docMk/>
            <pc:sldMk cId="529340965" sldId="383"/>
            <ac:grpSpMk id="577" creationId="{E0492E5D-C4A5-594E-94D3-DAB5BFA0C583}"/>
          </ac:grpSpMkLst>
        </pc:grpChg>
        <pc:grpChg chg="add del mod">
          <ac:chgData name="#NG CHI HUI#" userId="a8074964-3c0e-453e-bf61-1d9101821b9c" providerId="ADAL" clId="{6F6D8026-9D7B-E249-B11F-152A018EB705}" dt="2021-04-06T10:02:31.612" v="17405"/>
          <ac:grpSpMkLst>
            <pc:docMk/>
            <pc:sldMk cId="529340965" sldId="383"/>
            <ac:grpSpMk id="836" creationId="{ECFC3689-8C67-A84B-9F98-97B5760ED899}"/>
          </ac:grpSpMkLst>
        </pc:grpChg>
        <pc:grpChg chg="add del mod">
          <ac:chgData name="#NG CHI HUI#" userId="a8074964-3c0e-453e-bf61-1d9101821b9c" providerId="ADAL" clId="{6F6D8026-9D7B-E249-B11F-152A018EB705}" dt="2021-04-06T10:02:31.612" v="17405"/>
          <ac:grpSpMkLst>
            <pc:docMk/>
            <pc:sldMk cId="529340965" sldId="383"/>
            <ac:grpSpMk id="1099" creationId="{8D039CDA-0D45-2B45-BD9E-AACC3FA9A16C}"/>
          </ac:grpSpMkLst>
        </pc:grpChg>
        <pc:grpChg chg="add del mod">
          <ac:chgData name="#NG CHI HUI#" userId="a8074964-3c0e-453e-bf61-1d9101821b9c" providerId="ADAL" clId="{6F6D8026-9D7B-E249-B11F-152A018EB705}" dt="2021-04-06T10:02:31.612" v="17405"/>
          <ac:grpSpMkLst>
            <pc:docMk/>
            <pc:sldMk cId="529340965" sldId="383"/>
            <ac:grpSpMk id="1385" creationId="{0DCA89ED-20EA-F04C-A4C4-DACDAEF3BFCB}"/>
          </ac:grpSpMkLst>
        </pc:grpChg>
        <pc:picChg chg="del">
          <ac:chgData name="#NG CHI HUI#" userId="a8074964-3c0e-453e-bf61-1d9101821b9c" providerId="ADAL" clId="{6F6D8026-9D7B-E249-B11F-152A018EB705}" dt="2021-04-06T10:02:25.468" v="17401" actId="478"/>
          <ac:picMkLst>
            <pc:docMk/>
            <pc:sldMk cId="529340965" sldId="383"/>
            <ac:picMk id="1026" creationId="{E93CB4E9-F967-C447-81C9-F58E202A22F6}"/>
          </ac:picMkLst>
        </pc:picChg>
        <pc:picChg chg="add mod">
          <ac:chgData name="#NG CHI HUI#" userId="a8074964-3c0e-453e-bf61-1d9101821b9c" providerId="ADAL" clId="{6F6D8026-9D7B-E249-B11F-152A018EB705}" dt="2021-04-07T03:09:28.800" v="22272" actId="1076"/>
          <ac:picMkLst>
            <pc:docMk/>
            <pc:sldMk cId="529340965" sldId="383"/>
            <ac:picMk id="1653" creationId="{7BBA0621-4254-E248-BD2B-187596362545}"/>
          </ac:picMkLst>
        </pc:picChg>
      </pc:sldChg>
      <pc:sldChg chg="addSp delSp modSp add del mod ord">
        <pc:chgData name="#NG CHI HUI#" userId="a8074964-3c0e-453e-bf61-1d9101821b9c" providerId="ADAL" clId="{6F6D8026-9D7B-E249-B11F-152A018EB705}" dt="2021-04-06T09:51:07.318" v="17295" actId="2696"/>
        <pc:sldMkLst>
          <pc:docMk/>
          <pc:sldMk cId="2758077881" sldId="383"/>
        </pc:sldMkLst>
        <pc:spChg chg="mod">
          <ac:chgData name="#NG CHI HUI#" userId="a8074964-3c0e-453e-bf61-1d9101821b9c" providerId="ADAL" clId="{6F6D8026-9D7B-E249-B11F-152A018EB705}" dt="2021-04-06T09:50:15.063" v="17280"/>
          <ac:spMkLst>
            <pc:docMk/>
            <pc:sldMk cId="2758077881" sldId="383"/>
            <ac:spMk id="26" creationId="{D59E7E3F-E696-954D-A4B7-7E3F38ACA541}"/>
          </ac:spMkLst>
        </pc:spChg>
        <pc:spChg chg="mod">
          <ac:chgData name="#NG CHI HUI#" userId="a8074964-3c0e-453e-bf61-1d9101821b9c" providerId="ADAL" clId="{6F6D8026-9D7B-E249-B11F-152A018EB705}" dt="2021-04-06T09:50:15.063" v="17280"/>
          <ac:spMkLst>
            <pc:docMk/>
            <pc:sldMk cId="2758077881" sldId="383"/>
            <ac:spMk id="27" creationId="{B9927CDB-D9E3-7640-B911-5D36AFF68E78}"/>
          </ac:spMkLst>
        </pc:spChg>
        <pc:spChg chg="mod">
          <ac:chgData name="#NG CHI HUI#" userId="a8074964-3c0e-453e-bf61-1d9101821b9c" providerId="ADAL" clId="{6F6D8026-9D7B-E249-B11F-152A018EB705}" dt="2021-04-06T09:50:36.885" v="17288"/>
          <ac:spMkLst>
            <pc:docMk/>
            <pc:sldMk cId="2758077881" sldId="383"/>
            <ac:spMk id="29" creationId="{1A80C5A5-4777-1B42-B453-8A013D3F271C}"/>
          </ac:spMkLst>
        </pc:spChg>
        <pc:spChg chg="mod">
          <ac:chgData name="#NG CHI HUI#" userId="a8074964-3c0e-453e-bf61-1d9101821b9c" providerId="ADAL" clId="{6F6D8026-9D7B-E249-B11F-152A018EB705}" dt="2021-04-06T09:50:36.885" v="17288"/>
          <ac:spMkLst>
            <pc:docMk/>
            <pc:sldMk cId="2758077881" sldId="383"/>
            <ac:spMk id="30" creationId="{41C682B9-4E9B-6649-A472-ACA733E6519D}"/>
          </ac:spMkLst>
        </pc:spChg>
        <pc:spChg chg="mod">
          <ac:chgData name="#NG CHI HUI#" userId="a8074964-3c0e-453e-bf61-1d9101821b9c" providerId="ADAL" clId="{6F6D8026-9D7B-E249-B11F-152A018EB705}" dt="2021-04-06T09:50:33.841" v="17284" actId="1076"/>
          <ac:spMkLst>
            <pc:docMk/>
            <pc:sldMk cId="2758077881" sldId="383"/>
            <ac:spMk id="38" creationId="{C7313EA8-ED13-4A1B-94D9-6EFFFDB6F94D}"/>
          </ac:spMkLst>
        </pc:spChg>
        <pc:grpChg chg="mod">
          <ac:chgData name="#NG CHI HUI#" userId="a8074964-3c0e-453e-bf61-1d9101821b9c" providerId="ADAL" clId="{6F6D8026-9D7B-E249-B11F-152A018EB705}" dt="2021-04-06T09:50:05.979" v="17277" actId="1076"/>
          <ac:grpSpMkLst>
            <pc:docMk/>
            <pc:sldMk cId="2758077881" sldId="383"/>
            <ac:grpSpMk id="3" creationId="{4283EF6B-126F-534C-8BE6-EA4631A106E9}"/>
          </ac:grpSpMkLst>
        </pc:grpChg>
        <pc:grpChg chg="del">
          <ac:chgData name="#NG CHI HUI#" userId="a8074964-3c0e-453e-bf61-1d9101821b9c" providerId="ADAL" clId="{6F6D8026-9D7B-E249-B11F-152A018EB705}" dt="2021-04-06T09:49:53.924" v="17275" actId="478"/>
          <ac:grpSpMkLst>
            <pc:docMk/>
            <pc:sldMk cId="2758077881" sldId="383"/>
            <ac:grpSpMk id="5" creationId="{280EB609-BC87-4B85-9397-638DDA762B5E}"/>
          </ac:grpSpMkLst>
        </pc:grpChg>
        <pc:grpChg chg="mod">
          <ac:chgData name="#NG CHI HUI#" userId="a8074964-3c0e-453e-bf61-1d9101821b9c" providerId="ADAL" clId="{6F6D8026-9D7B-E249-B11F-152A018EB705}" dt="2021-04-06T09:50:59.357" v="17294" actId="14100"/>
          <ac:grpSpMkLst>
            <pc:docMk/>
            <pc:sldMk cId="2758077881" sldId="383"/>
            <ac:grpSpMk id="9" creationId="{0896F033-BF5F-476D-AEE4-414F448B2DE5}"/>
          </ac:grpSpMkLst>
        </pc:grpChg>
        <pc:grpChg chg="add del mod">
          <ac:chgData name="#NG CHI HUI#" userId="a8074964-3c0e-453e-bf61-1d9101821b9c" providerId="ADAL" clId="{6F6D8026-9D7B-E249-B11F-152A018EB705}" dt="2021-04-06T09:50:34.410" v="17287"/>
          <ac:grpSpMkLst>
            <pc:docMk/>
            <pc:sldMk cId="2758077881" sldId="383"/>
            <ac:grpSpMk id="23" creationId="{FE770CAA-0B2D-BB47-A3AE-C18C485987E1}"/>
          </ac:grpSpMkLst>
        </pc:grpChg>
        <pc:grpChg chg="add mod">
          <ac:chgData name="#NG CHI HUI#" userId="a8074964-3c0e-453e-bf61-1d9101821b9c" providerId="ADAL" clId="{6F6D8026-9D7B-E249-B11F-152A018EB705}" dt="2021-04-06T09:50:39.491" v="17289" actId="1076"/>
          <ac:grpSpMkLst>
            <pc:docMk/>
            <pc:sldMk cId="2758077881" sldId="383"/>
            <ac:grpSpMk id="28" creationId="{975F87B4-73BB-6C4D-84D5-B63DDA868F37}"/>
          </ac:grpSpMkLst>
        </pc:grpChg>
        <pc:graphicFrameChg chg="del">
          <ac:chgData name="#NG CHI HUI#" userId="a8074964-3c0e-453e-bf61-1d9101821b9c" providerId="ADAL" clId="{6F6D8026-9D7B-E249-B11F-152A018EB705}" dt="2021-04-06T09:49:53.924" v="17275" actId="478"/>
          <ac:graphicFrameMkLst>
            <pc:docMk/>
            <pc:sldMk cId="2758077881" sldId="383"/>
            <ac:graphicFrameMk id="25" creationId="{CE9FD51A-EB7B-4732-9914-332C29BA1649}"/>
          </ac:graphicFrameMkLst>
        </pc:graphicFrameChg>
        <pc:cxnChg chg="del">
          <ac:chgData name="#NG CHI HUI#" userId="a8074964-3c0e-453e-bf61-1d9101821b9c" providerId="ADAL" clId="{6F6D8026-9D7B-E249-B11F-152A018EB705}" dt="2021-04-06T09:49:58.729" v="17276" actId="478"/>
          <ac:cxnSpMkLst>
            <pc:docMk/>
            <pc:sldMk cId="2758077881" sldId="383"/>
            <ac:cxnSpMk id="34" creationId="{66CEFE69-A5E0-4D1E-A5AE-B754DE712F8C}"/>
          </ac:cxnSpMkLst>
        </pc:cxnChg>
      </pc:sldChg>
      <pc:sldChg chg="del">
        <pc:chgData name="#NG CHI HUI#" userId="a8074964-3c0e-453e-bf61-1d9101821b9c" providerId="ADAL" clId="{6F6D8026-9D7B-E249-B11F-152A018EB705}" dt="2021-04-07T14:56:49.079" v="22536" actId="2696"/>
        <pc:sldMkLst>
          <pc:docMk/>
          <pc:sldMk cId="3934642848" sldId="386"/>
        </pc:sldMkLst>
      </pc:sldChg>
      <pc:sldChg chg="modSp mod">
        <pc:chgData name="#NG CHI HUI#" userId="a8074964-3c0e-453e-bf61-1d9101821b9c" providerId="ADAL" clId="{6F6D8026-9D7B-E249-B11F-152A018EB705}" dt="2021-04-08T13:40:26.591" v="29086" actId="207"/>
        <pc:sldMkLst>
          <pc:docMk/>
          <pc:sldMk cId="3591870352" sldId="387"/>
        </pc:sldMkLst>
        <pc:spChg chg="mod">
          <ac:chgData name="#NG CHI HUI#" userId="a8074964-3c0e-453e-bf61-1d9101821b9c" providerId="ADAL" clId="{6F6D8026-9D7B-E249-B11F-152A018EB705}" dt="2021-04-08T13:40:26.591" v="29086" actId="207"/>
          <ac:spMkLst>
            <pc:docMk/>
            <pc:sldMk cId="3591870352" sldId="387"/>
            <ac:spMk id="45" creationId="{ABE04285-DB47-45DB-9F00-7195EA9DA33D}"/>
          </ac:spMkLst>
        </pc:spChg>
      </pc:sldChg>
      <pc:sldChg chg="modSp mod">
        <pc:chgData name="#NG CHI HUI#" userId="a8074964-3c0e-453e-bf61-1d9101821b9c" providerId="ADAL" clId="{6F6D8026-9D7B-E249-B11F-152A018EB705}" dt="2021-04-07T16:44:02.185" v="26779" actId="207"/>
        <pc:sldMkLst>
          <pc:docMk/>
          <pc:sldMk cId="1376695209" sldId="388"/>
        </pc:sldMkLst>
        <pc:spChg chg="mod">
          <ac:chgData name="#NG CHI HUI#" userId="a8074964-3c0e-453e-bf61-1d9101821b9c" providerId="ADAL" clId="{6F6D8026-9D7B-E249-B11F-152A018EB705}" dt="2021-04-07T16:43:43.452" v="26775" actId="207"/>
          <ac:spMkLst>
            <pc:docMk/>
            <pc:sldMk cId="1376695209" sldId="388"/>
            <ac:spMk id="16" creationId="{2A4441B5-5955-46B8-AB76-D3E49599896F}"/>
          </ac:spMkLst>
        </pc:spChg>
        <pc:spChg chg="mod">
          <ac:chgData name="#NG CHI HUI#" userId="a8074964-3c0e-453e-bf61-1d9101821b9c" providerId="ADAL" clId="{6F6D8026-9D7B-E249-B11F-152A018EB705}" dt="2021-04-07T16:43:51.228" v="26777" actId="207"/>
          <ac:spMkLst>
            <pc:docMk/>
            <pc:sldMk cId="1376695209" sldId="388"/>
            <ac:spMk id="19" creationId="{AAADB695-8A1F-4C3C-A429-D742AAFF62F7}"/>
          </ac:spMkLst>
        </pc:spChg>
        <pc:spChg chg="mod">
          <ac:chgData name="#NG CHI HUI#" userId="a8074964-3c0e-453e-bf61-1d9101821b9c" providerId="ADAL" clId="{6F6D8026-9D7B-E249-B11F-152A018EB705}" dt="2021-04-07T16:44:02.185" v="26779" actId="207"/>
          <ac:spMkLst>
            <pc:docMk/>
            <pc:sldMk cId="1376695209" sldId="388"/>
            <ac:spMk id="21" creationId="{434139D2-A629-4D63-8703-10E8F250AF29}"/>
          </ac:spMkLst>
        </pc:spChg>
      </pc:sldChg>
      <pc:sldChg chg="modSp del mod">
        <pc:chgData name="#NG CHI HUI#" userId="a8074964-3c0e-453e-bf61-1d9101821b9c" providerId="ADAL" clId="{6F6D8026-9D7B-E249-B11F-152A018EB705}" dt="2021-04-08T13:43:45.921" v="29103" actId="2696"/>
        <pc:sldMkLst>
          <pc:docMk/>
          <pc:sldMk cId="4185163126" sldId="390"/>
        </pc:sldMkLst>
        <pc:spChg chg="mod">
          <ac:chgData name="#NG CHI HUI#" userId="a8074964-3c0e-453e-bf61-1d9101821b9c" providerId="ADAL" clId="{6F6D8026-9D7B-E249-B11F-152A018EB705}" dt="2021-04-08T13:43:40.147" v="29102" actId="1036"/>
          <ac:spMkLst>
            <pc:docMk/>
            <pc:sldMk cId="4185163126" sldId="390"/>
            <ac:spMk id="6" creationId="{C4D23925-F1CA-438A-88C4-7FFA43AE3048}"/>
          </ac:spMkLst>
        </pc:spChg>
        <pc:spChg chg="mod">
          <ac:chgData name="#NG CHI HUI#" userId="a8074964-3c0e-453e-bf61-1d9101821b9c" providerId="ADAL" clId="{6F6D8026-9D7B-E249-B11F-152A018EB705}" dt="2021-04-08T13:43:40.147" v="29102" actId="1036"/>
          <ac:spMkLst>
            <pc:docMk/>
            <pc:sldMk cId="4185163126" sldId="390"/>
            <ac:spMk id="27" creationId="{33141207-57F6-42E4-B378-E08376544FE9}"/>
          </ac:spMkLst>
        </pc:spChg>
      </pc:sldChg>
      <pc:sldChg chg="addSp modSp mod">
        <pc:chgData name="#NG CHI HUI#" userId="a8074964-3c0e-453e-bf61-1d9101821b9c" providerId="ADAL" clId="{6F6D8026-9D7B-E249-B11F-152A018EB705}" dt="2021-04-08T13:44:12.431" v="29118" actId="207"/>
        <pc:sldMkLst>
          <pc:docMk/>
          <pc:sldMk cId="362153325" sldId="391"/>
        </pc:sldMkLst>
        <pc:spChg chg="add mod">
          <ac:chgData name="#NG CHI HUI#" userId="a8074964-3c0e-453e-bf61-1d9101821b9c" providerId="ADAL" clId="{6F6D8026-9D7B-E249-B11F-152A018EB705}" dt="2021-04-08T13:44:12.431" v="29118" actId="207"/>
          <ac:spMkLst>
            <pc:docMk/>
            <pc:sldMk cId="362153325" sldId="391"/>
            <ac:spMk id="4" creationId="{448B0AA8-3705-434B-A8E8-F02138174732}"/>
          </ac:spMkLst>
        </pc:spChg>
        <pc:spChg chg="mod">
          <ac:chgData name="#NG CHI HUI#" userId="a8074964-3c0e-453e-bf61-1d9101821b9c" providerId="ADAL" clId="{6F6D8026-9D7B-E249-B11F-152A018EB705}" dt="2021-04-07T15:00:21.035" v="22546" actId="207"/>
          <ac:spMkLst>
            <pc:docMk/>
            <pc:sldMk cId="362153325" sldId="391"/>
            <ac:spMk id="18" creationId="{E8999591-80F5-4491-A726-792E33A15236}"/>
          </ac:spMkLst>
        </pc:spChg>
        <pc:spChg chg="mod">
          <ac:chgData name="#NG CHI HUI#" userId="a8074964-3c0e-453e-bf61-1d9101821b9c" providerId="ADAL" clId="{6F6D8026-9D7B-E249-B11F-152A018EB705}" dt="2021-04-08T04:49:23.409" v="28585" actId="33524"/>
          <ac:spMkLst>
            <pc:docMk/>
            <pc:sldMk cId="362153325" sldId="391"/>
            <ac:spMk id="31" creationId="{9B87A712-4C16-44B5-B270-0A219139A7C4}"/>
          </ac:spMkLst>
        </pc:spChg>
        <pc:graphicFrameChg chg="mod modGraphic">
          <ac:chgData name="#NG CHI HUI#" userId="a8074964-3c0e-453e-bf61-1d9101821b9c" providerId="ADAL" clId="{6F6D8026-9D7B-E249-B11F-152A018EB705}" dt="2021-04-08T13:43:11.146" v="29088" actId="14100"/>
          <ac:graphicFrameMkLst>
            <pc:docMk/>
            <pc:sldMk cId="362153325" sldId="391"/>
            <ac:graphicFrameMk id="2" creationId="{C8B03DF6-B20A-4CCD-BA52-DE232F90FC3B}"/>
          </ac:graphicFrameMkLst>
        </pc:graphicFrameChg>
      </pc:sldChg>
      <pc:sldChg chg="addSp delSp modSp add del mod modShow addCm modCm">
        <pc:chgData name="#NG CHI HUI#" userId="a8074964-3c0e-453e-bf61-1d9101821b9c" providerId="ADAL" clId="{6F6D8026-9D7B-E249-B11F-152A018EB705}" dt="2021-04-08T13:16:03.512" v="28865" actId="2696"/>
        <pc:sldMkLst>
          <pc:docMk/>
          <pc:sldMk cId="2059379360" sldId="392"/>
        </pc:sldMkLst>
        <pc:spChg chg="add del mod">
          <ac:chgData name="#NG CHI HUI#" userId="a8074964-3c0e-453e-bf61-1d9101821b9c" providerId="ADAL" clId="{6F6D8026-9D7B-E249-B11F-152A018EB705}" dt="2021-04-07T15:15:29.391" v="22984"/>
          <ac:spMkLst>
            <pc:docMk/>
            <pc:sldMk cId="2059379360" sldId="392"/>
            <ac:spMk id="3" creationId="{D22E2439-2173-CB42-B1F1-B075C5D93132}"/>
          </ac:spMkLst>
        </pc:spChg>
        <pc:spChg chg="add mod">
          <ac:chgData name="#NG CHI HUI#" userId="a8074964-3c0e-453e-bf61-1d9101821b9c" providerId="ADAL" clId="{6F6D8026-9D7B-E249-B11F-152A018EB705}" dt="2021-04-07T16:50:23.550" v="27068" actId="1076"/>
          <ac:spMkLst>
            <pc:docMk/>
            <pc:sldMk cId="2059379360" sldId="392"/>
            <ac:spMk id="5" creationId="{8E76D830-0B68-3E45-A7F0-111446A05E5A}"/>
          </ac:spMkLst>
        </pc:spChg>
        <pc:spChg chg="mod">
          <ac:chgData name="#NG CHI HUI#" userId="a8074964-3c0e-453e-bf61-1d9101821b9c" providerId="ADAL" clId="{6F6D8026-9D7B-E249-B11F-152A018EB705}" dt="2021-04-07T16:50:11.328" v="27067" actId="313"/>
          <ac:spMkLst>
            <pc:docMk/>
            <pc:sldMk cId="2059379360" sldId="392"/>
            <ac:spMk id="6" creationId="{0E50FCB6-1D91-4FB4-8B67-56BCCDD8250F}"/>
          </ac:spMkLst>
        </pc:spChg>
        <pc:spChg chg="add mod">
          <ac:chgData name="#NG CHI HUI#" userId="a8074964-3c0e-453e-bf61-1d9101821b9c" providerId="ADAL" clId="{6F6D8026-9D7B-E249-B11F-152A018EB705}" dt="2021-04-07T16:50:23.550" v="27068" actId="1076"/>
          <ac:spMkLst>
            <pc:docMk/>
            <pc:sldMk cId="2059379360" sldId="392"/>
            <ac:spMk id="7" creationId="{7E850F73-A458-9E4B-975A-4107B3AFFBB5}"/>
          </ac:spMkLst>
        </pc:spChg>
        <pc:spChg chg="add mod">
          <ac:chgData name="#NG CHI HUI#" userId="a8074964-3c0e-453e-bf61-1d9101821b9c" providerId="ADAL" clId="{6F6D8026-9D7B-E249-B11F-152A018EB705}" dt="2021-04-07T16:50:32.822" v="27069" actId="1076"/>
          <ac:spMkLst>
            <pc:docMk/>
            <pc:sldMk cId="2059379360" sldId="392"/>
            <ac:spMk id="8" creationId="{8FAE81FC-29F2-2C4E-858A-C5D2A12AD02B}"/>
          </ac:spMkLst>
        </pc:spChg>
        <pc:spChg chg="add mod">
          <ac:chgData name="#NG CHI HUI#" userId="a8074964-3c0e-453e-bf61-1d9101821b9c" providerId="ADAL" clId="{6F6D8026-9D7B-E249-B11F-152A018EB705}" dt="2021-04-07T16:50:32.822" v="27069" actId="1076"/>
          <ac:spMkLst>
            <pc:docMk/>
            <pc:sldMk cId="2059379360" sldId="392"/>
            <ac:spMk id="9" creationId="{3914C881-66E6-254A-BA02-4FD9598045A9}"/>
          </ac:spMkLst>
        </pc:spChg>
        <pc:spChg chg="add mod">
          <ac:chgData name="#NG CHI HUI#" userId="a8074964-3c0e-453e-bf61-1d9101821b9c" providerId="ADAL" clId="{6F6D8026-9D7B-E249-B11F-152A018EB705}" dt="2021-04-07T16:50:37.201" v="27070" actId="1076"/>
          <ac:spMkLst>
            <pc:docMk/>
            <pc:sldMk cId="2059379360" sldId="392"/>
            <ac:spMk id="10" creationId="{112B5E75-72F5-FE4B-A87F-E7C9D2162EC8}"/>
          </ac:spMkLst>
        </pc:spChg>
        <pc:spChg chg="add del mod">
          <ac:chgData name="#NG CHI HUI#" userId="a8074964-3c0e-453e-bf61-1d9101821b9c" providerId="ADAL" clId="{6F6D8026-9D7B-E249-B11F-152A018EB705}" dt="2021-04-07T15:17:52.984" v="23146"/>
          <ac:spMkLst>
            <pc:docMk/>
            <pc:sldMk cId="2059379360" sldId="392"/>
            <ac:spMk id="11" creationId="{C3ED3018-77AB-7E46-BBA1-894BE5B83BDF}"/>
          </ac:spMkLst>
        </pc:spChg>
        <pc:spChg chg="add mod">
          <ac:chgData name="#NG CHI HUI#" userId="a8074964-3c0e-453e-bf61-1d9101821b9c" providerId="ADAL" clId="{6F6D8026-9D7B-E249-B11F-152A018EB705}" dt="2021-04-07T16:50:37.201" v="27070" actId="1076"/>
          <ac:spMkLst>
            <pc:docMk/>
            <pc:sldMk cId="2059379360" sldId="392"/>
            <ac:spMk id="12" creationId="{FF4CF90A-3BEE-9A45-B091-E7A00CC02EDD}"/>
          </ac:spMkLst>
        </pc:spChg>
        <pc:spChg chg="add mod">
          <ac:chgData name="#NG CHI HUI#" userId="a8074964-3c0e-453e-bf61-1d9101821b9c" providerId="ADAL" clId="{6F6D8026-9D7B-E249-B11F-152A018EB705}" dt="2021-04-07T16:09:32.718" v="26087" actId="1076"/>
          <ac:spMkLst>
            <pc:docMk/>
            <pc:sldMk cId="2059379360" sldId="392"/>
            <ac:spMk id="13" creationId="{050B4EDC-78CF-2049-80BE-86EA2DD830E2}"/>
          </ac:spMkLst>
        </pc:spChg>
        <pc:spChg chg="add mod">
          <ac:chgData name="#NG CHI HUI#" userId="a8074964-3c0e-453e-bf61-1d9101821b9c" providerId="ADAL" clId="{6F6D8026-9D7B-E249-B11F-152A018EB705}" dt="2021-04-07T16:36:00.131" v="26564" actId="13926"/>
          <ac:spMkLst>
            <pc:docMk/>
            <pc:sldMk cId="2059379360" sldId="392"/>
            <ac:spMk id="14" creationId="{DCEB4BFF-DF74-8249-95BF-622764B0FBD7}"/>
          </ac:spMkLst>
        </pc:spChg>
        <pc:spChg chg="add mod">
          <ac:chgData name="#NG CHI HUI#" userId="a8074964-3c0e-453e-bf61-1d9101821b9c" providerId="ADAL" clId="{6F6D8026-9D7B-E249-B11F-152A018EB705}" dt="2021-04-07T15:31:54.298" v="24256" actId="1036"/>
          <ac:spMkLst>
            <pc:docMk/>
            <pc:sldMk cId="2059379360" sldId="392"/>
            <ac:spMk id="15" creationId="{054DA058-8601-9140-81DC-29AFFF866AE5}"/>
          </ac:spMkLst>
        </pc:spChg>
        <pc:spChg chg="add mod">
          <ac:chgData name="#NG CHI HUI#" userId="a8074964-3c0e-453e-bf61-1d9101821b9c" providerId="ADAL" clId="{6F6D8026-9D7B-E249-B11F-152A018EB705}" dt="2021-04-07T15:31:54.298" v="24256" actId="1036"/>
          <ac:spMkLst>
            <pc:docMk/>
            <pc:sldMk cId="2059379360" sldId="392"/>
            <ac:spMk id="16" creationId="{78BE45A6-F7EF-E84C-9DF5-D81D5F99FE75}"/>
          </ac:spMkLst>
        </pc:spChg>
        <pc:graphicFrameChg chg="del">
          <ac:chgData name="#NG CHI HUI#" userId="a8074964-3c0e-453e-bf61-1d9101821b9c" providerId="ADAL" clId="{6F6D8026-9D7B-E249-B11F-152A018EB705}" dt="2021-04-07T15:14:27.560" v="22924" actId="478"/>
          <ac:graphicFrameMkLst>
            <pc:docMk/>
            <pc:sldMk cId="2059379360" sldId="392"/>
            <ac:graphicFrameMk id="2" creationId="{6E8AAE19-AE99-43D1-9747-D00E680CE55A}"/>
          </ac:graphicFrameMkLst>
        </pc:graphicFrameChg>
      </pc:sldChg>
      <pc:sldChg chg="modSp add mod">
        <pc:chgData name="#NG CHI HUI#" userId="a8074964-3c0e-453e-bf61-1d9101821b9c" providerId="ADAL" clId="{6F6D8026-9D7B-E249-B11F-152A018EB705}" dt="2021-04-08T04:55:26.451" v="28718" actId="33524"/>
        <pc:sldMkLst>
          <pc:docMk/>
          <pc:sldMk cId="169951198" sldId="393"/>
        </pc:sldMkLst>
        <pc:spChg chg="mod">
          <ac:chgData name="#NG CHI HUI#" userId="a8074964-3c0e-453e-bf61-1d9101821b9c" providerId="ADAL" clId="{6F6D8026-9D7B-E249-B11F-152A018EB705}" dt="2021-04-08T04:55:26.451" v="28718" actId="33524"/>
          <ac:spMkLst>
            <pc:docMk/>
            <pc:sldMk cId="169951198" sldId="393"/>
            <ac:spMk id="18" creationId="{7F1BF967-C161-43E7-B2AA-FE67F6BD0D86}"/>
          </ac:spMkLst>
        </pc:spChg>
        <pc:spChg chg="mod">
          <ac:chgData name="#NG CHI HUI#" userId="a8074964-3c0e-453e-bf61-1d9101821b9c" providerId="ADAL" clId="{6F6D8026-9D7B-E249-B11F-152A018EB705}" dt="2021-04-08T04:37:35.742" v="28377" actId="207"/>
          <ac:spMkLst>
            <pc:docMk/>
            <pc:sldMk cId="169951198" sldId="393"/>
            <ac:spMk id="38" creationId="{A496E742-D603-4EA7-899D-BDCDEB969CAF}"/>
          </ac:spMkLst>
        </pc:spChg>
      </pc:sldChg>
      <pc:sldChg chg="add del">
        <pc:chgData name="#NG CHI HUI#" userId="a8074964-3c0e-453e-bf61-1d9101821b9c" providerId="ADAL" clId="{6F6D8026-9D7B-E249-B11F-152A018EB705}" dt="2021-04-07T16:48:07.126" v="26822" actId="2890"/>
        <pc:sldMkLst>
          <pc:docMk/>
          <pc:sldMk cId="2198856189" sldId="393"/>
        </pc:sldMkLst>
      </pc:sldChg>
      <pc:sldChg chg="addSp delSp modSp add mod ord addCm modCm">
        <pc:chgData name="#NG CHI HUI#" userId="a8074964-3c0e-453e-bf61-1d9101821b9c" providerId="ADAL" clId="{6F6D8026-9D7B-E249-B11F-152A018EB705}" dt="2021-04-10T15:02:54.874" v="29432" actId="20578"/>
        <pc:sldMkLst>
          <pc:docMk/>
          <pc:sldMk cId="3320340335" sldId="394"/>
        </pc:sldMkLst>
        <pc:spChg chg="mod">
          <ac:chgData name="#NG CHI HUI#" userId="a8074964-3c0e-453e-bf61-1d9101821b9c" providerId="ADAL" clId="{6F6D8026-9D7B-E249-B11F-152A018EB705}" dt="2021-04-08T13:32:42.423" v="29049" actId="20577"/>
          <ac:spMkLst>
            <pc:docMk/>
            <pc:sldMk cId="3320340335" sldId="394"/>
            <ac:spMk id="3" creationId="{50A4118E-00A8-41C9-BE62-2E955DFD2B27}"/>
          </ac:spMkLst>
        </pc:spChg>
        <pc:spChg chg="add del mod">
          <ac:chgData name="#NG CHI HUI#" userId="a8074964-3c0e-453e-bf61-1d9101821b9c" providerId="ADAL" clId="{6F6D8026-9D7B-E249-B11F-152A018EB705}" dt="2021-04-07T17:19:29.694" v="28280" actId="767"/>
          <ac:spMkLst>
            <pc:docMk/>
            <pc:sldMk cId="3320340335" sldId="394"/>
            <ac:spMk id="3" creationId="{D36E4ADD-5388-234A-8105-C8459C478964}"/>
          </ac:spMkLst>
        </pc:spChg>
        <pc:spChg chg="add del mod">
          <ac:chgData name="#NG CHI HUI#" userId="a8074964-3c0e-453e-bf61-1d9101821b9c" providerId="ADAL" clId="{6F6D8026-9D7B-E249-B11F-152A018EB705}" dt="2021-04-07T17:19:29.298" v="28278" actId="767"/>
          <ac:spMkLst>
            <pc:docMk/>
            <pc:sldMk cId="3320340335" sldId="394"/>
            <ac:spMk id="4" creationId="{D105BC2D-E624-7B44-B58C-EEA2B775E570}"/>
          </ac:spMkLst>
        </pc:spChg>
        <pc:spChg chg="add del mod">
          <ac:chgData name="#NG CHI HUI#" userId="a8074964-3c0e-453e-bf61-1d9101821b9c" providerId="ADAL" clId="{6F6D8026-9D7B-E249-B11F-152A018EB705}" dt="2021-04-08T04:40:19.863" v="28395" actId="113"/>
          <ac:spMkLst>
            <pc:docMk/>
            <pc:sldMk cId="3320340335" sldId="394"/>
            <ac:spMk id="6" creationId="{7659B1B1-A104-4BF8-9632-44D1AB97221C}"/>
          </ac:spMkLst>
        </pc:spChg>
        <pc:spChg chg="mod">
          <ac:chgData name="#NG CHI HUI#" userId="a8074964-3c0e-453e-bf61-1d9101821b9c" providerId="ADAL" clId="{6F6D8026-9D7B-E249-B11F-152A018EB705}" dt="2021-04-08T04:54:32.880" v="28715" actId="1076"/>
          <ac:spMkLst>
            <pc:docMk/>
            <pc:sldMk cId="3320340335" sldId="394"/>
            <ac:spMk id="7" creationId="{AF62D006-8663-4EB4-8343-311E50126B50}"/>
          </ac:spMkLst>
        </pc:spChg>
        <pc:spChg chg="add del mod">
          <ac:chgData name="#NG CHI HUI#" userId="a8074964-3c0e-453e-bf61-1d9101821b9c" providerId="ADAL" clId="{6F6D8026-9D7B-E249-B11F-152A018EB705}" dt="2021-04-07T17:18:13.638" v="28230"/>
          <ac:spMkLst>
            <pc:docMk/>
            <pc:sldMk cId="3320340335" sldId="394"/>
            <ac:spMk id="20" creationId="{0A51B47D-39B1-9D45-B4DA-C4ECA1EABA59}"/>
          </ac:spMkLst>
        </pc:spChg>
        <pc:spChg chg="mod">
          <ac:chgData name="#NG CHI HUI#" userId="a8074964-3c0e-453e-bf61-1d9101821b9c" providerId="ADAL" clId="{6F6D8026-9D7B-E249-B11F-152A018EB705}" dt="2021-04-08T13:32:47.331" v="29055" actId="20577"/>
          <ac:spMkLst>
            <pc:docMk/>
            <pc:sldMk cId="3320340335" sldId="394"/>
            <ac:spMk id="21" creationId="{8052B869-74CB-4E47-890C-028D655F9EA6}"/>
          </ac:spMkLst>
        </pc:spChg>
        <pc:spChg chg="mod">
          <ac:chgData name="#NG CHI HUI#" userId="a8074964-3c0e-453e-bf61-1d9101821b9c" providerId="ADAL" clId="{6F6D8026-9D7B-E249-B11F-152A018EB705}" dt="2021-04-08T13:32:53.375" v="29062" actId="20577"/>
          <ac:spMkLst>
            <pc:docMk/>
            <pc:sldMk cId="3320340335" sldId="394"/>
            <ac:spMk id="22" creationId="{A8515881-0CC9-4675-A482-D0AABB4604AB}"/>
          </ac:spMkLst>
        </pc:spChg>
        <pc:spChg chg="mod">
          <ac:chgData name="#NG CHI HUI#" userId="a8074964-3c0e-453e-bf61-1d9101821b9c" providerId="ADAL" clId="{6F6D8026-9D7B-E249-B11F-152A018EB705}" dt="2021-04-08T13:30:53.342" v="29029" actId="20577"/>
          <ac:spMkLst>
            <pc:docMk/>
            <pc:sldMk cId="3320340335" sldId="394"/>
            <ac:spMk id="24" creationId="{6432DC44-670D-48BF-9F7A-1FBD8E1195EF}"/>
          </ac:spMkLst>
        </pc:spChg>
        <pc:spChg chg="mod">
          <ac:chgData name="#NG CHI HUI#" userId="a8074964-3c0e-453e-bf61-1d9101821b9c" providerId="ADAL" clId="{6F6D8026-9D7B-E249-B11F-152A018EB705}" dt="2021-04-07T17:11:14.548" v="28004" actId="408"/>
          <ac:spMkLst>
            <pc:docMk/>
            <pc:sldMk cId="3320340335" sldId="394"/>
            <ac:spMk id="25" creationId="{DA8A1A4B-F4FF-4FCE-A3C8-3FC51EB491A9}"/>
          </ac:spMkLst>
        </pc:spChg>
        <pc:spChg chg="mod">
          <ac:chgData name="#NG CHI HUI#" userId="a8074964-3c0e-453e-bf61-1d9101821b9c" providerId="ADAL" clId="{6F6D8026-9D7B-E249-B11F-152A018EB705}" dt="2021-04-08T13:31:07.316" v="29034" actId="5793"/>
          <ac:spMkLst>
            <pc:docMk/>
            <pc:sldMk cId="3320340335" sldId="394"/>
            <ac:spMk id="33" creationId="{DDA21599-D2E7-49E7-9D5D-D893965369EB}"/>
          </ac:spMkLst>
        </pc:spChg>
        <pc:spChg chg="mod">
          <ac:chgData name="#NG CHI HUI#" userId="a8074964-3c0e-453e-bf61-1d9101821b9c" providerId="ADAL" clId="{6F6D8026-9D7B-E249-B11F-152A018EB705}" dt="2021-04-08T04:39:36.937" v="28390" actId="1076"/>
          <ac:spMkLst>
            <pc:docMk/>
            <pc:sldMk cId="3320340335" sldId="394"/>
            <ac:spMk id="35" creationId="{BB2D3F77-D327-45D2-B768-4529ECDD36E0}"/>
          </ac:spMkLst>
        </pc:spChg>
        <pc:picChg chg="mod">
          <ac:chgData name="#NG CHI HUI#" userId="a8074964-3c0e-453e-bf61-1d9101821b9c" providerId="ADAL" clId="{6F6D8026-9D7B-E249-B11F-152A018EB705}" dt="2021-04-07T17:17:13.570" v="28211" actId="1035"/>
          <ac:picMkLst>
            <pc:docMk/>
            <pc:sldMk cId="3320340335" sldId="394"/>
            <ac:picMk id="2" creationId="{9BD02C74-B265-4AAD-AE69-139F09EC2DD7}"/>
          </ac:picMkLst>
        </pc:picChg>
        <pc:picChg chg="mod">
          <ac:chgData name="#NG CHI HUI#" userId="a8074964-3c0e-453e-bf61-1d9101821b9c" providerId="ADAL" clId="{6F6D8026-9D7B-E249-B11F-152A018EB705}" dt="2021-04-08T04:54:36.588" v="28716" actId="1076"/>
          <ac:picMkLst>
            <pc:docMk/>
            <pc:sldMk cId="3320340335" sldId="394"/>
            <ac:picMk id="10" creationId="{8BF75699-D197-477A-B98D-E39AA9E4B0E2}"/>
          </ac:picMkLst>
        </pc:picChg>
        <pc:picChg chg="mod">
          <ac:chgData name="#NG CHI HUI#" userId="a8074964-3c0e-453e-bf61-1d9101821b9c" providerId="ADAL" clId="{6F6D8026-9D7B-E249-B11F-152A018EB705}" dt="2021-04-08T04:54:43.289" v="28717" actId="1076"/>
          <ac:picMkLst>
            <pc:docMk/>
            <pc:sldMk cId="3320340335" sldId="394"/>
            <ac:picMk id="12" creationId="{A6EE2B93-FE15-44EE-B64F-65EB9ED2D536}"/>
          </ac:picMkLst>
        </pc:picChg>
      </pc:sldChg>
      <pc:sldChg chg="delSp modSp mod delCm">
        <pc:chgData name="#NG CHI HUI#" userId="a8074964-3c0e-453e-bf61-1d9101821b9c" providerId="ADAL" clId="{6F6D8026-9D7B-E249-B11F-152A018EB705}" dt="2021-04-11T08:37:49.523" v="29579" actId="14100"/>
        <pc:sldMkLst>
          <pc:docMk/>
          <pc:sldMk cId="3905731418" sldId="395"/>
        </pc:sldMkLst>
        <pc:spChg chg="del mod">
          <ac:chgData name="#NG CHI HUI#" userId="a8074964-3c0e-453e-bf61-1d9101821b9c" providerId="ADAL" clId="{6F6D8026-9D7B-E249-B11F-152A018EB705}" dt="2021-04-08T13:15:56.407" v="28864" actId="478"/>
          <ac:spMkLst>
            <pc:docMk/>
            <pc:sldMk cId="3905731418" sldId="395"/>
            <ac:spMk id="2" creationId="{DEF2BA33-9B96-48FD-A1CB-200597ED9626}"/>
          </ac:spMkLst>
        </pc:spChg>
        <pc:spChg chg="mod">
          <ac:chgData name="#NG CHI HUI#" userId="a8074964-3c0e-453e-bf61-1d9101821b9c" providerId="ADAL" clId="{6F6D8026-9D7B-E249-B11F-152A018EB705}" dt="2021-04-11T08:37:07.922" v="29574" actId="14100"/>
          <ac:spMkLst>
            <pc:docMk/>
            <pc:sldMk cId="3905731418" sldId="395"/>
            <ac:spMk id="10" creationId="{112B5E75-72F5-FE4B-A87F-E7C9D2162EC8}"/>
          </ac:spMkLst>
        </pc:spChg>
        <pc:spChg chg="mod">
          <ac:chgData name="#NG CHI HUI#" userId="a8074964-3c0e-453e-bf61-1d9101821b9c" providerId="ADAL" clId="{6F6D8026-9D7B-E249-B11F-152A018EB705}" dt="2021-04-11T08:37:10.273" v="29575" actId="14100"/>
          <ac:spMkLst>
            <pc:docMk/>
            <pc:sldMk cId="3905731418" sldId="395"/>
            <ac:spMk id="13" creationId="{050B4EDC-78CF-2049-80BE-86EA2DD830E2}"/>
          </ac:spMkLst>
        </pc:spChg>
        <pc:spChg chg="mod">
          <ac:chgData name="#NG CHI HUI#" userId="a8074964-3c0e-453e-bf61-1d9101821b9c" providerId="ADAL" clId="{6F6D8026-9D7B-E249-B11F-152A018EB705}" dt="2021-04-08T13:18:15.223" v="28960" actId="13926"/>
          <ac:spMkLst>
            <pc:docMk/>
            <pc:sldMk cId="3905731418" sldId="395"/>
            <ac:spMk id="14" creationId="{DCEB4BFF-DF74-8249-95BF-622764B0FBD7}"/>
          </ac:spMkLst>
        </pc:spChg>
        <pc:spChg chg="mod">
          <ac:chgData name="#NG CHI HUI#" userId="a8074964-3c0e-453e-bf61-1d9101821b9c" providerId="ADAL" clId="{6F6D8026-9D7B-E249-B11F-152A018EB705}" dt="2021-04-11T08:37:13.379" v="29576" actId="14100"/>
          <ac:spMkLst>
            <pc:docMk/>
            <pc:sldMk cId="3905731418" sldId="395"/>
            <ac:spMk id="15" creationId="{054DA058-8601-9140-81DC-29AFFF866AE5}"/>
          </ac:spMkLst>
        </pc:spChg>
        <pc:spChg chg="mod">
          <ac:chgData name="#NG CHI HUI#" userId="a8074964-3c0e-453e-bf61-1d9101821b9c" providerId="ADAL" clId="{6F6D8026-9D7B-E249-B11F-152A018EB705}" dt="2021-04-11T08:37:49.523" v="29579" actId="14100"/>
          <ac:spMkLst>
            <pc:docMk/>
            <pc:sldMk cId="3905731418" sldId="395"/>
            <ac:spMk id="16" creationId="{78BE45A6-F7EF-E84C-9DF5-D81D5F99FE75}"/>
          </ac:spMkLst>
        </pc:spChg>
      </pc:sldChg>
      <pc:sldChg chg="modSp mod">
        <pc:chgData name="#NG CHI HUI#" userId="a8074964-3c0e-453e-bf61-1d9101821b9c" providerId="ADAL" clId="{6F6D8026-9D7B-E249-B11F-152A018EB705}" dt="2021-04-11T04:21:02.017" v="29521" actId="20577"/>
        <pc:sldMkLst>
          <pc:docMk/>
          <pc:sldMk cId="1209029648" sldId="396"/>
        </pc:sldMkLst>
        <pc:spChg chg="mod">
          <ac:chgData name="#NG CHI HUI#" userId="a8074964-3c0e-453e-bf61-1d9101821b9c" providerId="ADAL" clId="{6F6D8026-9D7B-E249-B11F-152A018EB705}" dt="2021-04-11T04:21:02.017" v="29521" actId="20577"/>
          <ac:spMkLst>
            <pc:docMk/>
            <pc:sldMk cId="1209029648" sldId="396"/>
            <ac:spMk id="15" creationId="{45F50EEB-3FF5-4788-B6D4-63ED000A39F8}"/>
          </ac:spMkLst>
        </pc:spChg>
      </pc:sldChg>
      <pc:sldChg chg="modSp mod">
        <pc:chgData name="#NG CHI HUI#" userId="a8074964-3c0e-453e-bf61-1d9101821b9c" providerId="ADAL" clId="{6F6D8026-9D7B-E249-B11F-152A018EB705}" dt="2021-04-10T14:59:51.676" v="29423" actId="255"/>
        <pc:sldMkLst>
          <pc:docMk/>
          <pc:sldMk cId="4174184849" sldId="397"/>
        </pc:sldMkLst>
        <pc:spChg chg="mod">
          <ac:chgData name="#NG CHI HUI#" userId="a8074964-3c0e-453e-bf61-1d9101821b9c" providerId="ADAL" clId="{6F6D8026-9D7B-E249-B11F-152A018EB705}" dt="2021-04-10T14:59:51.676" v="29423" actId="255"/>
          <ac:spMkLst>
            <pc:docMk/>
            <pc:sldMk cId="4174184849" sldId="397"/>
            <ac:spMk id="5" creationId="{988A682C-3D9E-214B-AA2B-2209B7B85309}"/>
          </ac:spMkLst>
        </pc:spChg>
      </pc:sldChg>
      <pc:sldChg chg="modSp mod">
        <pc:chgData name="#NG CHI HUI#" userId="a8074964-3c0e-453e-bf61-1d9101821b9c" providerId="ADAL" clId="{6F6D8026-9D7B-E249-B11F-152A018EB705}" dt="2021-04-10T15:05:05.334" v="29437" actId="255"/>
        <pc:sldMkLst>
          <pc:docMk/>
          <pc:sldMk cId="1212880935" sldId="398"/>
        </pc:sldMkLst>
        <pc:spChg chg="mod">
          <ac:chgData name="#NG CHI HUI#" userId="a8074964-3c0e-453e-bf61-1d9101821b9c" providerId="ADAL" clId="{6F6D8026-9D7B-E249-B11F-152A018EB705}" dt="2021-04-10T15:05:05.334" v="29437" actId="255"/>
          <ac:spMkLst>
            <pc:docMk/>
            <pc:sldMk cId="1212880935" sldId="398"/>
            <ac:spMk id="5" creationId="{988A682C-3D9E-214B-AA2B-2209B7B85309}"/>
          </ac:spMkLst>
        </pc:spChg>
      </pc:sldChg>
      <pc:sldMasterChg chg="del delSldLayout">
        <pc:chgData name="#NG CHI HUI#" userId="a8074964-3c0e-453e-bf61-1d9101821b9c" providerId="ADAL" clId="{6F6D8026-9D7B-E249-B11F-152A018EB705}" dt="2021-03-31T13:04:06.066" v="114" actId="2696"/>
        <pc:sldMasterMkLst>
          <pc:docMk/>
          <pc:sldMasterMk cId="0" sldId="2147483661"/>
        </pc:sldMasterMkLst>
        <pc:sldLayoutChg chg="del">
          <pc:chgData name="#NG CHI HUI#" userId="a8074964-3c0e-453e-bf61-1d9101821b9c" providerId="ADAL" clId="{6F6D8026-9D7B-E249-B11F-152A018EB705}" dt="2021-03-31T13:04:06.066" v="114" actId="2696"/>
          <pc:sldLayoutMkLst>
            <pc:docMk/>
            <pc:sldMasterMk cId="0" sldId="2147483661"/>
            <pc:sldLayoutMk cId="0" sldId="2147483659"/>
          </pc:sldLayoutMkLst>
        </pc:sldLayoutChg>
      </pc:sldMasterChg>
      <pc:sldMasterChg chg="addSp delSp modSp mod modSldLayout">
        <pc:chgData name="#NG CHI HUI#" userId="a8074964-3c0e-453e-bf61-1d9101821b9c" providerId="ADAL" clId="{6F6D8026-9D7B-E249-B11F-152A018EB705}" dt="2021-03-31T12:56:09.232" v="74"/>
        <pc:sldMasterMkLst>
          <pc:docMk/>
          <pc:sldMasterMk cId="3802779973" sldId="2147483671"/>
        </pc:sldMasterMkLst>
        <pc:spChg chg="add del mod">
          <ac:chgData name="#NG CHI HUI#" userId="a8074964-3c0e-453e-bf61-1d9101821b9c" providerId="ADAL" clId="{6F6D8026-9D7B-E249-B11F-152A018EB705}" dt="2021-03-31T08:35:57.641" v="11"/>
          <ac:spMkLst>
            <pc:docMk/>
            <pc:sldMasterMk cId="3802779973" sldId="2147483671"/>
            <ac:spMk id="2" creationId="{28E7BE9C-AB33-9846-AECE-8F4A03A95954}"/>
          </ac:spMkLst>
        </pc:spChg>
        <pc:spChg chg="add del mod">
          <ac:chgData name="#NG CHI HUI#" userId="a8074964-3c0e-453e-bf61-1d9101821b9c" providerId="ADAL" clId="{6F6D8026-9D7B-E249-B11F-152A018EB705}" dt="2021-03-31T08:37:15.458" v="17"/>
          <ac:spMkLst>
            <pc:docMk/>
            <pc:sldMasterMk cId="3802779973" sldId="2147483671"/>
            <ac:spMk id="3" creationId="{E715A7EB-5474-1A44-86A9-BF570438C83B}"/>
          </ac:spMkLst>
        </pc:spChg>
        <pc:spChg chg="add mod">
          <ac:chgData name="#NG CHI HUI#" userId="a8074964-3c0e-453e-bf61-1d9101821b9c" providerId="ADAL" clId="{6F6D8026-9D7B-E249-B11F-152A018EB705}" dt="2021-03-31T08:37:16.035" v="18"/>
          <ac:spMkLst>
            <pc:docMk/>
            <pc:sldMasterMk cId="3802779973" sldId="2147483671"/>
            <ac:spMk id="4" creationId="{CA0F3739-4FBB-7D42-8C00-568BC835B28C}"/>
          </ac:spMkLst>
        </pc:spChg>
        <pc:spChg chg="del">
          <ac:chgData name="#NG CHI HUI#" userId="a8074964-3c0e-453e-bf61-1d9101821b9c" providerId="ADAL" clId="{6F6D8026-9D7B-E249-B11F-152A018EB705}" dt="2021-03-31T08:35:56.621" v="9"/>
          <ac:spMkLst>
            <pc:docMk/>
            <pc:sldMasterMk cId="3802779973" sldId="2147483671"/>
            <ac:spMk id="6" creationId="{00000000-0000-0000-0000-000000000000}"/>
          </ac:spMkLst>
        </pc:spChg>
        <pc:spChg chg="mod">
          <ac:chgData name="#NG CHI HUI#" userId="a8074964-3c0e-453e-bf61-1d9101821b9c" providerId="ADAL" clId="{6F6D8026-9D7B-E249-B11F-152A018EB705}" dt="2021-03-31T08:37:32.576" v="19" actId="2711"/>
          <ac:spMkLst>
            <pc:docMk/>
            <pc:sldMasterMk cId="3802779973" sldId="2147483671"/>
            <ac:spMk id="7" creationId="{00000000-0000-0000-0000-000000000000}"/>
          </ac:spMkLst>
        </pc:spChg>
        <pc:sldLayoutChg chg="addSp delSp modSp mod">
          <pc:chgData name="#NG CHI HUI#" userId="a8074964-3c0e-453e-bf61-1d9101821b9c" providerId="ADAL" clId="{6F6D8026-9D7B-E249-B11F-152A018EB705}" dt="2021-03-31T12:55:04.774" v="38" actId="1038"/>
          <pc:sldLayoutMkLst>
            <pc:docMk/>
            <pc:sldMasterMk cId="0" sldId="2147483660"/>
            <pc:sldLayoutMk cId="0" sldId="2147483649"/>
          </pc:sldLayoutMkLst>
          <pc:picChg chg="add mod">
            <ac:chgData name="#NG CHI HUI#" userId="a8074964-3c0e-453e-bf61-1d9101821b9c" providerId="ADAL" clId="{6F6D8026-9D7B-E249-B11F-152A018EB705}" dt="2021-03-31T12:55:04.774" v="38" actId="1038"/>
            <ac:picMkLst>
              <pc:docMk/>
              <pc:sldMasterMk cId="0" sldId="2147483660"/>
              <pc:sldLayoutMk cId="0" sldId="2147483649"/>
              <ac:picMk id="7" creationId="{9978FAE3-1797-E648-B791-7DC72961D272}"/>
            </ac:picMkLst>
          </pc:picChg>
          <pc:picChg chg="del">
            <ac:chgData name="#NG CHI HUI#" userId="a8074964-3c0e-453e-bf61-1d9101821b9c" providerId="ADAL" clId="{6F6D8026-9D7B-E249-B11F-152A018EB705}" dt="2021-03-31T12:54:43.754" v="23" actId="478"/>
            <ac:picMkLst>
              <pc:docMk/>
              <pc:sldMasterMk cId="0" sldId="2147483660"/>
              <pc:sldLayoutMk cId="0" sldId="2147483649"/>
              <ac:picMk id="2052" creationId="{1C092E09-FC79-694B-B2A5-826E584540AC}"/>
            </ac:picMkLst>
          </pc:picChg>
        </pc:sldLayoutChg>
        <pc:sldLayoutChg chg="addSp delSp modSp">
          <pc:chgData name="#NG CHI HUI#" userId="a8074964-3c0e-453e-bf61-1d9101821b9c" providerId="ADAL" clId="{6F6D8026-9D7B-E249-B11F-152A018EB705}" dt="2021-03-31T12:55:14.693" v="42"/>
          <pc:sldLayoutMkLst>
            <pc:docMk/>
            <pc:sldMasterMk cId="0" sldId="2147483660"/>
            <pc:sldLayoutMk cId="0" sldId="2147483650"/>
          </pc:sldLayoutMkLst>
          <pc:picChg chg="del">
            <ac:chgData name="#NG CHI HUI#" userId="a8074964-3c0e-453e-bf61-1d9101821b9c" providerId="ADAL" clId="{6F6D8026-9D7B-E249-B11F-152A018EB705}" dt="2021-03-31T12:55:14.427" v="41" actId="478"/>
            <ac:picMkLst>
              <pc:docMk/>
              <pc:sldMasterMk cId="0" sldId="2147483660"/>
              <pc:sldLayoutMk cId="0" sldId="2147483650"/>
              <ac:picMk id="6" creationId="{F754AFC5-7E8D-F941-BCA0-970FA3B9D2CD}"/>
            </ac:picMkLst>
          </pc:picChg>
          <pc:picChg chg="add mod">
            <ac:chgData name="#NG CHI HUI#" userId="a8074964-3c0e-453e-bf61-1d9101821b9c" providerId="ADAL" clId="{6F6D8026-9D7B-E249-B11F-152A018EB705}" dt="2021-03-31T12:55:14.693" v="42"/>
            <ac:picMkLst>
              <pc:docMk/>
              <pc:sldMasterMk cId="0" sldId="2147483660"/>
              <pc:sldLayoutMk cId="0" sldId="2147483650"/>
              <ac:picMk id="8" creationId="{F126A528-247A-3347-91C0-A3E642E34A95}"/>
            </ac:picMkLst>
          </pc:picChg>
        </pc:sldLayoutChg>
        <pc:sldLayoutChg chg="addSp delSp modSp">
          <pc:chgData name="#NG CHI HUI#" userId="a8074964-3c0e-453e-bf61-1d9101821b9c" providerId="ADAL" clId="{6F6D8026-9D7B-E249-B11F-152A018EB705}" dt="2021-03-31T12:55:24.943" v="48"/>
          <pc:sldLayoutMkLst>
            <pc:docMk/>
            <pc:sldMasterMk cId="0" sldId="2147483660"/>
            <pc:sldLayoutMk cId="0" sldId="2147483651"/>
          </pc:sldLayoutMkLst>
          <pc:picChg chg="del">
            <ac:chgData name="#NG CHI HUI#" userId="a8074964-3c0e-453e-bf61-1d9101821b9c" providerId="ADAL" clId="{6F6D8026-9D7B-E249-B11F-152A018EB705}" dt="2021-03-31T12:55:24.573" v="47" actId="478"/>
            <ac:picMkLst>
              <pc:docMk/>
              <pc:sldMasterMk cId="0" sldId="2147483660"/>
              <pc:sldLayoutMk cId="0" sldId="2147483651"/>
              <ac:picMk id="7" creationId="{50F24535-8BF2-B14C-AB9F-59A98BD594EB}"/>
            </ac:picMkLst>
          </pc:picChg>
          <pc:picChg chg="add mod">
            <ac:chgData name="#NG CHI HUI#" userId="a8074964-3c0e-453e-bf61-1d9101821b9c" providerId="ADAL" clId="{6F6D8026-9D7B-E249-B11F-152A018EB705}" dt="2021-03-31T12:55:24.943" v="48"/>
            <ac:picMkLst>
              <pc:docMk/>
              <pc:sldMasterMk cId="0" sldId="2147483660"/>
              <pc:sldLayoutMk cId="0" sldId="2147483651"/>
              <ac:picMk id="9" creationId="{F111E893-E7DC-9248-9076-C0C0A48CB53E}"/>
            </ac:picMkLst>
          </pc:picChg>
        </pc:sldLayoutChg>
        <pc:sldLayoutChg chg="addSp delSp modSp">
          <pc:chgData name="#NG CHI HUI#" userId="a8074964-3c0e-453e-bf61-1d9101821b9c" providerId="ADAL" clId="{6F6D8026-9D7B-E249-B11F-152A018EB705}" dt="2021-03-31T12:55:31.520" v="52"/>
          <pc:sldLayoutMkLst>
            <pc:docMk/>
            <pc:sldMasterMk cId="0" sldId="2147483660"/>
            <pc:sldLayoutMk cId="0" sldId="2147483652"/>
          </pc:sldLayoutMkLst>
          <pc:picChg chg="del">
            <ac:chgData name="#NG CHI HUI#" userId="a8074964-3c0e-453e-bf61-1d9101821b9c" providerId="ADAL" clId="{6F6D8026-9D7B-E249-B11F-152A018EB705}" dt="2021-03-31T12:55:31.206" v="51" actId="478"/>
            <ac:picMkLst>
              <pc:docMk/>
              <pc:sldMasterMk cId="0" sldId="2147483660"/>
              <pc:sldLayoutMk cId="0" sldId="2147483652"/>
              <ac:picMk id="5" creationId="{38288D0F-E264-B944-A4BA-E36E463C3640}"/>
            </ac:picMkLst>
          </pc:picChg>
          <pc:picChg chg="add mod">
            <ac:chgData name="#NG CHI HUI#" userId="a8074964-3c0e-453e-bf61-1d9101821b9c" providerId="ADAL" clId="{6F6D8026-9D7B-E249-B11F-152A018EB705}" dt="2021-03-31T12:55:31.520" v="52"/>
            <ac:picMkLst>
              <pc:docMk/>
              <pc:sldMasterMk cId="0" sldId="2147483660"/>
              <pc:sldLayoutMk cId="0" sldId="2147483652"/>
              <ac:picMk id="7" creationId="{3F3A97D5-A771-8146-8B69-4518450E99A3}"/>
            </ac:picMkLst>
          </pc:picChg>
        </pc:sldLayoutChg>
        <pc:sldLayoutChg chg="addSp delSp modSp">
          <pc:chgData name="#NG CHI HUI#" userId="a8074964-3c0e-453e-bf61-1d9101821b9c" providerId="ADAL" clId="{6F6D8026-9D7B-E249-B11F-152A018EB705}" dt="2021-03-31T12:55:38.169" v="56"/>
          <pc:sldLayoutMkLst>
            <pc:docMk/>
            <pc:sldMasterMk cId="0" sldId="2147483660"/>
            <pc:sldLayoutMk cId="0" sldId="2147483653"/>
          </pc:sldLayoutMkLst>
          <pc:picChg chg="del">
            <ac:chgData name="#NG CHI HUI#" userId="a8074964-3c0e-453e-bf61-1d9101821b9c" providerId="ADAL" clId="{6F6D8026-9D7B-E249-B11F-152A018EB705}" dt="2021-03-31T12:55:37.934" v="55" actId="478"/>
            <ac:picMkLst>
              <pc:docMk/>
              <pc:sldMasterMk cId="0" sldId="2147483660"/>
              <pc:sldLayoutMk cId="0" sldId="2147483653"/>
              <ac:picMk id="6" creationId="{DC839A60-FDA3-DB42-AD33-10F2BC121323}"/>
            </ac:picMkLst>
          </pc:picChg>
          <pc:picChg chg="add mod">
            <ac:chgData name="#NG CHI HUI#" userId="a8074964-3c0e-453e-bf61-1d9101821b9c" providerId="ADAL" clId="{6F6D8026-9D7B-E249-B11F-152A018EB705}" dt="2021-03-31T12:55:38.169" v="56"/>
            <ac:picMkLst>
              <pc:docMk/>
              <pc:sldMasterMk cId="0" sldId="2147483660"/>
              <pc:sldLayoutMk cId="0" sldId="2147483653"/>
              <ac:picMk id="8" creationId="{208EF771-5C26-A44C-A21B-EAB461F18185}"/>
            </ac:picMkLst>
          </pc:picChg>
        </pc:sldLayoutChg>
        <pc:sldLayoutChg chg="addSp delSp modSp">
          <pc:chgData name="#NG CHI HUI#" userId="a8074964-3c0e-453e-bf61-1d9101821b9c" providerId="ADAL" clId="{6F6D8026-9D7B-E249-B11F-152A018EB705}" dt="2021-03-31T12:55:44.280" v="60"/>
          <pc:sldLayoutMkLst>
            <pc:docMk/>
            <pc:sldMasterMk cId="0" sldId="2147483660"/>
            <pc:sldLayoutMk cId="0" sldId="2147483655"/>
          </pc:sldLayoutMkLst>
          <pc:picChg chg="del">
            <ac:chgData name="#NG CHI HUI#" userId="a8074964-3c0e-453e-bf61-1d9101821b9c" providerId="ADAL" clId="{6F6D8026-9D7B-E249-B11F-152A018EB705}" dt="2021-03-31T12:55:43.997" v="59" actId="478"/>
            <ac:picMkLst>
              <pc:docMk/>
              <pc:sldMasterMk cId="0" sldId="2147483660"/>
              <pc:sldLayoutMk cId="0" sldId="2147483655"/>
              <ac:picMk id="8" creationId="{750E09F0-04D8-2546-8CEE-CDB56C7E64B7}"/>
            </ac:picMkLst>
          </pc:picChg>
          <pc:picChg chg="add mod">
            <ac:chgData name="#NG CHI HUI#" userId="a8074964-3c0e-453e-bf61-1d9101821b9c" providerId="ADAL" clId="{6F6D8026-9D7B-E249-B11F-152A018EB705}" dt="2021-03-31T12:55:44.280" v="60"/>
            <ac:picMkLst>
              <pc:docMk/>
              <pc:sldMasterMk cId="0" sldId="2147483660"/>
              <pc:sldLayoutMk cId="0" sldId="2147483655"/>
              <ac:picMk id="10" creationId="{24F55136-C5BE-7546-BFC1-615558529D52}"/>
            </ac:picMkLst>
          </pc:picChg>
        </pc:sldLayoutChg>
        <pc:sldLayoutChg chg="addSp delSp modSp">
          <pc:chgData name="#NG CHI HUI#" userId="a8074964-3c0e-453e-bf61-1d9101821b9c" providerId="ADAL" clId="{6F6D8026-9D7B-E249-B11F-152A018EB705}" dt="2021-03-31T12:55:52.352" v="64"/>
          <pc:sldLayoutMkLst>
            <pc:docMk/>
            <pc:sldMasterMk cId="0" sldId="2147483660"/>
            <pc:sldLayoutMk cId="0" sldId="2147483656"/>
          </pc:sldLayoutMkLst>
          <pc:picChg chg="del">
            <ac:chgData name="#NG CHI HUI#" userId="a8074964-3c0e-453e-bf61-1d9101821b9c" providerId="ADAL" clId="{6F6D8026-9D7B-E249-B11F-152A018EB705}" dt="2021-03-31T12:55:52.015" v="63" actId="478"/>
            <ac:picMkLst>
              <pc:docMk/>
              <pc:sldMasterMk cId="0" sldId="2147483660"/>
              <pc:sldLayoutMk cId="0" sldId="2147483656"/>
              <ac:picMk id="5" creationId="{532223F9-85AC-CD44-AA6E-25FBECC5E6CA}"/>
            </ac:picMkLst>
          </pc:picChg>
          <pc:picChg chg="add mod">
            <ac:chgData name="#NG CHI HUI#" userId="a8074964-3c0e-453e-bf61-1d9101821b9c" providerId="ADAL" clId="{6F6D8026-9D7B-E249-B11F-152A018EB705}" dt="2021-03-31T12:55:52.352" v="64"/>
            <ac:picMkLst>
              <pc:docMk/>
              <pc:sldMasterMk cId="0" sldId="2147483660"/>
              <pc:sldLayoutMk cId="0" sldId="2147483656"/>
              <ac:picMk id="7" creationId="{945151F3-D51D-204F-9D4D-537F0F0A8AA2}"/>
            </ac:picMkLst>
          </pc:picChg>
        </pc:sldLayoutChg>
        <pc:sldLayoutChg chg="addSp delSp modSp">
          <pc:chgData name="#NG CHI HUI#" userId="a8074964-3c0e-453e-bf61-1d9101821b9c" providerId="ADAL" clId="{6F6D8026-9D7B-E249-B11F-152A018EB705}" dt="2021-03-31T12:55:59.399" v="68"/>
          <pc:sldLayoutMkLst>
            <pc:docMk/>
            <pc:sldMasterMk cId="0" sldId="2147483660"/>
            <pc:sldLayoutMk cId="0" sldId="2147483657"/>
          </pc:sldLayoutMkLst>
          <pc:picChg chg="del">
            <ac:chgData name="#NG CHI HUI#" userId="a8074964-3c0e-453e-bf61-1d9101821b9c" providerId="ADAL" clId="{6F6D8026-9D7B-E249-B11F-152A018EB705}" dt="2021-03-31T12:55:59.134" v="67" actId="478"/>
            <ac:picMkLst>
              <pc:docMk/>
              <pc:sldMasterMk cId="0" sldId="2147483660"/>
              <pc:sldLayoutMk cId="0" sldId="2147483657"/>
              <ac:picMk id="6" creationId="{D5DC498D-2E74-EC4F-A335-47CC8A63470B}"/>
            </ac:picMkLst>
          </pc:picChg>
          <pc:picChg chg="add mod">
            <ac:chgData name="#NG CHI HUI#" userId="a8074964-3c0e-453e-bf61-1d9101821b9c" providerId="ADAL" clId="{6F6D8026-9D7B-E249-B11F-152A018EB705}" dt="2021-03-31T12:55:59.399" v="68"/>
            <ac:picMkLst>
              <pc:docMk/>
              <pc:sldMasterMk cId="0" sldId="2147483660"/>
              <pc:sldLayoutMk cId="0" sldId="2147483657"/>
              <ac:picMk id="8" creationId="{4F353040-0A8F-194F-8249-24BA02B7568B}"/>
            </ac:picMkLst>
          </pc:picChg>
        </pc:sldLayoutChg>
        <pc:sldLayoutChg chg="addSp delSp modSp">
          <pc:chgData name="#NG CHI HUI#" userId="a8074964-3c0e-453e-bf61-1d9101821b9c" providerId="ADAL" clId="{6F6D8026-9D7B-E249-B11F-152A018EB705}" dt="2021-03-31T12:56:06.072" v="72"/>
          <pc:sldLayoutMkLst>
            <pc:docMk/>
            <pc:sldMasterMk cId="0" sldId="2147483660"/>
            <pc:sldLayoutMk cId="0" sldId="2147483658"/>
          </pc:sldLayoutMkLst>
          <pc:picChg chg="del">
            <ac:chgData name="#NG CHI HUI#" userId="a8074964-3c0e-453e-bf61-1d9101821b9c" providerId="ADAL" clId="{6F6D8026-9D7B-E249-B11F-152A018EB705}" dt="2021-03-31T12:56:05.774" v="71" actId="478"/>
            <ac:picMkLst>
              <pc:docMk/>
              <pc:sldMasterMk cId="0" sldId="2147483660"/>
              <pc:sldLayoutMk cId="0" sldId="2147483658"/>
              <ac:picMk id="4" creationId="{AC93E48C-4342-9943-91A2-5C24C5A23692}"/>
            </ac:picMkLst>
          </pc:picChg>
          <pc:picChg chg="add mod">
            <ac:chgData name="#NG CHI HUI#" userId="a8074964-3c0e-453e-bf61-1d9101821b9c" providerId="ADAL" clId="{6F6D8026-9D7B-E249-B11F-152A018EB705}" dt="2021-03-31T12:56:06.072" v="72"/>
            <ac:picMkLst>
              <pc:docMk/>
              <pc:sldMasterMk cId="0" sldId="2147483660"/>
              <pc:sldLayoutMk cId="0" sldId="2147483658"/>
              <ac:picMk id="6" creationId="{AC60CAF7-9369-7048-94A4-14A507C92CAF}"/>
            </ac:picMkLst>
          </pc:picChg>
        </pc:sldLayoutChg>
        <pc:sldLayoutChg chg="addSp delSp modSp">
          <pc:chgData name="#NG CHI HUI#" userId="a8074964-3c0e-453e-bf61-1d9101821b9c" providerId="ADAL" clId="{6F6D8026-9D7B-E249-B11F-152A018EB705}" dt="2021-03-31T12:55:10.433" v="40"/>
          <pc:sldLayoutMkLst>
            <pc:docMk/>
            <pc:sldMasterMk cId="0" sldId="2147483660"/>
            <pc:sldLayoutMk cId="2207536428" sldId="2147483662"/>
          </pc:sldLayoutMkLst>
          <pc:spChg chg="add del mod">
            <ac:chgData name="#NG CHI HUI#" userId="a8074964-3c0e-453e-bf61-1d9101821b9c" providerId="ADAL" clId="{6F6D8026-9D7B-E249-B11F-152A018EB705}" dt="2021-03-31T08:34:25.492" v="2"/>
            <ac:spMkLst>
              <pc:docMk/>
              <pc:sldMasterMk cId="0" sldId="2147483660"/>
              <pc:sldLayoutMk cId="2207536428" sldId="2147483662"/>
              <ac:spMk id="2" creationId="{3130222B-FE1C-D848-B8B9-E713ECF5DAF7}"/>
            </ac:spMkLst>
          </pc:spChg>
          <pc:spChg chg="add del mod">
            <ac:chgData name="#NG CHI HUI#" userId="a8074964-3c0e-453e-bf61-1d9101821b9c" providerId="ADAL" clId="{6F6D8026-9D7B-E249-B11F-152A018EB705}" dt="2021-03-31T08:34:27.471" v="4"/>
            <ac:spMkLst>
              <pc:docMk/>
              <pc:sldMasterMk cId="0" sldId="2147483660"/>
              <pc:sldLayoutMk cId="2207536428" sldId="2147483662"/>
              <ac:spMk id="4" creationId="{971B71D2-B826-B04E-B519-42662A3FE29E}"/>
            </ac:spMkLst>
          </pc:spChg>
          <pc:spChg chg="add mod">
            <ac:chgData name="#NG CHI HUI#" userId="a8074964-3c0e-453e-bf61-1d9101821b9c" providerId="ADAL" clId="{6F6D8026-9D7B-E249-B11F-152A018EB705}" dt="2021-03-31T08:35:56.621" v="9"/>
            <ac:spMkLst>
              <pc:docMk/>
              <pc:sldMasterMk cId="0" sldId="2147483660"/>
              <pc:sldLayoutMk cId="2207536428" sldId="2147483662"/>
              <ac:spMk id="5" creationId="{8EEAC22C-E432-E94A-BF39-A72C06FD0C69}"/>
            </ac:spMkLst>
          </pc:spChg>
          <pc:spChg chg="del">
            <ac:chgData name="#NG CHI HUI#" userId="a8074964-3c0e-453e-bf61-1d9101821b9c" providerId="ADAL" clId="{6F6D8026-9D7B-E249-B11F-152A018EB705}" dt="2021-03-31T08:34:23.944" v="0"/>
            <ac:spMkLst>
              <pc:docMk/>
              <pc:sldMasterMk cId="0" sldId="2147483660"/>
              <pc:sldLayoutMk cId="2207536428" sldId="2147483662"/>
              <ac:spMk id="14" creationId="{00000000-0000-0000-0000-000000000000}"/>
            </ac:spMkLst>
          </pc:spChg>
          <pc:picChg chg="add mod">
            <ac:chgData name="#NG CHI HUI#" userId="a8074964-3c0e-453e-bf61-1d9101821b9c" providerId="ADAL" clId="{6F6D8026-9D7B-E249-B11F-152A018EB705}" dt="2021-03-31T12:55:10.433" v="40"/>
            <ac:picMkLst>
              <pc:docMk/>
              <pc:sldMasterMk cId="0" sldId="2147483660"/>
              <pc:sldLayoutMk cId="2207536428" sldId="2147483662"/>
              <ac:picMk id="8" creationId="{CBD448C0-1E85-3F41-9D95-0D7E15518CFA}"/>
            </ac:picMkLst>
          </pc:picChg>
          <pc:picChg chg="del">
            <ac:chgData name="#NG CHI HUI#" userId="a8074964-3c0e-453e-bf61-1d9101821b9c" providerId="ADAL" clId="{6F6D8026-9D7B-E249-B11F-152A018EB705}" dt="2021-03-31T12:55:10.185" v="39" actId="478"/>
            <ac:picMkLst>
              <pc:docMk/>
              <pc:sldMasterMk cId="0" sldId="2147483660"/>
              <pc:sldLayoutMk cId="2207536428" sldId="2147483662"/>
              <ac:picMk id="2052" creationId="{1C092E09-FC79-694B-B2A5-826E584540AC}"/>
            </ac:picMkLst>
          </pc:picChg>
        </pc:sldLayoutChg>
        <pc:sldLayoutChg chg="addSp delSp modSp mod">
          <pc:chgData name="#NG CHI HUI#" userId="a8074964-3c0e-453e-bf61-1d9101821b9c" providerId="ADAL" clId="{6F6D8026-9D7B-E249-B11F-152A018EB705}" dt="2021-03-31T12:55:21.847" v="46"/>
          <pc:sldLayoutMkLst>
            <pc:docMk/>
            <pc:sldMasterMk cId="0" sldId="2147483660"/>
            <pc:sldLayoutMk cId="1627014444" sldId="2147483663"/>
          </pc:sldLayoutMkLst>
          <pc:spChg chg="add del">
            <ac:chgData name="#NG CHI HUI#" userId="a8074964-3c0e-453e-bf61-1d9101821b9c" providerId="ADAL" clId="{6F6D8026-9D7B-E249-B11F-152A018EB705}" dt="2021-03-31T12:55:19.742" v="44" actId="478"/>
            <ac:spMkLst>
              <pc:docMk/>
              <pc:sldMasterMk cId="0" sldId="2147483660"/>
              <pc:sldLayoutMk cId="1627014444" sldId="2147483663"/>
              <ac:spMk id="5" creationId="{8717DBA9-9CE3-B14A-8276-D59A9B2F7C6E}"/>
            </ac:spMkLst>
          </pc:spChg>
          <pc:picChg chg="del">
            <ac:chgData name="#NG CHI HUI#" userId="a8074964-3c0e-453e-bf61-1d9101821b9c" providerId="ADAL" clId="{6F6D8026-9D7B-E249-B11F-152A018EB705}" dt="2021-03-31T12:55:21.493" v="45" actId="478"/>
            <ac:picMkLst>
              <pc:docMk/>
              <pc:sldMasterMk cId="0" sldId="2147483660"/>
              <pc:sldLayoutMk cId="1627014444" sldId="2147483663"/>
              <ac:picMk id="6" creationId="{F754AFC5-7E8D-F941-BCA0-970FA3B9D2CD}"/>
            </ac:picMkLst>
          </pc:picChg>
          <pc:picChg chg="add mod">
            <ac:chgData name="#NG CHI HUI#" userId="a8074964-3c0e-453e-bf61-1d9101821b9c" providerId="ADAL" clId="{6F6D8026-9D7B-E249-B11F-152A018EB705}" dt="2021-03-31T12:55:21.847" v="46"/>
            <ac:picMkLst>
              <pc:docMk/>
              <pc:sldMasterMk cId="0" sldId="2147483660"/>
              <pc:sldLayoutMk cId="1627014444" sldId="2147483663"/>
              <ac:picMk id="10" creationId="{C2632836-1FA0-A54C-B1D7-6B206F223DEF}"/>
            </ac:picMkLst>
          </pc:picChg>
        </pc:sldLayoutChg>
        <pc:sldLayoutChg chg="addSp delSp modSp">
          <pc:chgData name="#NG CHI HUI#" userId="a8074964-3c0e-453e-bf61-1d9101821b9c" providerId="ADAL" clId="{6F6D8026-9D7B-E249-B11F-152A018EB705}" dt="2021-03-31T12:55:28.673" v="50"/>
          <pc:sldLayoutMkLst>
            <pc:docMk/>
            <pc:sldMasterMk cId="0" sldId="2147483660"/>
            <pc:sldLayoutMk cId="1732750885" sldId="2147483664"/>
          </pc:sldLayoutMkLst>
          <pc:picChg chg="del">
            <ac:chgData name="#NG CHI HUI#" userId="a8074964-3c0e-453e-bf61-1d9101821b9c" providerId="ADAL" clId="{6F6D8026-9D7B-E249-B11F-152A018EB705}" dt="2021-03-31T12:55:28.437" v="49" actId="478"/>
            <ac:picMkLst>
              <pc:docMk/>
              <pc:sldMasterMk cId="0" sldId="2147483660"/>
              <pc:sldLayoutMk cId="1732750885" sldId="2147483664"/>
              <ac:picMk id="7" creationId="{50F24535-8BF2-B14C-AB9F-59A98BD594EB}"/>
            </ac:picMkLst>
          </pc:picChg>
          <pc:picChg chg="add mod">
            <ac:chgData name="#NG CHI HUI#" userId="a8074964-3c0e-453e-bf61-1d9101821b9c" providerId="ADAL" clId="{6F6D8026-9D7B-E249-B11F-152A018EB705}" dt="2021-03-31T12:55:28.673" v="50"/>
            <ac:picMkLst>
              <pc:docMk/>
              <pc:sldMasterMk cId="0" sldId="2147483660"/>
              <pc:sldLayoutMk cId="1732750885" sldId="2147483664"/>
              <ac:picMk id="10" creationId="{7E0AB30B-B8C1-F14F-90D1-AD6E97304AD6}"/>
            </ac:picMkLst>
          </pc:picChg>
        </pc:sldLayoutChg>
        <pc:sldLayoutChg chg="addSp delSp modSp">
          <pc:chgData name="#NG CHI HUI#" userId="a8074964-3c0e-453e-bf61-1d9101821b9c" providerId="ADAL" clId="{6F6D8026-9D7B-E249-B11F-152A018EB705}" dt="2021-03-31T12:55:35.313" v="54"/>
          <pc:sldLayoutMkLst>
            <pc:docMk/>
            <pc:sldMasterMk cId="0" sldId="2147483660"/>
            <pc:sldLayoutMk cId="1550113810" sldId="2147483665"/>
          </pc:sldLayoutMkLst>
          <pc:picChg chg="del">
            <ac:chgData name="#NG CHI HUI#" userId="a8074964-3c0e-453e-bf61-1d9101821b9c" providerId="ADAL" clId="{6F6D8026-9D7B-E249-B11F-152A018EB705}" dt="2021-03-31T12:55:35.053" v="53" actId="478"/>
            <ac:picMkLst>
              <pc:docMk/>
              <pc:sldMasterMk cId="0" sldId="2147483660"/>
              <pc:sldLayoutMk cId="1550113810" sldId="2147483665"/>
              <ac:picMk id="5" creationId="{38288D0F-E264-B944-A4BA-E36E463C3640}"/>
            </ac:picMkLst>
          </pc:picChg>
          <pc:picChg chg="add mod">
            <ac:chgData name="#NG CHI HUI#" userId="a8074964-3c0e-453e-bf61-1d9101821b9c" providerId="ADAL" clId="{6F6D8026-9D7B-E249-B11F-152A018EB705}" dt="2021-03-31T12:55:35.313" v="54"/>
            <ac:picMkLst>
              <pc:docMk/>
              <pc:sldMasterMk cId="0" sldId="2147483660"/>
              <pc:sldLayoutMk cId="1550113810" sldId="2147483665"/>
              <ac:picMk id="8" creationId="{BE4750BD-57FC-C942-9378-2AE7024DC708}"/>
            </ac:picMkLst>
          </pc:picChg>
        </pc:sldLayoutChg>
        <pc:sldLayoutChg chg="addSp delSp modSp">
          <pc:chgData name="#NG CHI HUI#" userId="a8074964-3c0e-453e-bf61-1d9101821b9c" providerId="ADAL" clId="{6F6D8026-9D7B-E249-B11F-152A018EB705}" dt="2021-03-31T12:55:41.457" v="58"/>
          <pc:sldLayoutMkLst>
            <pc:docMk/>
            <pc:sldMasterMk cId="0" sldId="2147483660"/>
            <pc:sldLayoutMk cId="920429983" sldId="2147483666"/>
          </pc:sldLayoutMkLst>
          <pc:picChg chg="del">
            <ac:chgData name="#NG CHI HUI#" userId="a8074964-3c0e-453e-bf61-1d9101821b9c" providerId="ADAL" clId="{6F6D8026-9D7B-E249-B11F-152A018EB705}" dt="2021-03-31T12:55:41.206" v="57" actId="478"/>
            <ac:picMkLst>
              <pc:docMk/>
              <pc:sldMasterMk cId="0" sldId="2147483660"/>
              <pc:sldLayoutMk cId="920429983" sldId="2147483666"/>
              <ac:picMk id="6" creationId="{DC839A60-FDA3-DB42-AD33-10F2BC121323}"/>
            </ac:picMkLst>
          </pc:picChg>
          <pc:picChg chg="add mod">
            <ac:chgData name="#NG CHI HUI#" userId="a8074964-3c0e-453e-bf61-1d9101821b9c" providerId="ADAL" clId="{6F6D8026-9D7B-E249-B11F-152A018EB705}" dt="2021-03-31T12:55:41.457" v="58"/>
            <ac:picMkLst>
              <pc:docMk/>
              <pc:sldMasterMk cId="0" sldId="2147483660"/>
              <pc:sldLayoutMk cId="920429983" sldId="2147483666"/>
              <ac:picMk id="9" creationId="{52E07395-8376-8447-B4FF-D5B655281EF2}"/>
            </ac:picMkLst>
          </pc:picChg>
        </pc:sldLayoutChg>
        <pc:sldLayoutChg chg="addSp delSp modSp">
          <pc:chgData name="#NG CHI HUI#" userId="a8074964-3c0e-453e-bf61-1d9101821b9c" providerId="ADAL" clId="{6F6D8026-9D7B-E249-B11F-152A018EB705}" dt="2021-03-31T12:55:47.609" v="62"/>
          <pc:sldLayoutMkLst>
            <pc:docMk/>
            <pc:sldMasterMk cId="0" sldId="2147483660"/>
            <pc:sldLayoutMk cId="3354039904" sldId="2147483667"/>
          </pc:sldLayoutMkLst>
          <pc:picChg chg="del">
            <ac:chgData name="#NG CHI HUI#" userId="a8074964-3c0e-453e-bf61-1d9101821b9c" providerId="ADAL" clId="{6F6D8026-9D7B-E249-B11F-152A018EB705}" dt="2021-03-31T12:55:47.334" v="61" actId="478"/>
            <ac:picMkLst>
              <pc:docMk/>
              <pc:sldMasterMk cId="0" sldId="2147483660"/>
              <pc:sldLayoutMk cId="3354039904" sldId="2147483667"/>
              <ac:picMk id="8" creationId="{750E09F0-04D8-2546-8CEE-CDB56C7E64B7}"/>
            </ac:picMkLst>
          </pc:picChg>
          <pc:picChg chg="add mod">
            <ac:chgData name="#NG CHI HUI#" userId="a8074964-3c0e-453e-bf61-1d9101821b9c" providerId="ADAL" clId="{6F6D8026-9D7B-E249-B11F-152A018EB705}" dt="2021-03-31T12:55:47.609" v="62"/>
            <ac:picMkLst>
              <pc:docMk/>
              <pc:sldMasterMk cId="0" sldId="2147483660"/>
              <pc:sldLayoutMk cId="3354039904" sldId="2147483667"/>
              <ac:picMk id="11" creationId="{7B1A5E24-2871-774F-82C5-9B78AAC701D9}"/>
            </ac:picMkLst>
          </pc:picChg>
        </pc:sldLayoutChg>
        <pc:sldLayoutChg chg="addSp delSp modSp">
          <pc:chgData name="#NG CHI HUI#" userId="a8074964-3c0e-453e-bf61-1d9101821b9c" providerId="ADAL" clId="{6F6D8026-9D7B-E249-B11F-152A018EB705}" dt="2021-03-31T12:55:55.521" v="66"/>
          <pc:sldLayoutMkLst>
            <pc:docMk/>
            <pc:sldMasterMk cId="0" sldId="2147483660"/>
            <pc:sldLayoutMk cId="2800234746" sldId="2147483668"/>
          </pc:sldLayoutMkLst>
          <pc:picChg chg="del">
            <ac:chgData name="#NG CHI HUI#" userId="a8074964-3c0e-453e-bf61-1d9101821b9c" providerId="ADAL" clId="{6F6D8026-9D7B-E249-B11F-152A018EB705}" dt="2021-03-31T12:55:55.246" v="65" actId="478"/>
            <ac:picMkLst>
              <pc:docMk/>
              <pc:sldMasterMk cId="0" sldId="2147483660"/>
              <pc:sldLayoutMk cId="2800234746" sldId="2147483668"/>
              <ac:picMk id="5" creationId="{532223F9-85AC-CD44-AA6E-25FBECC5E6CA}"/>
            </ac:picMkLst>
          </pc:picChg>
          <pc:picChg chg="add mod">
            <ac:chgData name="#NG CHI HUI#" userId="a8074964-3c0e-453e-bf61-1d9101821b9c" providerId="ADAL" clId="{6F6D8026-9D7B-E249-B11F-152A018EB705}" dt="2021-03-31T12:55:55.521" v="66"/>
            <ac:picMkLst>
              <pc:docMk/>
              <pc:sldMasterMk cId="0" sldId="2147483660"/>
              <pc:sldLayoutMk cId="2800234746" sldId="2147483668"/>
              <ac:picMk id="8" creationId="{F2441FEB-1B86-5940-A350-C0EE99A91267}"/>
            </ac:picMkLst>
          </pc:picChg>
        </pc:sldLayoutChg>
        <pc:sldLayoutChg chg="addSp delSp modSp">
          <pc:chgData name="#NG CHI HUI#" userId="a8074964-3c0e-453e-bf61-1d9101821b9c" providerId="ADAL" clId="{6F6D8026-9D7B-E249-B11F-152A018EB705}" dt="2021-03-31T12:56:02.279" v="70"/>
          <pc:sldLayoutMkLst>
            <pc:docMk/>
            <pc:sldMasterMk cId="0" sldId="2147483660"/>
            <pc:sldLayoutMk cId="2512111687" sldId="2147483669"/>
          </pc:sldLayoutMkLst>
          <pc:picChg chg="del">
            <ac:chgData name="#NG CHI HUI#" userId="a8074964-3c0e-453e-bf61-1d9101821b9c" providerId="ADAL" clId="{6F6D8026-9D7B-E249-B11F-152A018EB705}" dt="2021-03-31T12:56:02.030" v="69" actId="478"/>
            <ac:picMkLst>
              <pc:docMk/>
              <pc:sldMasterMk cId="0" sldId="2147483660"/>
              <pc:sldLayoutMk cId="2512111687" sldId="2147483669"/>
              <ac:picMk id="6" creationId="{D5DC498D-2E74-EC4F-A335-47CC8A63470B}"/>
            </ac:picMkLst>
          </pc:picChg>
          <pc:picChg chg="add mod">
            <ac:chgData name="#NG CHI HUI#" userId="a8074964-3c0e-453e-bf61-1d9101821b9c" providerId="ADAL" clId="{6F6D8026-9D7B-E249-B11F-152A018EB705}" dt="2021-03-31T12:56:02.279" v="70"/>
            <ac:picMkLst>
              <pc:docMk/>
              <pc:sldMasterMk cId="0" sldId="2147483660"/>
              <pc:sldLayoutMk cId="2512111687" sldId="2147483669"/>
              <ac:picMk id="9" creationId="{65065A1C-56EB-B543-981B-98EA39F7932A}"/>
            </ac:picMkLst>
          </pc:picChg>
        </pc:sldLayoutChg>
        <pc:sldLayoutChg chg="addSp delSp modSp">
          <pc:chgData name="#NG CHI HUI#" userId="a8074964-3c0e-453e-bf61-1d9101821b9c" providerId="ADAL" clId="{6F6D8026-9D7B-E249-B11F-152A018EB705}" dt="2021-03-31T12:56:09.232" v="74"/>
          <pc:sldLayoutMkLst>
            <pc:docMk/>
            <pc:sldMasterMk cId="0" sldId="2147483660"/>
            <pc:sldLayoutMk cId="55876567" sldId="2147483670"/>
          </pc:sldLayoutMkLst>
          <pc:picChg chg="del">
            <ac:chgData name="#NG CHI HUI#" userId="a8074964-3c0e-453e-bf61-1d9101821b9c" providerId="ADAL" clId="{6F6D8026-9D7B-E249-B11F-152A018EB705}" dt="2021-03-31T12:56:08.910" v="73" actId="478"/>
            <ac:picMkLst>
              <pc:docMk/>
              <pc:sldMasterMk cId="0" sldId="2147483660"/>
              <pc:sldLayoutMk cId="55876567" sldId="2147483670"/>
              <ac:picMk id="4" creationId="{AC93E48C-4342-9943-91A2-5C24C5A23692}"/>
            </ac:picMkLst>
          </pc:picChg>
          <pc:picChg chg="add mod">
            <ac:chgData name="#NG CHI HUI#" userId="a8074964-3c0e-453e-bf61-1d9101821b9c" providerId="ADAL" clId="{6F6D8026-9D7B-E249-B11F-152A018EB705}" dt="2021-03-31T12:56:09.232" v="74"/>
            <ac:picMkLst>
              <pc:docMk/>
              <pc:sldMasterMk cId="0" sldId="2147483660"/>
              <pc:sldLayoutMk cId="55876567" sldId="2147483670"/>
              <ac:picMk id="7" creationId="{334D5F7B-37BE-9848-A953-40DA4232C455}"/>
            </ac:picMkLst>
          </pc:picChg>
        </pc:sldLayoutChg>
      </pc:sldMasterChg>
      <pc:sldMasterChg chg="addSp delSp modSp mod addSldLayout delSldLayout modSldLayout">
        <pc:chgData name="#NG CHI HUI#" userId="a8074964-3c0e-453e-bf61-1d9101821b9c" providerId="ADAL" clId="{6F6D8026-9D7B-E249-B11F-152A018EB705}" dt="2021-04-07T02:09:30.941" v="19034" actId="2696"/>
        <pc:sldMasterMkLst>
          <pc:docMk/>
          <pc:sldMasterMk cId="2484891439" sldId="2147483691"/>
        </pc:sldMasterMkLst>
        <pc:spChg chg="mod">
          <ac:chgData name="#NG CHI HUI#" userId="a8074964-3c0e-453e-bf61-1d9101821b9c" providerId="ADAL" clId="{6F6D8026-9D7B-E249-B11F-152A018EB705}" dt="2021-04-01T03:25:52.335" v="213" actId="14100"/>
          <ac:spMkLst>
            <pc:docMk/>
            <pc:sldMasterMk cId="2484891439" sldId="2147483691"/>
            <ac:spMk id="2" creationId="{560D8784-C28B-4192-BF80-61FF803DEAA9}"/>
          </ac:spMkLst>
        </pc:spChg>
        <pc:spChg chg="mod">
          <ac:chgData name="#NG CHI HUI#" userId="a8074964-3c0e-453e-bf61-1d9101821b9c" providerId="ADAL" clId="{6F6D8026-9D7B-E249-B11F-152A018EB705}" dt="2021-04-01T03:22:15.605" v="175" actId="2711"/>
          <ac:spMkLst>
            <pc:docMk/>
            <pc:sldMasterMk cId="2484891439" sldId="2147483691"/>
            <ac:spMk id="3" creationId="{400A335A-2B98-4D90-A53F-7F2F15E2D796}"/>
          </ac:spMkLst>
        </pc:spChg>
        <pc:spChg chg="mod">
          <ac:chgData name="#NG CHI HUI#" userId="a8074964-3c0e-453e-bf61-1d9101821b9c" providerId="ADAL" clId="{6F6D8026-9D7B-E249-B11F-152A018EB705}" dt="2021-04-01T03:22:21.535" v="176" actId="2711"/>
          <ac:spMkLst>
            <pc:docMk/>
            <pc:sldMasterMk cId="2484891439" sldId="2147483691"/>
            <ac:spMk id="4" creationId="{446D20BC-19A1-48B2-A66C-64201E6E9020}"/>
          </ac:spMkLst>
        </pc:spChg>
        <pc:spChg chg="mod">
          <ac:chgData name="#NG CHI HUI#" userId="a8074964-3c0e-453e-bf61-1d9101821b9c" providerId="ADAL" clId="{6F6D8026-9D7B-E249-B11F-152A018EB705}" dt="2021-04-01T03:22:48.035" v="178" actId="16037"/>
          <ac:spMkLst>
            <pc:docMk/>
            <pc:sldMasterMk cId="2484891439" sldId="2147483691"/>
            <ac:spMk id="5" creationId="{2DF587C8-F2C6-4F36-820C-9650FCCECA82}"/>
          </ac:spMkLst>
        </pc:spChg>
        <pc:spChg chg="add mod">
          <ac:chgData name="#NG CHI HUI#" userId="a8074964-3c0e-453e-bf61-1d9101821b9c" providerId="ADAL" clId="{6F6D8026-9D7B-E249-B11F-152A018EB705}" dt="2021-04-01T03:39:04.130" v="543" actId="167"/>
          <ac:spMkLst>
            <pc:docMk/>
            <pc:sldMasterMk cId="2484891439" sldId="2147483691"/>
            <ac:spMk id="9" creationId="{FCA25A4A-B06F-8E41-9F1B-F34473B60835}"/>
          </ac:spMkLst>
        </pc:spChg>
        <pc:spChg chg="add del mod">
          <ac:chgData name="#NG CHI HUI#" userId="a8074964-3c0e-453e-bf61-1d9101821b9c" providerId="ADAL" clId="{6F6D8026-9D7B-E249-B11F-152A018EB705}" dt="2021-04-01T04:39:51.641" v="1337" actId="478"/>
          <ac:spMkLst>
            <pc:docMk/>
            <pc:sldMasterMk cId="2484891439" sldId="2147483691"/>
            <ac:spMk id="10" creationId="{9BAD7AA2-39B4-EE4E-BE82-0D669DCFE601}"/>
          </ac:spMkLst>
        </pc:spChg>
        <pc:spChg chg="add del mod">
          <ac:chgData name="#NG CHI HUI#" userId="a8074964-3c0e-453e-bf61-1d9101821b9c" providerId="ADAL" clId="{6F6D8026-9D7B-E249-B11F-152A018EB705}" dt="2021-04-01T03:36:46.722" v="469" actId="478"/>
          <ac:spMkLst>
            <pc:docMk/>
            <pc:sldMasterMk cId="2484891439" sldId="2147483691"/>
            <ac:spMk id="10" creationId="{EF363172-D777-904E-8B31-B10C976969A3}"/>
          </ac:spMkLst>
        </pc:spChg>
        <pc:spChg chg="add del mod">
          <ac:chgData name="#NG CHI HUI#" userId="a8074964-3c0e-453e-bf61-1d9101821b9c" providerId="ADAL" clId="{6F6D8026-9D7B-E249-B11F-152A018EB705}" dt="2021-04-01T04:39:51.641" v="1337" actId="478"/>
          <ac:spMkLst>
            <pc:docMk/>
            <pc:sldMasterMk cId="2484891439" sldId="2147483691"/>
            <ac:spMk id="11" creationId="{32741009-2DF4-D04E-A08E-61C33AA030CB}"/>
          </ac:spMkLst>
        </pc:spChg>
        <pc:spChg chg="add del mod">
          <ac:chgData name="#NG CHI HUI#" userId="a8074964-3c0e-453e-bf61-1d9101821b9c" providerId="ADAL" clId="{6F6D8026-9D7B-E249-B11F-152A018EB705}" dt="2021-04-01T03:32:35.060" v="346" actId="21"/>
          <ac:spMkLst>
            <pc:docMk/>
            <pc:sldMasterMk cId="2484891439" sldId="2147483691"/>
            <ac:spMk id="11" creationId="{7B75D899-757F-4971-98B7-3232FBAA2F7D}"/>
          </ac:spMkLst>
        </pc:spChg>
        <pc:spChg chg="add del mod">
          <ac:chgData name="#NG CHI HUI#" userId="a8074964-3c0e-453e-bf61-1d9101821b9c" providerId="ADAL" clId="{6F6D8026-9D7B-E249-B11F-152A018EB705}" dt="2021-04-01T04:39:51.641" v="1337" actId="478"/>
          <ac:spMkLst>
            <pc:docMk/>
            <pc:sldMasterMk cId="2484891439" sldId="2147483691"/>
            <ac:spMk id="13" creationId="{058AC11B-F7DB-0849-8D13-2740D80E7014}"/>
          </ac:spMkLst>
        </pc:spChg>
        <pc:spChg chg="add del mod">
          <ac:chgData name="#NG CHI HUI#" userId="a8074964-3c0e-453e-bf61-1d9101821b9c" providerId="ADAL" clId="{6F6D8026-9D7B-E249-B11F-152A018EB705}" dt="2021-04-01T03:48:41.273" v="731" actId="2711"/>
          <ac:spMkLst>
            <pc:docMk/>
            <pc:sldMasterMk cId="2484891439" sldId="2147483691"/>
            <ac:spMk id="14" creationId="{43F5C8AD-6710-4B93-BB41-7373A7E55539}"/>
          </ac:spMkLst>
        </pc:spChg>
        <pc:spChg chg="add del mod">
          <ac:chgData name="#NG CHI HUI#" userId="a8074964-3c0e-453e-bf61-1d9101821b9c" providerId="ADAL" clId="{6F6D8026-9D7B-E249-B11F-152A018EB705}" dt="2021-04-01T04:39:03.470" v="1330"/>
          <ac:spMkLst>
            <pc:docMk/>
            <pc:sldMasterMk cId="2484891439" sldId="2147483691"/>
            <ac:spMk id="15" creationId="{5C28B5DC-38FE-704A-93D6-1D99923A198E}"/>
          </ac:spMkLst>
        </pc:spChg>
        <pc:spChg chg="add del mod">
          <ac:chgData name="#NG CHI HUI#" userId="a8074964-3c0e-453e-bf61-1d9101821b9c" providerId="ADAL" clId="{6F6D8026-9D7B-E249-B11F-152A018EB705}" dt="2021-04-01T04:39:03.470" v="1330"/>
          <ac:spMkLst>
            <pc:docMk/>
            <pc:sldMasterMk cId="2484891439" sldId="2147483691"/>
            <ac:spMk id="16" creationId="{CFEB687B-C38B-0442-8A85-4D6DCE9D33E7}"/>
          </ac:spMkLst>
        </pc:spChg>
        <pc:graphicFrameChg chg="add mod modGraphic">
          <ac:chgData name="#NG CHI HUI#" userId="a8074964-3c0e-453e-bf61-1d9101821b9c" providerId="ADAL" clId="{6F6D8026-9D7B-E249-B11F-152A018EB705}" dt="2021-04-06T10:17:11.557" v="17652" actId="207"/>
          <ac:graphicFrameMkLst>
            <pc:docMk/>
            <pc:sldMasterMk cId="2484891439" sldId="2147483691"/>
            <ac:graphicFrameMk id="6" creationId="{7C96D7D5-FA00-5949-8014-B9DBC731ABCD}"/>
          </ac:graphicFrameMkLst>
        </pc:graphicFrameChg>
        <pc:picChg chg="add mod">
          <ac:chgData name="#NG CHI HUI#" userId="a8074964-3c0e-453e-bf61-1d9101821b9c" providerId="ADAL" clId="{6F6D8026-9D7B-E249-B11F-152A018EB705}" dt="2021-04-01T03:36:05.236" v="448"/>
          <ac:picMkLst>
            <pc:docMk/>
            <pc:sldMasterMk cId="2484891439" sldId="2147483691"/>
            <ac:picMk id="12" creationId="{785ED117-293D-FE49-BC65-FD47DCB0E982}"/>
          </ac:picMkLst>
        </pc:picChg>
        <pc:picChg chg="add del">
          <ac:chgData name="#NG CHI HUI#" userId="a8074964-3c0e-453e-bf61-1d9101821b9c" providerId="ADAL" clId="{6F6D8026-9D7B-E249-B11F-152A018EB705}" dt="2021-04-01T03:33:09.746" v="360" actId="21"/>
          <ac:picMkLst>
            <pc:docMk/>
            <pc:sldMasterMk cId="2484891439" sldId="2147483691"/>
            <ac:picMk id="13" creationId="{8E7E3CA8-3133-4306-8B72-FCD848DB04FB}"/>
          </ac:picMkLst>
        </pc:picChg>
        <pc:sldLayoutChg chg="addSp delSp modSp mod">
          <pc:chgData name="#NG CHI HUI#" userId="a8074964-3c0e-453e-bf61-1d9101821b9c" providerId="ADAL" clId="{6F6D8026-9D7B-E249-B11F-152A018EB705}" dt="2021-04-06T10:16:42.275" v="17647"/>
          <pc:sldLayoutMkLst>
            <pc:docMk/>
            <pc:sldMasterMk cId="2484891439" sldId="2147483691"/>
            <pc:sldLayoutMk cId="2336106852" sldId="2147483692"/>
          </pc:sldLayoutMkLst>
          <pc:spChg chg="add del mod">
            <ac:chgData name="#NG CHI HUI#" userId="a8074964-3c0e-453e-bf61-1d9101821b9c" providerId="ADAL" clId="{6F6D8026-9D7B-E249-B11F-152A018EB705}" dt="2021-04-06T10:16:41.299" v="17645"/>
            <ac:spMkLst>
              <pc:docMk/>
              <pc:sldMasterMk cId="2484891439" sldId="2147483691"/>
              <pc:sldLayoutMk cId="2336106852" sldId="2147483692"/>
              <ac:spMk id="6" creationId="{766C0FDB-CEAC-2B48-B0D4-C411C6A5E2E8}"/>
            </ac:spMkLst>
          </pc:spChg>
          <pc:spChg chg="add del mod">
            <ac:chgData name="#NG CHI HUI#" userId="a8074964-3c0e-453e-bf61-1d9101821b9c" providerId="ADAL" clId="{6F6D8026-9D7B-E249-B11F-152A018EB705}" dt="2021-04-01T03:42:42.226" v="617" actId="478"/>
            <ac:spMkLst>
              <pc:docMk/>
              <pc:sldMasterMk cId="2484891439" sldId="2147483691"/>
              <pc:sldLayoutMk cId="2336106852" sldId="2147483692"/>
              <ac:spMk id="6" creationId="{D7F8D5B5-1DC2-1D4E-B16D-FCC320907A6C}"/>
            </ac:spMkLst>
          </pc:spChg>
          <pc:spChg chg="add del mod">
            <ac:chgData name="#NG CHI HUI#" userId="a8074964-3c0e-453e-bf61-1d9101821b9c" providerId="ADAL" clId="{6F6D8026-9D7B-E249-B11F-152A018EB705}" dt="2021-04-06T10:16:42.275" v="17647"/>
            <ac:spMkLst>
              <pc:docMk/>
              <pc:sldMasterMk cId="2484891439" sldId="2147483691"/>
              <pc:sldLayoutMk cId="2336106852" sldId="2147483692"/>
              <ac:spMk id="7" creationId="{21E320F3-26C8-F848-9777-4A29C12EA149}"/>
            </ac:spMkLst>
          </pc:spChg>
          <pc:spChg chg="add del mod">
            <ac:chgData name="#NG CHI HUI#" userId="a8074964-3c0e-453e-bf61-1d9101821b9c" providerId="ADAL" clId="{6F6D8026-9D7B-E249-B11F-152A018EB705}" dt="2021-04-01T03:34:09.927" v="384" actId="478"/>
            <ac:spMkLst>
              <pc:docMk/>
              <pc:sldMasterMk cId="2484891439" sldId="2147483691"/>
              <pc:sldLayoutMk cId="2336106852" sldId="2147483692"/>
              <ac:spMk id="7" creationId="{439C6073-CA87-2844-9964-6C392203ED42}"/>
            </ac:spMkLst>
          </pc:spChg>
          <pc:spChg chg="add del mod">
            <ac:chgData name="#NG CHI HUI#" userId="a8074964-3c0e-453e-bf61-1d9101821b9c" providerId="ADAL" clId="{6F6D8026-9D7B-E249-B11F-152A018EB705}" dt="2021-04-01T03:33:05.879" v="358"/>
            <ac:spMkLst>
              <pc:docMk/>
              <pc:sldMasterMk cId="2484891439" sldId="2147483691"/>
              <pc:sldLayoutMk cId="2336106852" sldId="2147483692"/>
              <ac:spMk id="8" creationId="{D4678291-E719-534E-ADDE-5208D2E7FA46}"/>
            </ac:spMkLst>
          </pc:spChg>
          <pc:spChg chg="add del mod">
            <ac:chgData name="#NG CHI HUI#" userId="a8074964-3c0e-453e-bf61-1d9101821b9c" providerId="ADAL" clId="{6F6D8026-9D7B-E249-B11F-152A018EB705}" dt="2021-04-01T03:34:06.208" v="381"/>
            <ac:spMkLst>
              <pc:docMk/>
              <pc:sldMasterMk cId="2484891439" sldId="2147483691"/>
              <pc:sldLayoutMk cId="2336106852" sldId="2147483692"/>
              <ac:spMk id="10" creationId="{34DA2DAD-1FDC-744F-B607-D9AB0BFA468A}"/>
            </ac:spMkLst>
          </pc:spChg>
          <pc:spChg chg="add del mod">
            <ac:chgData name="#NG CHI HUI#" userId="a8074964-3c0e-453e-bf61-1d9101821b9c" providerId="ADAL" clId="{6F6D8026-9D7B-E249-B11F-152A018EB705}" dt="2021-04-01T03:34:06.208" v="381"/>
            <ac:spMkLst>
              <pc:docMk/>
              <pc:sldMasterMk cId="2484891439" sldId="2147483691"/>
              <pc:sldLayoutMk cId="2336106852" sldId="2147483692"/>
              <ac:spMk id="11" creationId="{9CD54A63-BD3C-AC47-8F35-98541DB6C4D0}"/>
            </ac:spMkLst>
          </pc:spChg>
          <pc:spChg chg="add del mod">
            <ac:chgData name="#NG CHI HUI#" userId="a8074964-3c0e-453e-bf61-1d9101821b9c" providerId="ADAL" clId="{6F6D8026-9D7B-E249-B11F-152A018EB705}" dt="2021-04-01T03:36:09.622" v="451" actId="478"/>
            <ac:spMkLst>
              <pc:docMk/>
              <pc:sldMasterMk cId="2484891439" sldId="2147483691"/>
              <pc:sldLayoutMk cId="2336106852" sldId="2147483692"/>
              <ac:spMk id="13" creationId="{7A63ED98-933B-BA4C-A40F-F8486657F2D2}"/>
            </ac:spMkLst>
          </pc:spChg>
          <pc:spChg chg="add del mod">
            <ac:chgData name="#NG CHI HUI#" userId="a8074964-3c0e-453e-bf61-1d9101821b9c" providerId="ADAL" clId="{6F6D8026-9D7B-E249-B11F-152A018EB705}" dt="2021-04-01T03:42:52.341" v="622" actId="1076"/>
            <ac:spMkLst>
              <pc:docMk/>
              <pc:sldMasterMk cId="2484891439" sldId="2147483691"/>
              <pc:sldLayoutMk cId="2336106852" sldId="2147483692"/>
              <ac:spMk id="14" creationId="{B50DBD82-0AEC-074D-B7DB-C039AE95442F}"/>
            </ac:spMkLst>
          </pc:spChg>
          <pc:picChg chg="add del mod">
            <ac:chgData name="#NG CHI HUI#" userId="a8074964-3c0e-453e-bf61-1d9101821b9c" providerId="ADAL" clId="{6F6D8026-9D7B-E249-B11F-152A018EB705}" dt="2021-04-01T03:33:47.067" v="374"/>
            <ac:picMkLst>
              <pc:docMk/>
              <pc:sldMasterMk cId="2484891439" sldId="2147483691"/>
              <pc:sldLayoutMk cId="2336106852" sldId="2147483692"/>
              <ac:picMk id="9" creationId="{EF20EDDE-9C71-544A-9DDC-EF143683657F}"/>
            </ac:picMkLst>
          </pc:picChg>
          <pc:picChg chg="add del mod">
            <ac:chgData name="#NG CHI HUI#" userId="a8074964-3c0e-453e-bf61-1d9101821b9c" providerId="ADAL" clId="{6F6D8026-9D7B-E249-B11F-152A018EB705}" dt="2021-04-01T03:34:06.208" v="381"/>
            <ac:picMkLst>
              <pc:docMk/>
              <pc:sldMasterMk cId="2484891439" sldId="2147483691"/>
              <pc:sldLayoutMk cId="2336106852" sldId="2147483692"/>
              <ac:picMk id="12" creationId="{1F38D833-0190-6846-9DF4-677F986D98AF}"/>
            </ac:picMkLst>
          </pc:picChg>
          <pc:picChg chg="add del mod">
            <ac:chgData name="#NG CHI HUI#" userId="a8074964-3c0e-453e-bf61-1d9101821b9c" providerId="ADAL" clId="{6F6D8026-9D7B-E249-B11F-152A018EB705}" dt="2021-04-01T03:36:11.366" v="453" actId="478"/>
            <ac:picMkLst>
              <pc:docMk/>
              <pc:sldMasterMk cId="2484891439" sldId="2147483691"/>
              <pc:sldLayoutMk cId="2336106852" sldId="2147483692"/>
              <ac:picMk id="15" creationId="{009890A0-7E22-FC41-ADBE-F9D0856D3D31}"/>
            </ac:picMkLst>
          </pc:picChg>
        </pc:sldLayoutChg>
        <pc:sldLayoutChg chg="addSp delSp modSp mod">
          <pc:chgData name="#NG CHI HUI#" userId="a8074964-3c0e-453e-bf61-1d9101821b9c" providerId="ADAL" clId="{6F6D8026-9D7B-E249-B11F-152A018EB705}" dt="2021-04-01T03:42:59.372" v="624"/>
          <pc:sldLayoutMkLst>
            <pc:docMk/>
            <pc:sldMasterMk cId="2484891439" sldId="2147483691"/>
            <pc:sldLayoutMk cId="1741342583" sldId="2147483693"/>
          </pc:sldLayoutMkLst>
          <pc:spChg chg="del">
            <ac:chgData name="#NG CHI HUI#" userId="a8074964-3c0e-453e-bf61-1d9101821b9c" providerId="ADAL" clId="{6F6D8026-9D7B-E249-B11F-152A018EB705}" dt="2021-04-01T03:23:16.805" v="179" actId="478"/>
            <ac:spMkLst>
              <pc:docMk/>
              <pc:sldMasterMk cId="2484891439" sldId="2147483691"/>
              <pc:sldLayoutMk cId="1741342583" sldId="2147483693"/>
              <ac:spMk id="2" creationId="{96E3EE6F-4C8A-4004-ABE4-ED1D3065F010}"/>
            </ac:spMkLst>
          </pc:spChg>
          <pc:spChg chg="del">
            <ac:chgData name="#NG CHI HUI#" userId="a8074964-3c0e-453e-bf61-1d9101821b9c" providerId="ADAL" clId="{6F6D8026-9D7B-E249-B11F-152A018EB705}" dt="2021-04-01T03:23:20.508" v="182" actId="478"/>
            <ac:spMkLst>
              <pc:docMk/>
              <pc:sldMasterMk cId="2484891439" sldId="2147483691"/>
              <pc:sldLayoutMk cId="1741342583" sldId="2147483693"/>
              <ac:spMk id="3" creationId="{7BF0DD80-A96A-4004-98CD-D93FD52714E3}"/>
            </ac:spMkLst>
          </pc:spChg>
          <pc:spChg chg="add del mod">
            <ac:chgData name="#NG CHI HUI#" userId="a8074964-3c0e-453e-bf61-1d9101821b9c" providerId="ADAL" clId="{6F6D8026-9D7B-E249-B11F-152A018EB705}" dt="2021-04-01T03:21:06.773" v="145" actId="478"/>
            <ac:spMkLst>
              <pc:docMk/>
              <pc:sldMasterMk cId="2484891439" sldId="2147483691"/>
              <pc:sldLayoutMk cId="1741342583" sldId="2147483693"/>
              <ac:spMk id="6" creationId="{D185C394-DAB6-D747-8AEE-674466A9B5C2}"/>
            </ac:spMkLst>
          </pc:spChg>
          <pc:spChg chg="add del mod">
            <ac:chgData name="#NG CHI HUI#" userId="a8074964-3c0e-453e-bf61-1d9101821b9c" providerId="ADAL" clId="{6F6D8026-9D7B-E249-B11F-152A018EB705}" dt="2021-04-01T03:42:58.815" v="623" actId="478"/>
            <ac:spMkLst>
              <pc:docMk/>
              <pc:sldMasterMk cId="2484891439" sldId="2147483691"/>
              <pc:sldLayoutMk cId="1741342583" sldId="2147483693"/>
              <ac:spMk id="7" creationId="{EF8DB107-FAC8-2344-8DE1-12034AE59D26}"/>
            </ac:spMkLst>
          </pc:spChg>
          <pc:spChg chg="add del mod">
            <ac:chgData name="#NG CHI HUI#" userId="a8074964-3c0e-453e-bf61-1d9101821b9c" providerId="ADAL" clId="{6F6D8026-9D7B-E249-B11F-152A018EB705}" dt="2021-04-01T03:23:18.780" v="181"/>
            <ac:spMkLst>
              <pc:docMk/>
              <pc:sldMasterMk cId="2484891439" sldId="2147483691"/>
              <pc:sldLayoutMk cId="1741342583" sldId="2147483693"/>
              <ac:spMk id="8" creationId="{F09B2BAE-C23F-C74E-9969-6077FB4647DF}"/>
            </ac:spMkLst>
          </pc:spChg>
          <pc:spChg chg="add del mod">
            <ac:chgData name="#NG CHI HUI#" userId="a8074964-3c0e-453e-bf61-1d9101821b9c" providerId="ADAL" clId="{6F6D8026-9D7B-E249-B11F-152A018EB705}" dt="2021-04-01T03:23:18.780" v="181"/>
            <ac:spMkLst>
              <pc:docMk/>
              <pc:sldMasterMk cId="2484891439" sldId="2147483691"/>
              <pc:sldLayoutMk cId="1741342583" sldId="2147483693"/>
              <ac:spMk id="9" creationId="{AA16A900-5B30-8C43-8056-7474AB9C68D6}"/>
            </ac:spMkLst>
          </pc:spChg>
          <pc:spChg chg="add mod">
            <ac:chgData name="#NG CHI HUI#" userId="a8074964-3c0e-453e-bf61-1d9101821b9c" providerId="ADAL" clId="{6F6D8026-9D7B-E249-B11F-152A018EB705}" dt="2021-04-01T03:41:20.772" v="594" actId="14100"/>
            <ac:spMkLst>
              <pc:docMk/>
              <pc:sldMasterMk cId="2484891439" sldId="2147483691"/>
              <pc:sldLayoutMk cId="1741342583" sldId="2147483693"/>
              <ac:spMk id="10" creationId="{A03B0CE8-E37A-4E49-AEDE-1B23156A8B4B}"/>
            </ac:spMkLst>
          </pc:spChg>
          <pc:spChg chg="add mod">
            <ac:chgData name="#NG CHI HUI#" userId="a8074964-3c0e-453e-bf61-1d9101821b9c" providerId="ADAL" clId="{6F6D8026-9D7B-E249-B11F-152A018EB705}" dt="2021-04-01T03:23:32.291" v="192" actId="1035"/>
            <ac:spMkLst>
              <pc:docMk/>
              <pc:sldMasterMk cId="2484891439" sldId="2147483691"/>
              <pc:sldLayoutMk cId="1741342583" sldId="2147483693"/>
              <ac:spMk id="11" creationId="{6E75449E-ECCD-BD4E-8132-733BBA6B78B4}"/>
            </ac:spMkLst>
          </pc:spChg>
          <pc:spChg chg="add del mod">
            <ac:chgData name="#NG CHI HUI#" userId="a8074964-3c0e-453e-bf61-1d9101821b9c" providerId="ADAL" clId="{6F6D8026-9D7B-E249-B11F-152A018EB705}" dt="2021-04-01T03:33:45.771" v="373"/>
            <ac:spMkLst>
              <pc:docMk/>
              <pc:sldMasterMk cId="2484891439" sldId="2147483691"/>
              <pc:sldLayoutMk cId="1741342583" sldId="2147483693"/>
              <ac:spMk id="12" creationId="{C98D056A-F201-5F46-92F7-C0C41819B0E4}"/>
            </ac:spMkLst>
          </pc:spChg>
          <pc:spChg chg="add del mod">
            <ac:chgData name="#NG CHI HUI#" userId="a8074964-3c0e-453e-bf61-1d9101821b9c" providerId="ADAL" clId="{6F6D8026-9D7B-E249-B11F-152A018EB705}" dt="2021-04-01T03:33:45.771" v="373"/>
            <ac:spMkLst>
              <pc:docMk/>
              <pc:sldMasterMk cId="2484891439" sldId="2147483691"/>
              <pc:sldLayoutMk cId="1741342583" sldId="2147483693"/>
              <ac:spMk id="13" creationId="{625162FE-CE9F-F546-9984-B16CA2D7C961}"/>
            </ac:spMkLst>
          </pc:spChg>
          <pc:spChg chg="add del mod">
            <ac:chgData name="#NG CHI HUI#" userId="a8074964-3c0e-453e-bf61-1d9101821b9c" providerId="ADAL" clId="{6F6D8026-9D7B-E249-B11F-152A018EB705}" dt="2021-04-01T03:36:17.983" v="455" actId="478"/>
            <ac:spMkLst>
              <pc:docMk/>
              <pc:sldMasterMk cId="2484891439" sldId="2147483691"/>
              <pc:sldLayoutMk cId="1741342583" sldId="2147483693"/>
              <ac:spMk id="15" creationId="{AFECA66F-371A-0943-988F-F6B9100ABE13}"/>
            </ac:spMkLst>
          </pc:spChg>
          <pc:spChg chg="add del mod">
            <ac:chgData name="#NG CHI HUI#" userId="a8074964-3c0e-453e-bf61-1d9101821b9c" providerId="ADAL" clId="{6F6D8026-9D7B-E249-B11F-152A018EB705}" dt="2021-04-01T03:41:31.930" v="598" actId="478"/>
            <ac:spMkLst>
              <pc:docMk/>
              <pc:sldMasterMk cId="2484891439" sldId="2147483691"/>
              <pc:sldLayoutMk cId="1741342583" sldId="2147483693"/>
              <ac:spMk id="16" creationId="{A1476710-9D9C-0346-8766-8386E2A40844}"/>
            </ac:spMkLst>
          </pc:spChg>
          <pc:spChg chg="add mod">
            <ac:chgData name="#NG CHI HUI#" userId="a8074964-3c0e-453e-bf61-1d9101821b9c" providerId="ADAL" clId="{6F6D8026-9D7B-E249-B11F-152A018EB705}" dt="2021-04-01T03:42:59.372" v="624"/>
            <ac:spMkLst>
              <pc:docMk/>
              <pc:sldMasterMk cId="2484891439" sldId="2147483691"/>
              <pc:sldLayoutMk cId="1741342583" sldId="2147483693"/>
              <ac:spMk id="18" creationId="{A088D56A-009D-1A4C-83F5-1AEE4394B163}"/>
            </ac:spMkLst>
          </pc:spChg>
          <pc:picChg chg="add del mod">
            <ac:chgData name="#NG CHI HUI#" userId="a8074964-3c0e-453e-bf61-1d9101821b9c" providerId="ADAL" clId="{6F6D8026-9D7B-E249-B11F-152A018EB705}" dt="2021-04-01T03:33:45.771" v="373"/>
            <ac:picMkLst>
              <pc:docMk/>
              <pc:sldMasterMk cId="2484891439" sldId="2147483691"/>
              <pc:sldLayoutMk cId="1741342583" sldId="2147483693"/>
              <ac:picMk id="14" creationId="{BF8E735A-1827-DE4F-8C8B-37BDCD4613C3}"/>
            </ac:picMkLst>
          </pc:picChg>
          <pc:picChg chg="add del mod">
            <ac:chgData name="#NG CHI HUI#" userId="a8074964-3c0e-453e-bf61-1d9101821b9c" providerId="ADAL" clId="{6F6D8026-9D7B-E249-B11F-152A018EB705}" dt="2021-04-01T03:36:16.939" v="454" actId="478"/>
            <ac:picMkLst>
              <pc:docMk/>
              <pc:sldMasterMk cId="2484891439" sldId="2147483691"/>
              <pc:sldLayoutMk cId="1741342583" sldId="2147483693"/>
              <ac:picMk id="17" creationId="{F44FC5EB-63A1-C145-B9B0-DFB1A4180992}"/>
            </ac:picMkLst>
          </pc:picChg>
        </pc:sldLayoutChg>
        <pc:sldLayoutChg chg="addSp delSp modSp mod">
          <pc:chgData name="#NG CHI HUI#" userId="a8074964-3c0e-453e-bf61-1d9101821b9c" providerId="ADAL" clId="{6F6D8026-9D7B-E249-B11F-152A018EB705}" dt="2021-04-01T03:43:02.689" v="626"/>
          <pc:sldLayoutMkLst>
            <pc:docMk/>
            <pc:sldMasterMk cId="2484891439" sldId="2147483691"/>
            <pc:sldLayoutMk cId="3993645750" sldId="2147483694"/>
          </pc:sldLayoutMkLst>
          <pc:spChg chg="add del mod">
            <ac:chgData name="#NG CHI HUI#" userId="a8074964-3c0e-453e-bf61-1d9101821b9c" providerId="ADAL" clId="{6F6D8026-9D7B-E249-B11F-152A018EB705}" dt="2021-04-01T03:21:12.121" v="148" actId="478"/>
            <ac:spMkLst>
              <pc:docMk/>
              <pc:sldMasterMk cId="2484891439" sldId="2147483691"/>
              <pc:sldLayoutMk cId="3993645750" sldId="2147483694"/>
              <ac:spMk id="6" creationId="{3996B343-BC7B-374A-A3AA-81B95AE00CD6}"/>
            </ac:spMkLst>
          </pc:spChg>
          <pc:spChg chg="add del mod">
            <ac:chgData name="#NG CHI HUI#" userId="a8074964-3c0e-453e-bf61-1d9101821b9c" providerId="ADAL" clId="{6F6D8026-9D7B-E249-B11F-152A018EB705}" dt="2021-04-01T03:43:02.236" v="625" actId="478"/>
            <ac:spMkLst>
              <pc:docMk/>
              <pc:sldMasterMk cId="2484891439" sldId="2147483691"/>
              <pc:sldLayoutMk cId="3993645750" sldId="2147483694"/>
              <ac:spMk id="7" creationId="{A1E88711-B549-B246-BE01-2C9DA4AF37FB}"/>
            </ac:spMkLst>
          </pc:spChg>
          <pc:spChg chg="add del mod">
            <ac:chgData name="#NG CHI HUI#" userId="a8074964-3c0e-453e-bf61-1d9101821b9c" providerId="ADAL" clId="{6F6D8026-9D7B-E249-B11F-152A018EB705}" dt="2021-04-01T03:33:44.805" v="372"/>
            <ac:spMkLst>
              <pc:docMk/>
              <pc:sldMasterMk cId="2484891439" sldId="2147483691"/>
              <pc:sldLayoutMk cId="3993645750" sldId="2147483694"/>
              <ac:spMk id="8" creationId="{B9A1FB3C-8E78-AF41-986D-3F4E56DF3D76}"/>
            </ac:spMkLst>
          </pc:spChg>
          <pc:spChg chg="add del mod">
            <ac:chgData name="#NG CHI HUI#" userId="a8074964-3c0e-453e-bf61-1d9101821b9c" providerId="ADAL" clId="{6F6D8026-9D7B-E249-B11F-152A018EB705}" dt="2021-04-01T03:33:44.805" v="372"/>
            <ac:spMkLst>
              <pc:docMk/>
              <pc:sldMasterMk cId="2484891439" sldId="2147483691"/>
              <pc:sldLayoutMk cId="3993645750" sldId="2147483694"/>
              <ac:spMk id="9" creationId="{9D881BEE-05D2-6D43-82DF-804A04BB6874}"/>
            </ac:spMkLst>
          </pc:spChg>
          <pc:spChg chg="add del mod">
            <ac:chgData name="#NG CHI HUI#" userId="a8074964-3c0e-453e-bf61-1d9101821b9c" providerId="ADAL" clId="{6F6D8026-9D7B-E249-B11F-152A018EB705}" dt="2021-04-01T03:36:22.828" v="457" actId="478"/>
            <ac:spMkLst>
              <pc:docMk/>
              <pc:sldMasterMk cId="2484891439" sldId="2147483691"/>
              <pc:sldLayoutMk cId="3993645750" sldId="2147483694"/>
              <ac:spMk id="11" creationId="{657D76F2-19B8-D149-823F-06E93729B5B2}"/>
            </ac:spMkLst>
          </pc:spChg>
          <pc:spChg chg="add del mod">
            <ac:chgData name="#NG CHI HUI#" userId="a8074964-3c0e-453e-bf61-1d9101821b9c" providerId="ADAL" clId="{6F6D8026-9D7B-E249-B11F-152A018EB705}" dt="2021-04-01T03:36:27.306" v="460" actId="478"/>
            <ac:spMkLst>
              <pc:docMk/>
              <pc:sldMasterMk cId="2484891439" sldId="2147483691"/>
              <pc:sldLayoutMk cId="3993645750" sldId="2147483694"/>
              <ac:spMk id="12" creationId="{0B1C7529-9911-A146-AC1C-0E4246CB3DD0}"/>
            </ac:spMkLst>
          </pc:spChg>
          <pc:spChg chg="add mod">
            <ac:chgData name="#NG CHI HUI#" userId="a8074964-3c0e-453e-bf61-1d9101821b9c" providerId="ADAL" clId="{6F6D8026-9D7B-E249-B11F-152A018EB705}" dt="2021-04-01T03:43:02.689" v="626"/>
            <ac:spMkLst>
              <pc:docMk/>
              <pc:sldMasterMk cId="2484891439" sldId="2147483691"/>
              <pc:sldLayoutMk cId="3993645750" sldId="2147483694"/>
              <ac:spMk id="14" creationId="{E7DF05AE-1759-0844-AA05-573070BD54BD}"/>
            </ac:spMkLst>
          </pc:spChg>
          <pc:picChg chg="add del mod">
            <ac:chgData name="#NG CHI HUI#" userId="a8074964-3c0e-453e-bf61-1d9101821b9c" providerId="ADAL" clId="{6F6D8026-9D7B-E249-B11F-152A018EB705}" dt="2021-04-01T03:33:44.805" v="372"/>
            <ac:picMkLst>
              <pc:docMk/>
              <pc:sldMasterMk cId="2484891439" sldId="2147483691"/>
              <pc:sldLayoutMk cId="3993645750" sldId="2147483694"/>
              <ac:picMk id="10" creationId="{2EBA517B-F658-7542-B884-D281415601BF}"/>
            </ac:picMkLst>
          </pc:picChg>
          <pc:picChg chg="add del mod">
            <ac:chgData name="#NG CHI HUI#" userId="a8074964-3c0e-453e-bf61-1d9101821b9c" providerId="ADAL" clId="{6F6D8026-9D7B-E249-B11F-152A018EB705}" dt="2021-04-01T03:36:23.984" v="459" actId="478"/>
            <ac:picMkLst>
              <pc:docMk/>
              <pc:sldMasterMk cId="2484891439" sldId="2147483691"/>
              <pc:sldLayoutMk cId="3993645750" sldId="2147483694"/>
              <ac:picMk id="13" creationId="{40D35E62-0045-8A44-92E3-700075CB2A2F}"/>
            </ac:picMkLst>
          </pc:picChg>
        </pc:sldLayoutChg>
        <pc:sldLayoutChg chg="addSp delSp modSp mod">
          <pc:chgData name="#NG CHI HUI#" userId="a8074964-3c0e-453e-bf61-1d9101821b9c" providerId="ADAL" clId="{6F6D8026-9D7B-E249-B11F-152A018EB705}" dt="2021-04-01T03:43:06.829" v="629"/>
          <pc:sldLayoutMkLst>
            <pc:docMk/>
            <pc:sldMasterMk cId="2484891439" sldId="2147483691"/>
            <pc:sldLayoutMk cId="2164100214" sldId="2147483695"/>
          </pc:sldLayoutMkLst>
          <pc:spChg chg="add del mod">
            <ac:chgData name="#NG CHI HUI#" userId="a8074964-3c0e-453e-bf61-1d9101821b9c" providerId="ADAL" clId="{6F6D8026-9D7B-E249-B11F-152A018EB705}" dt="2021-04-01T03:23:53.489" v="198" actId="14100"/>
            <ac:spMkLst>
              <pc:docMk/>
              <pc:sldMasterMk cId="2484891439" sldId="2147483691"/>
              <pc:sldLayoutMk cId="2164100214" sldId="2147483695"/>
              <ac:spMk id="2" creationId="{7DC74685-C4EB-40E6-9550-BF3B633D01EA}"/>
            </ac:spMkLst>
          </pc:spChg>
          <pc:spChg chg="add del mod">
            <ac:chgData name="#NG CHI HUI#" userId="a8074964-3c0e-453e-bf61-1d9101821b9c" providerId="ADAL" clId="{6F6D8026-9D7B-E249-B11F-152A018EB705}" dt="2021-04-01T03:21:15.428" v="150" actId="478"/>
            <ac:spMkLst>
              <pc:docMk/>
              <pc:sldMasterMk cId="2484891439" sldId="2147483691"/>
              <pc:sldLayoutMk cId="2164100214" sldId="2147483695"/>
              <ac:spMk id="7" creationId="{C19F7FCA-6B5E-C944-887A-7866EC4C75DC}"/>
            </ac:spMkLst>
          </pc:spChg>
          <pc:spChg chg="add del mod">
            <ac:chgData name="#NG CHI HUI#" userId="a8074964-3c0e-453e-bf61-1d9101821b9c" providerId="ADAL" clId="{6F6D8026-9D7B-E249-B11F-152A018EB705}" dt="2021-04-01T03:36:39.296" v="465" actId="478"/>
            <ac:spMkLst>
              <pc:docMk/>
              <pc:sldMasterMk cId="2484891439" sldId="2147483691"/>
              <pc:sldLayoutMk cId="2164100214" sldId="2147483695"/>
              <ac:spMk id="8" creationId="{DEAF004B-37A1-774E-AF6D-16A923848922}"/>
            </ac:spMkLst>
          </pc:spChg>
          <pc:spChg chg="add del mod">
            <ac:chgData name="#NG CHI HUI#" userId="a8074964-3c0e-453e-bf61-1d9101821b9c" providerId="ADAL" clId="{6F6D8026-9D7B-E249-B11F-152A018EB705}" dt="2021-04-01T03:23:47.324" v="196"/>
            <ac:spMkLst>
              <pc:docMk/>
              <pc:sldMasterMk cId="2484891439" sldId="2147483691"/>
              <pc:sldLayoutMk cId="2164100214" sldId="2147483695"/>
              <ac:spMk id="9" creationId="{E5D586B1-9A8E-644A-821C-A07DD709E923}"/>
            </ac:spMkLst>
          </pc:spChg>
          <pc:spChg chg="add del mod">
            <ac:chgData name="#NG CHI HUI#" userId="a8074964-3c0e-453e-bf61-1d9101821b9c" providerId="ADAL" clId="{6F6D8026-9D7B-E249-B11F-152A018EB705}" dt="2021-04-01T03:33:44.135" v="371"/>
            <ac:spMkLst>
              <pc:docMk/>
              <pc:sldMasterMk cId="2484891439" sldId="2147483691"/>
              <pc:sldLayoutMk cId="2164100214" sldId="2147483695"/>
              <ac:spMk id="10" creationId="{9851F4A7-8EFC-5448-B96B-5AC7AAE9E5FB}"/>
            </ac:spMkLst>
          </pc:spChg>
          <pc:spChg chg="add del mod">
            <ac:chgData name="#NG CHI HUI#" userId="a8074964-3c0e-453e-bf61-1d9101821b9c" providerId="ADAL" clId="{6F6D8026-9D7B-E249-B11F-152A018EB705}" dt="2021-04-01T03:33:44.135" v="371"/>
            <ac:spMkLst>
              <pc:docMk/>
              <pc:sldMasterMk cId="2484891439" sldId="2147483691"/>
              <pc:sldLayoutMk cId="2164100214" sldId="2147483695"/>
              <ac:spMk id="11" creationId="{B47F1C63-FF97-C048-A80F-6592EC9A1451}"/>
            </ac:spMkLst>
          </pc:spChg>
          <pc:spChg chg="add del mod">
            <ac:chgData name="#NG CHI HUI#" userId="a8074964-3c0e-453e-bf61-1d9101821b9c" providerId="ADAL" clId="{6F6D8026-9D7B-E249-B11F-152A018EB705}" dt="2021-04-01T03:36:32.598" v="462" actId="478"/>
            <ac:spMkLst>
              <pc:docMk/>
              <pc:sldMasterMk cId="2484891439" sldId="2147483691"/>
              <pc:sldLayoutMk cId="2164100214" sldId="2147483695"/>
              <ac:spMk id="13" creationId="{4BCB4178-36DE-7A4D-8D02-5BD4D6D1404D}"/>
            </ac:spMkLst>
          </pc:spChg>
          <pc:spChg chg="add del mod">
            <ac:chgData name="#NG CHI HUI#" userId="a8074964-3c0e-453e-bf61-1d9101821b9c" providerId="ADAL" clId="{6F6D8026-9D7B-E249-B11F-152A018EB705}" dt="2021-04-01T03:36:37.529" v="464" actId="478"/>
            <ac:spMkLst>
              <pc:docMk/>
              <pc:sldMasterMk cId="2484891439" sldId="2147483691"/>
              <pc:sldLayoutMk cId="2164100214" sldId="2147483695"/>
              <ac:spMk id="14" creationId="{BDEA189E-A8C5-A149-8E06-77FE02407052}"/>
            </ac:spMkLst>
          </pc:spChg>
          <pc:spChg chg="add del mod">
            <ac:chgData name="#NG CHI HUI#" userId="a8074964-3c0e-453e-bf61-1d9101821b9c" providerId="ADAL" clId="{6F6D8026-9D7B-E249-B11F-152A018EB705}" dt="2021-04-01T03:36:44.555" v="468"/>
            <ac:spMkLst>
              <pc:docMk/>
              <pc:sldMasterMk cId="2484891439" sldId="2147483691"/>
              <pc:sldLayoutMk cId="2164100214" sldId="2147483695"/>
              <ac:spMk id="16" creationId="{FAFDEE9E-783E-634A-95CE-149324CD71D4}"/>
            </ac:spMkLst>
          </pc:spChg>
          <pc:spChg chg="add del mod">
            <ac:chgData name="#NG CHI HUI#" userId="a8074964-3c0e-453e-bf61-1d9101821b9c" providerId="ADAL" clId="{6F6D8026-9D7B-E249-B11F-152A018EB705}" dt="2021-04-01T03:43:06.212" v="628" actId="478"/>
            <ac:spMkLst>
              <pc:docMk/>
              <pc:sldMasterMk cId="2484891439" sldId="2147483691"/>
              <pc:sldLayoutMk cId="2164100214" sldId="2147483695"/>
              <ac:spMk id="17" creationId="{658AB388-C7C4-A848-BC41-6EC2ECBBCCC9}"/>
            </ac:spMkLst>
          </pc:spChg>
          <pc:spChg chg="add mod">
            <ac:chgData name="#NG CHI HUI#" userId="a8074964-3c0e-453e-bf61-1d9101821b9c" providerId="ADAL" clId="{6F6D8026-9D7B-E249-B11F-152A018EB705}" dt="2021-04-01T03:43:06.829" v="629"/>
            <ac:spMkLst>
              <pc:docMk/>
              <pc:sldMasterMk cId="2484891439" sldId="2147483691"/>
              <pc:sldLayoutMk cId="2164100214" sldId="2147483695"/>
              <ac:spMk id="18" creationId="{9E468F19-3725-9E4F-A339-9ECBCC487516}"/>
            </ac:spMkLst>
          </pc:spChg>
          <pc:picChg chg="add del mod">
            <ac:chgData name="#NG CHI HUI#" userId="a8074964-3c0e-453e-bf61-1d9101821b9c" providerId="ADAL" clId="{6F6D8026-9D7B-E249-B11F-152A018EB705}" dt="2021-04-01T03:33:44.135" v="371"/>
            <ac:picMkLst>
              <pc:docMk/>
              <pc:sldMasterMk cId="2484891439" sldId="2147483691"/>
              <pc:sldLayoutMk cId="2164100214" sldId="2147483695"/>
              <ac:picMk id="12" creationId="{E603A924-6919-E04A-80F9-3F837781C454}"/>
            </ac:picMkLst>
          </pc:picChg>
          <pc:picChg chg="add del mod">
            <ac:chgData name="#NG CHI HUI#" userId="a8074964-3c0e-453e-bf61-1d9101821b9c" providerId="ADAL" clId="{6F6D8026-9D7B-E249-B11F-152A018EB705}" dt="2021-04-01T03:36:34.348" v="463" actId="478"/>
            <ac:picMkLst>
              <pc:docMk/>
              <pc:sldMasterMk cId="2484891439" sldId="2147483691"/>
              <pc:sldLayoutMk cId="2164100214" sldId="2147483695"/>
              <ac:picMk id="15" creationId="{BBAF687B-A27B-BE43-84F0-DACE0734BCFE}"/>
            </ac:picMkLst>
          </pc:picChg>
        </pc:sldLayoutChg>
        <pc:sldLayoutChg chg="addSp delSp modSp mod">
          <pc:chgData name="#NG CHI HUI#" userId="a8074964-3c0e-453e-bf61-1d9101821b9c" providerId="ADAL" clId="{6F6D8026-9D7B-E249-B11F-152A018EB705}" dt="2021-04-01T03:43:10.622" v="631"/>
          <pc:sldLayoutMkLst>
            <pc:docMk/>
            <pc:sldMasterMk cId="2484891439" sldId="2147483691"/>
            <pc:sldLayoutMk cId="3534398040" sldId="2147483696"/>
          </pc:sldLayoutMkLst>
          <pc:spChg chg="mod">
            <ac:chgData name="#NG CHI HUI#" userId="a8074964-3c0e-453e-bf61-1d9101821b9c" providerId="ADAL" clId="{6F6D8026-9D7B-E249-B11F-152A018EB705}" dt="2021-04-01T03:24:04.110" v="200" actId="14100"/>
            <ac:spMkLst>
              <pc:docMk/>
              <pc:sldMasterMk cId="2484891439" sldId="2147483691"/>
              <pc:sldLayoutMk cId="3534398040" sldId="2147483696"/>
              <ac:spMk id="2" creationId="{F131CFD1-D7A3-4C6B-9602-AC46BC038F54}"/>
            </ac:spMkLst>
          </pc:spChg>
          <pc:spChg chg="mod">
            <ac:chgData name="#NG CHI HUI#" userId="a8074964-3c0e-453e-bf61-1d9101821b9c" providerId="ADAL" clId="{6F6D8026-9D7B-E249-B11F-152A018EB705}" dt="2021-04-01T03:24:13.402" v="201" actId="255"/>
            <ac:spMkLst>
              <pc:docMk/>
              <pc:sldMasterMk cId="2484891439" sldId="2147483691"/>
              <pc:sldLayoutMk cId="3534398040" sldId="2147483696"/>
              <ac:spMk id="3" creationId="{61344C55-0281-49A0-8A6C-060665456906}"/>
            </ac:spMkLst>
          </pc:spChg>
          <pc:spChg chg="mod">
            <ac:chgData name="#NG CHI HUI#" userId="a8074964-3c0e-453e-bf61-1d9101821b9c" providerId="ADAL" clId="{6F6D8026-9D7B-E249-B11F-152A018EB705}" dt="2021-04-01T03:24:16.939" v="202" actId="255"/>
            <ac:spMkLst>
              <pc:docMk/>
              <pc:sldMasterMk cId="2484891439" sldId="2147483691"/>
              <pc:sldLayoutMk cId="3534398040" sldId="2147483696"/>
              <ac:spMk id="5" creationId="{AB144449-72B1-4E63-A505-64F6DB682954}"/>
            </ac:spMkLst>
          </pc:spChg>
          <pc:spChg chg="add del mod">
            <ac:chgData name="#NG CHI HUI#" userId="a8074964-3c0e-453e-bf61-1d9101821b9c" providerId="ADAL" clId="{6F6D8026-9D7B-E249-B11F-152A018EB705}" dt="2021-04-01T03:21:18.277" v="152" actId="478"/>
            <ac:spMkLst>
              <pc:docMk/>
              <pc:sldMasterMk cId="2484891439" sldId="2147483691"/>
              <pc:sldLayoutMk cId="3534398040" sldId="2147483696"/>
              <ac:spMk id="9" creationId="{E0C94830-CE10-6144-9063-B51F3EF70F68}"/>
            </ac:spMkLst>
          </pc:spChg>
          <pc:spChg chg="add del mod">
            <ac:chgData name="#NG CHI HUI#" userId="a8074964-3c0e-453e-bf61-1d9101821b9c" providerId="ADAL" clId="{6F6D8026-9D7B-E249-B11F-152A018EB705}" dt="2021-04-01T03:43:10.122" v="630" actId="478"/>
            <ac:spMkLst>
              <pc:docMk/>
              <pc:sldMasterMk cId="2484891439" sldId="2147483691"/>
              <pc:sldLayoutMk cId="3534398040" sldId="2147483696"/>
              <ac:spMk id="10" creationId="{8A625355-4E1C-7045-864B-465CE82C2101}"/>
            </ac:spMkLst>
          </pc:spChg>
          <pc:spChg chg="add del mod">
            <ac:chgData name="#NG CHI HUI#" userId="a8074964-3c0e-453e-bf61-1d9101821b9c" providerId="ADAL" clId="{6F6D8026-9D7B-E249-B11F-152A018EB705}" dt="2021-04-01T03:33:40.769" v="370"/>
            <ac:spMkLst>
              <pc:docMk/>
              <pc:sldMasterMk cId="2484891439" sldId="2147483691"/>
              <pc:sldLayoutMk cId="3534398040" sldId="2147483696"/>
              <ac:spMk id="11" creationId="{ED90A145-8EA3-134B-BBA4-151F1155C5F6}"/>
            </ac:spMkLst>
          </pc:spChg>
          <pc:spChg chg="add del mod">
            <ac:chgData name="#NG CHI HUI#" userId="a8074964-3c0e-453e-bf61-1d9101821b9c" providerId="ADAL" clId="{6F6D8026-9D7B-E249-B11F-152A018EB705}" dt="2021-04-01T03:33:40.769" v="370"/>
            <ac:spMkLst>
              <pc:docMk/>
              <pc:sldMasterMk cId="2484891439" sldId="2147483691"/>
              <pc:sldLayoutMk cId="3534398040" sldId="2147483696"/>
              <ac:spMk id="12" creationId="{1D5D030C-5AFD-594B-AB16-84144EFD9F84}"/>
            </ac:spMkLst>
          </pc:spChg>
          <pc:spChg chg="add del mod">
            <ac:chgData name="#NG CHI HUI#" userId="a8074964-3c0e-453e-bf61-1d9101821b9c" providerId="ADAL" clId="{6F6D8026-9D7B-E249-B11F-152A018EB705}" dt="2021-04-01T03:36:58.861" v="473" actId="478"/>
            <ac:spMkLst>
              <pc:docMk/>
              <pc:sldMasterMk cId="2484891439" sldId="2147483691"/>
              <pc:sldLayoutMk cId="3534398040" sldId="2147483696"/>
              <ac:spMk id="14" creationId="{1D76474E-8FC1-A642-9B5D-6F781AD8DD9B}"/>
            </ac:spMkLst>
          </pc:spChg>
          <pc:spChg chg="add del mod">
            <ac:chgData name="#NG CHI HUI#" userId="a8074964-3c0e-453e-bf61-1d9101821b9c" providerId="ADAL" clId="{6F6D8026-9D7B-E249-B11F-152A018EB705}" dt="2021-04-01T03:37:00.581" v="474" actId="478"/>
            <ac:spMkLst>
              <pc:docMk/>
              <pc:sldMasterMk cId="2484891439" sldId="2147483691"/>
              <pc:sldLayoutMk cId="3534398040" sldId="2147483696"/>
              <ac:spMk id="15" creationId="{1051B93B-E388-5540-9E2C-80B664E1BD37}"/>
            </ac:spMkLst>
          </pc:spChg>
          <pc:spChg chg="add mod">
            <ac:chgData name="#NG CHI HUI#" userId="a8074964-3c0e-453e-bf61-1d9101821b9c" providerId="ADAL" clId="{6F6D8026-9D7B-E249-B11F-152A018EB705}" dt="2021-04-01T03:43:10.622" v="631"/>
            <ac:spMkLst>
              <pc:docMk/>
              <pc:sldMasterMk cId="2484891439" sldId="2147483691"/>
              <pc:sldLayoutMk cId="3534398040" sldId="2147483696"/>
              <ac:spMk id="17" creationId="{7337B255-531D-8241-803F-246AB92A371F}"/>
            </ac:spMkLst>
          </pc:spChg>
          <pc:picChg chg="add del mod">
            <ac:chgData name="#NG CHI HUI#" userId="a8074964-3c0e-453e-bf61-1d9101821b9c" providerId="ADAL" clId="{6F6D8026-9D7B-E249-B11F-152A018EB705}" dt="2021-04-01T03:33:40.769" v="370"/>
            <ac:picMkLst>
              <pc:docMk/>
              <pc:sldMasterMk cId="2484891439" sldId="2147483691"/>
              <pc:sldLayoutMk cId="3534398040" sldId="2147483696"/>
              <ac:picMk id="13" creationId="{D7F94FEB-1B37-C74E-A1A7-A707AA52CBE1}"/>
            </ac:picMkLst>
          </pc:picChg>
          <pc:picChg chg="add del mod">
            <ac:chgData name="#NG CHI HUI#" userId="a8074964-3c0e-453e-bf61-1d9101821b9c" providerId="ADAL" clId="{6F6D8026-9D7B-E249-B11F-152A018EB705}" dt="2021-04-01T03:36:58.183" v="472" actId="478"/>
            <ac:picMkLst>
              <pc:docMk/>
              <pc:sldMasterMk cId="2484891439" sldId="2147483691"/>
              <pc:sldLayoutMk cId="3534398040" sldId="2147483696"/>
              <ac:picMk id="16" creationId="{7B425D2F-984D-E449-8DC3-0DC46E1FAF6D}"/>
            </ac:picMkLst>
          </pc:picChg>
        </pc:sldLayoutChg>
        <pc:sldLayoutChg chg="addSp delSp modSp mod">
          <pc:chgData name="#NG CHI HUI#" userId="a8074964-3c0e-453e-bf61-1d9101821b9c" providerId="ADAL" clId="{6F6D8026-9D7B-E249-B11F-152A018EB705}" dt="2021-04-01T03:43:18.269" v="635"/>
          <pc:sldLayoutMkLst>
            <pc:docMk/>
            <pc:sldMasterMk cId="2484891439" sldId="2147483691"/>
            <pc:sldLayoutMk cId="2322387148" sldId="2147483698"/>
          </pc:sldLayoutMkLst>
          <pc:spChg chg="add del mod">
            <ac:chgData name="#NG CHI HUI#" userId="a8074964-3c0e-453e-bf61-1d9101821b9c" providerId="ADAL" clId="{6F6D8026-9D7B-E249-B11F-152A018EB705}" dt="2021-04-01T03:21:24.741" v="157" actId="478"/>
            <ac:spMkLst>
              <pc:docMk/>
              <pc:sldMasterMk cId="2484891439" sldId="2147483691"/>
              <pc:sldLayoutMk cId="2322387148" sldId="2147483698"/>
              <ac:spMk id="4" creationId="{B96C6B4E-D590-3A42-A43D-80B0926FA9F8}"/>
            </ac:spMkLst>
          </pc:spChg>
          <pc:spChg chg="add del mod">
            <ac:chgData name="#NG CHI HUI#" userId="a8074964-3c0e-453e-bf61-1d9101821b9c" providerId="ADAL" clId="{6F6D8026-9D7B-E249-B11F-152A018EB705}" dt="2021-04-01T03:43:17.809" v="634" actId="478"/>
            <ac:spMkLst>
              <pc:docMk/>
              <pc:sldMasterMk cId="2484891439" sldId="2147483691"/>
              <pc:sldLayoutMk cId="2322387148" sldId="2147483698"/>
              <ac:spMk id="5" creationId="{A38EE883-7A05-4445-9A1F-5234C705CD2E}"/>
            </ac:spMkLst>
          </pc:spChg>
          <pc:spChg chg="add del mod">
            <ac:chgData name="#NG CHI HUI#" userId="a8074964-3c0e-453e-bf61-1d9101821b9c" providerId="ADAL" clId="{6F6D8026-9D7B-E249-B11F-152A018EB705}" dt="2021-04-01T03:33:39.276" v="368"/>
            <ac:spMkLst>
              <pc:docMk/>
              <pc:sldMasterMk cId="2484891439" sldId="2147483691"/>
              <pc:sldLayoutMk cId="2322387148" sldId="2147483698"/>
              <ac:spMk id="6" creationId="{9976DC9D-21D6-1242-B04F-B8D71B699361}"/>
            </ac:spMkLst>
          </pc:spChg>
          <pc:spChg chg="add del mod">
            <ac:chgData name="#NG CHI HUI#" userId="a8074964-3c0e-453e-bf61-1d9101821b9c" providerId="ADAL" clId="{6F6D8026-9D7B-E249-B11F-152A018EB705}" dt="2021-04-01T03:33:39.276" v="368"/>
            <ac:spMkLst>
              <pc:docMk/>
              <pc:sldMasterMk cId="2484891439" sldId="2147483691"/>
              <pc:sldLayoutMk cId="2322387148" sldId="2147483698"/>
              <ac:spMk id="7" creationId="{C9F0EC0C-47FC-7A49-BF59-6E9DB887B251}"/>
            </ac:spMkLst>
          </pc:spChg>
          <pc:spChg chg="add del mod">
            <ac:chgData name="#NG CHI HUI#" userId="a8074964-3c0e-453e-bf61-1d9101821b9c" providerId="ADAL" clId="{6F6D8026-9D7B-E249-B11F-152A018EB705}" dt="2021-04-01T03:37:13.137" v="483" actId="478"/>
            <ac:spMkLst>
              <pc:docMk/>
              <pc:sldMasterMk cId="2484891439" sldId="2147483691"/>
              <pc:sldLayoutMk cId="2322387148" sldId="2147483698"/>
              <ac:spMk id="9" creationId="{C1FB765D-0BDD-BB46-9016-8E17FE0C28FF}"/>
            </ac:spMkLst>
          </pc:spChg>
          <pc:spChg chg="add del mod">
            <ac:chgData name="#NG CHI HUI#" userId="a8074964-3c0e-453e-bf61-1d9101821b9c" providerId="ADAL" clId="{6F6D8026-9D7B-E249-B11F-152A018EB705}" dt="2021-04-01T03:37:18.446" v="489" actId="478"/>
            <ac:spMkLst>
              <pc:docMk/>
              <pc:sldMasterMk cId="2484891439" sldId="2147483691"/>
              <pc:sldLayoutMk cId="2322387148" sldId="2147483698"/>
              <ac:spMk id="10" creationId="{7534EEEE-B55A-464D-8FFC-DFF8F3DCEC4E}"/>
            </ac:spMkLst>
          </pc:spChg>
          <pc:spChg chg="add mod">
            <ac:chgData name="#NG CHI HUI#" userId="a8074964-3c0e-453e-bf61-1d9101821b9c" providerId="ADAL" clId="{6F6D8026-9D7B-E249-B11F-152A018EB705}" dt="2021-04-01T03:43:18.269" v="635"/>
            <ac:spMkLst>
              <pc:docMk/>
              <pc:sldMasterMk cId="2484891439" sldId="2147483691"/>
              <pc:sldLayoutMk cId="2322387148" sldId="2147483698"/>
              <ac:spMk id="12" creationId="{920B5F48-AC38-3B4D-BB6F-DA6647BB8605}"/>
            </ac:spMkLst>
          </pc:spChg>
          <pc:picChg chg="add del mod">
            <ac:chgData name="#NG CHI HUI#" userId="a8074964-3c0e-453e-bf61-1d9101821b9c" providerId="ADAL" clId="{6F6D8026-9D7B-E249-B11F-152A018EB705}" dt="2021-04-01T03:33:39.276" v="368"/>
            <ac:picMkLst>
              <pc:docMk/>
              <pc:sldMasterMk cId="2484891439" sldId="2147483691"/>
              <pc:sldLayoutMk cId="2322387148" sldId="2147483698"/>
              <ac:picMk id="8" creationId="{EF002DF0-093E-864E-A547-EE208C11B915}"/>
            </ac:picMkLst>
          </pc:picChg>
          <pc:picChg chg="add del mod">
            <ac:chgData name="#NG CHI HUI#" userId="a8074964-3c0e-453e-bf61-1d9101821b9c" providerId="ADAL" clId="{6F6D8026-9D7B-E249-B11F-152A018EB705}" dt="2021-04-01T03:37:14.271" v="485" actId="478"/>
            <ac:picMkLst>
              <pc:docMk/>
              <pc:sldMasterMk cId="2484891439" sldId="2147483691"/>
              <pc:sldLayoutMk cId="2322387148" sldId="2147483698"/>
              <ac:picMk id="11" creationId="{CAAFA77F-35CD-F645-ABFC-5AB115076225}"/>
            </ac:picMkLst>
          </pc:picChg>
        </pc:sldLayoutChg>
        <pc:sldLayoutChg chg="addSp delSp modSp mod">
          <pc:chgData name="#NG CHI HUI#" userId="a8074964-3c0e-453e-bf61-1d9101821b9c" providerId="ADAL" clId="{6F6D8026-9D7B-E249-B11F-152A018EB705}" dt="2021-04-01T03:43:22.186" v="637"/>
          <pc:sldLayoutMkLst>
            <pc:docMk/>
            <pc:sldMasterMk cId="2484891439" sldId="2147483691"/>
            <pc:sldLayoutMk cId="681942421" sldId="2147483699"/>
          </pc:sldLayoutMkLst>
          <pc:spChg chg="mod">
            <ac:chgData name="#NG CHI HUI#" userId="a8074964-3c0e-453e-bf61-1d9101821b9c" providerId="ADAL" clId="{6F6D8026-9D7B-E249-B11F-152A018EB705}" dt="2021-04-01T03:24:44.277" v="207" actId="14100"/>
            <ac:spMkLst>
              <pc:docMk/>
              <pc:sldMasterMk cId="2484891439" sldId="2147483691"/>
              <pc:sldLayoutMk cId="681942421" sldId="2147483699"/>
              <ac:spMk id="2" creationId="{6A0FF897-FD17-4CB2-ACD9-AC80ADC219A4}"/>
            </ac:spMkLst>
          </pc:spChg>
          <pc:spChg chg="add del mod">
            <ac:chgData name="#NG CHI HUI#" userId="a8074964-3c0e-453e-bf61-1d9101821b9c" providerId="ADAL" clId="{6F6D8026-9D7B-E249-B11F-152A018EB705}" dt="2021-04-01T03:21:27.203" v="159" actId="478"/>
            <ac:spMkLst>
              <pc:docMk/>
              <pc:sldMasterMk cId="2484891439" sldId="2147483691"/>
              <pc:sldLayoutMk cId="681942421" sldId="2147483699"/>
              <ac:spMk id="7" creationId="{127CA843-8800-5F4D-A68B-5A5CE6A03640}"/>
            </ac:spMkLst>
          </pc:spChg>
          <pc:spChg chg="add del mod">
            <ac:chgData name="#NG CHI HUI#" userId="a8074964-3c0e-453e-bf61-1d9101821b9c" providerId="ADAL" clId="{6F6D8026-9D7B-E249-B11F-152A018EB705}" dt="2021-04-01T03:21:30.496" v="162" actId="478"/>
            <ac:spMkLst>
              <pc:docMk/>
              <pc:sldMasterMk cId="2484891439" sldId="2147483691"/>
              <pc:sldLayoutMk cId="681942421" sldId="2147483699"/>
              <ac:spMk id="8" creationId="{26C0FDD9-750D-1C4C-99BD-6621A04E5478}"/>
            </ac:spMkLst>
          </pc:spChg>
          <pc:spChg chg="add del mod">
            <ac:chgData name="#NG CHI HUI#" userId="a8074964-3c0e-453e-bf61-1d9101821b9c" providerId="ADAL" clId="{6F6D8026-9D7B-E249-B11F-152A018EB705}" dt="2021-04-01T03:43:21.693" v="636" actId="478"/>
            <ac:spMkLst>
              <pc:docMk/>
              <pc:sldMasterMk cId="2484891439" sldId="2147483691"/>
              <pc:sldLayoutMk cId="681942421" sldId="2147483699"/>
              <ac:spMk id="9" creationId="{D63DA832-CCFB-344D-B1D0-54B1B7578379}"/>
            </ac:spMkLst>
          </pc:spChg>
          <pc:spChg chg="add del mod">
            <ac:chgData name="#NG CHI HUI#" userId="a8074964-3c0e-453e-bf61-1d9101821b9c" providerId="ADAL" clId="{6F6D8026-9D7B-E249-B11F-152A018EB705}" dt="2021-04-01T03:37:23.108" v="493" actId="478"/>
            <ac:spMkLst>
              <pc:docMk/>
              <pc:sldMasterMk cId="2484891439" sldId="2147483691"/>
              <pc:sldLayoutMk cId="681942421" sldId="2147483699"/>
              <ac:spMk id="10" creationId="{F18BB0B0-3449-2149-B16D-196AD4D52C87}"/>
            </ac:spMkLst>
          </pc:spChg>
          <pc:spChg chg="add del mod">
            <ac:chgData name="#NG CHI HUI#" userId="a8074964-3c0e-453e-bf61-1d9101821b9c" providerId="ADAL" clId="{6F6D8026-9D7B-E249-B11F-152A018EB705}" dt="2021-04-01T03:37:24.396" v="495" actId="478"/>
            <ac:spMkLst>
              <pc:docMk/>
              <pc:sldMasterMk cId="2484891439" sldId="2147483691"/>
              <pc:sldLayoutMk cId="681942421" sldId="2147483699"/>
              <ac:spMk id="11" creationId="{1BCD57AF-4955-7144-9319-E50AB6CFD7BC}"/>
            </ac:spMkLst>
          </pc:spChg>
          <pc:spChg chg="add mod">
            <ac:chgData name="#NG CHI HUI#" userId="a8074964-3c0e-453e-bf61-1d9101821b9c" providerId="ADAL" clId="{6F6D8026-9D7B-E249-B11F-152A018EB705}" dt="2021-04-01T03:43:22.186" v="637"/>
            <ac:spMkLst>
              <pc:docMk/>
              <pc:sldMasterMk cId="2484891439" sldId="2147483691"/>
              <pc:sldLayoutMk cId="681942421" sldId="2147483699"/>
              <ac:spMk id="13" creationId="{5DF8F2A9-2E8B-3241-8982-8009FBBB8C7B}"/>
            </ac:spMkLst>
          </pc:spChg>
          <pc:picChg chg="add del mod">
            <ac:chgData name="#NG CHI HUI#" userId="a8074964-3c0e-453e-bf61-1d9101821b9c" providerId="ADAL" clId="{6F6D8026-9D7B-E249-B11F-152A018EB705}" dt="2021-04-01T03:37:25.930" v="497" actId="478"/>
            <ac:picMkLst>
              <pc:docMk/>
              <pc:sldMasterMk cId="2484891439" sldId="2147483691"/>
              <pc:sldLayoutMk cId="681942421" sldId="2147483699"/>
              <ac:picMk id="12" creationId="{04EB2CAE-FBB2-D240-AA2A-0686DC401F07}"/>
            </ac:picMkLst>
          </pc:picChg>
        </pc:sldLayoutChg>
        <pc:sldLayoutChg chg="addSp delSp modSp mod">
          <pc:chgData name="#NG CHI HUI#" userId="a8074964-3c0e-453e-bf61-1d9101821b9c" providerId="ADAL" clId="{6F6D8026-9D7B-E249-B11F-152A018EB705}" dt="2021-04-01T03:43:26.975" v="639"/>
          <pc:sldLayoutMkLst>
            <pc:docMk/>
            <pc:sldMasterMk cId="2484891439" sldId="2147483691"/>
            <pc:sldLayoutMk cId="3357192942" sldId="2147483700"/>
          </pc:sldLayoutMkLst>
          <pc:spChg chg="mod">
            <ac:chgData name="#NG CHI HUI#" userId="a8074964-3c0e-453e-bf61-1d9101821b9c" providerId="ADAL" clId="{6F6D8026-9D7B-E249-B11F-152A018EB705}" dt="2021-04-01T03:24:55.869" v="208" actId="14100"/>
            <ac:spMkLst>
              <pc:docMk/>
              <pc:sldMasterMk cId="2484891439" sldId="2147483691"/>
              <pc:sldLayoutMk cId="3357192942" sldId="2147483700"/>
              <ac:spMk id="2" creationId="{37E89441-DFA0-4B73-AE80-60810F5054AD}"/>
            </ac:spMkLst>
          </pc:spChg>
          <pc:spChg chg="add del mod">
            <ac:chgData name="#NG CHI HUI#" userId="a8074964-3c0e-453e-bf61-1d9101821b9c" providerId="ADAL" clId="{6F6D8026-9D7B-E249-B11F-152A018EB705}" dt="2021-04-01T03:21:34.649" v="164" actId="478"/>
            <ac:spMkLst>
              <pc:docMk/>
              <pc:sldMasterMk cId="2484891439" sldId="2147483691"/>
              <pc:sldLayoutMk cId="3357192942" sldId="2147483700"/>
              <ac:spMk id="7" creationId="{57CEC2BB-95D0-6649-BCD5-43D6104C4DF4}"/>
            </ac:spMkLst>
          </pc:spChg>
          <pc:spChg chg="add mod">
            <ac:chgData name="#NG CHI HUI#" userId="a8074964-3c0e-453e-bf61-1d9101821b9c" providerId="ADAL" clId="{6F6D8026-9D7B-E249-B11F-152A018EB705}" dt="2021-04-01T03:21:34.944" v="165"/>
            <ac:spMkLst>
              <pc:docMk/>
              <pc:sldMasterMk cId="2484891439" sldId="2147483691"/>
              <pc:sldLayoutMk cId="3357192942" sldId="2147483700"/>
              <ac:spMk id="8" creationId="{F18781A7-6E11-D84B-990F-20F7CAEE5862}"/>
            </ac:spMkLst>
          </pc:spChg>
          <pc:spChg chg="add mod">
            <ac:chgData name="#NG CHI HUI#" userId="a8074964-3c0e-453e-bf61-1d9101821b9c" providerId="ADAL" clId="{6F6D8026-9D7B-E249-B11F-152A018EB705}" dt="2021-04-01T03:34:31.738" v="394"/>
            <ac:spMkLst>
              <pc:docMk/>
              <pc:sldMasterMk cId="2484891439" sldId="2147483691"/>
              <pc:sldLayoutMk cId="3357192942" sldId="2147483700"/>
              <ac:spMk id="9" creationId="{BC3649AE-904A-934E-827A-9066F4229A05}"/>
            </ac:spMkLst>
          </pc:spChg>
          <pc:spChg chg="add del mod">
            <ac:chgData name="#NG CHI HUI#" userId="a8074964-3c0e-453e-bf61-1d9101821b9c" providerId="ADAL" clId="{6F6D8026-9D7B-E249-B11F-152A018EB705}" dt="2021-04-01T03:43:26.528" v="638" actId="478"/>
            <ac:spMkLst>
              <pc:docMk/>
              <pc:sldMasterMk cId="2484891439" sldId="2147483691"/>
              <pc:sldLayoutMk cId="3357192942" sldId="2147483700"/>
              <ac:spMk id="10" creationId="{74703D8B-BF67-1043-9F19-32ACAE97B57C}"/>
            </ac:spMkLst>
          </pc:spChg>
          <pc:spChg chg="add mod">
            <ac:chgData name="#NG CHI HUI#" userId="a8074964-3c0e-453e-bf61-1d9101821b9c" providerId="ADAL" clId="{6F6D8026-9D7B-E249-B11F-152A018EB705}" dt="2021-04-01T03:43:26.975" v="639"/>
            <ac:spMkLst>
              <pc:docMk/>
              <pc:sldMasterMk cId="2484891439" sldId="2147483691"/>
              <pc:sldLayoutMk cId="3357192942" sldId="2147483700"/>
              <ac:spMk id="12" creationId="{8913DE2A-1329-B641-BB96-630138BD55A9}"/>
            </ac:spMkLst>
          </pc:spChg>
          <pc:picChg chg="add del mod">
            <ac:chgData name="#NG CHI HUI#" userId="a8074964-3c0e-453e-bf61-1d9101821b9c" providerId="ADAL" clId="{6F6D8026-9D7B-E249-B11F-152A018EB705}" dt="2021-04-01T03:37:33.474" v="501" actId="478"/>
            <ac:picMkLst>
              <pc:docMk/>
              <pc:sldMasterMk cId="2484891439" sldId="2147483691"/>
              <pc:sldLayoutMk cId="3357192942" sldId="2147483700"/>
              <ac:picMk id="11" creationId="{18E19D93-AFA0-BC44-A299-43F3BCD8B1B1}"/>
            </ac:picMkLst>
          </pc:picChg>
        </pc:sldLayoutChg>
        <pc:sldLayoutChg chg="addSp delSp modSp mod">
          <pc:chgData name="#NG CHI HUI#" userId="a8074964-3c0e-453e-bf61-1d9101821b9c" providerId="ADAL" clId="{6F6D8026-9D7B-E249-B11F-152A018EB705}" dt="2021-04-01T03:43:30.840" v="641"/>
          <pc:sldLayoutMkLst>
            <pc:docMk/>
            <pc:sldMasterMk cId="2484891439" sldId="2147483691"/>
            <pc:sldLayoutMk cId="35747451" sldId="2147483701"/>
          </pc:sldLayoutMkLst>
          <pc:spChg chg="mod">
            <ac:chgData name="#NG CHI HUI#" userId="a8074964-3c0e-453e-bf61-1d9101821b9c" providerId="ADAL" clId="{6F6D8026-9D7B-E249-B11F-152A018EB705}" dt="2021-04-01T03:25:03.988" v="209" actId="14100"/>
            <ac:spMkLst>
              <pc:docMk/>
              <pc:sldMasterMk cId="2484891439" sldId="2147483691"/>
              <pc:sldLayoutMk cId="35747451" sldId="2147483701"/>
              <ac:spMk id="2" creationId="{CA094EC3-EE34-48AD-94B4-E7B698B1DE1C}"/>
            </ac:spMkLst>
          </pc:spChg>
          <pc:spChg chg="add del mod">
            <ac:chgData name="#NG CHI HUI#" userId="a8074964-3c0e-453e-bf61-1d9101821b9c" providerId="ADAL" clId="{6F6D8026-9D7B-E249-B11F-152A018EB705}" dt="2021-04-01T03:21:37.343" v="166" actId="478"/>
            <ac:spMkLst>
              <pc:docMk/>
              <pc:sldMasterMk cId="2484891439" sldId="2147483691"/>
              <pc:sldLayoutMk cId="35747451" sldId="2147483701"/>
              <ac:spMk id="6" creationId="{470F50CD-9470-0541-A7E2-AC729613D3E9}"/>
            </ac:spMkLst>
          </pc:spChg>
          <pc:spChg chg="add del mod">
            <ac:chgData name="#NG CHI HUI#" userId="a8074964-3c0e-453e-bf61-1d9101821b9c" providerId="ADAL" clId="{6F6D8026-9D7B-E249-B11F-152A018EB705}" dt="2021-04-01T03:43:30.355" v="640" actId="478"/>
            <ac:spMkLst>
              <pc:docMk/>
              <pc:sldMasterMk cId="2484891439" sldId="2147483691"/>
              <pc:sldLayoutMk cId="35747451" sldId="2147483701"/>
              <ac:spMk id="7" creationId="{27EFDE83-0B1A-BD40-9D1F-CE456EE46030}"/>
            </ac:spMkLst>
          </pc:spChg>
          <pc:spChg chg="add del mod">
            <ac:chgData name="#NG CHI HUI#" userId="a8074964-3c0e-453e-bf61-1d9101821b9c" providerId="ADAL" clId="{6F6D8026-9D7B-E249-B11F-152A018EB705}" dt="2021-04-01T03:37:40.007" v="504" actId="478"/>
            <ac:spMkLst>
              <pc:docMk/>
              <pc:sldMasterMk cId="2484891439" sldId="2147483691"/>
              <pc:sldLayoutMk cId="35747451" sldId="2147483701"/>
              <ac:spMk id="8" creationId="{ABDCE6A1-539D-9E4D-BA2D-9AEAA0D0E3BD}"/>
            </ac:spMkLst>
          </pc:spChg>
          <pc:spChg chg="add del mod">
            <ac:chgData name="#NG CHI HUI#" userId="a8074964-3c0e-453e-bf61-1d9101821b9c" providerId="ADAL" clId="{6F6D8026-9D7B-E249-B11F-152A018EB705}" dt="2021-04-01T03:37:44.997" v="507" actId="478"/>
            <ac:spMkLst>
              <pc:docMk/>
              <pc:sldMasterMk cId="2484891439" sldId="2147483691"/>
              <pc:sldLayoutMk cId="35747451" sldId="2147483701"/>
              <ac:spMk id="9" creationId="{99C5AAEF-1403-7445-9193-71FC9887C085}"/>
            </ac:spMkLst>
          </pc:spChg>
          <pc:spChg chg="add mod">
            <ac:chgData name="#NG CHI HUI#" userId="a8074964-3c0e-453e-bf61-1d9101821b9c" providerId="ADAL" clId="{6F6D8026-9D7B-E249-B11F-152A018EB705}" dt="2021-04-01T03:43:30.840" v="641"/>
            <ac:spMkLst>
              <pc:docMk/>
              <pc:sldMasterMk cId="2484891439" sldId="2147483691"/>
              <pc:sldLayoutMk cId="35747451" sldId="2147483701"/>
              <ac:spMk id="11" creationId="{97965AA3-1526-C747-ACCF-17B3F9F24F17}"/>
            </ac:spMkLst>
          </pc:spChg>
          <pc:picChg chg="add del mod">
            <ac:chgData name="#NG CHI HUI#" userId="a8074964-3c0e-453e-bf61-1d9101821b9c" providerId="ADAL" clId="{6F6D8026-9D7B-E249-B11F-152A018EB705}" dt="2021-04-01T03:37:42.117" v="506" actId="478"/>
            <ac:picMkLst>
              <pc:docMk/>
              <pc:sldMasterMk cId="2484891439" sldId="2147483691"/>
              <pc:sldLayoutMk cId="35747451" sldId="2147483701"/>
              <ac:picMk id="10" creationId="{6D69AD9C-EC98-EC4A-9A52-411AB820DFD7}"/>
            </ac:picMkLst>
          </pc:picChg>
        </pc:sldLayoutChg>
        <pc:sldLayoutChg chg="addSp delSp modSp mod">
          <pc:chgData name="#NG CHI HUI#" userId="a8074964-3c0e-453e-bf61-1d9101821b9c" providerId="ADAL" clId="{6F6D8026-9D7B-E249-B11F-152A018EB705}" dt="2021-04-01T03:43:34.506" v="644"/>
          <pc:sldLayoutMkLst>
            <pc:docMk/>
            <pc:sldMasterMk cId="2484891439" sldId="2147483691"/>
            <pc:sldLayoutMk cId="1444735583" sldId="2147483702"/>
          </pc:sldLayoutMkLst>
          <pc:spChg chg="add del mod">
            <ac:chgData name="#NG CHI HUI#" userId="a8074964-3c0e-453e-bf61-1d9101821b9c" providerId="ADAL" clId="{6F6D8026-9D7B-E249-B11F-152A018EB705}" dt="2021-04-01T03:21:42.018" v="169" actId="478"/>
            <ac:spMkLst>
              <pc:docMk/>
              <pc:sldMasterMk cId="2484891439" sldId="2147483691"/>
              <pc:sldLayoutMk cId="1444735583" sldId="2147483702"/>
              <ac:spMk id="6" creationId="{00132902-A9D7-7A44-ADB7-61C92B84DEE9}"/>
            </ac:spMkLst>
          </pc:spChg>
          <pc:spChg chg="add del mod">
            <ac:chgData name="#NG CHI HUI#" userId="a8074964-3c0e-453e-bf61-1d9101821b9c" providerId="ADAL" clId="{6F6D8026-9D7B-E249-B11F-152A018EB705}" dt="2021-04-01T03:21:43.568" v="170" actId="478"/>
            <ac:spMkLst>
              <pc:docMk/>
              <pc:sldMasterMk cId="2484891439" sldId="2147483691"/>
              <pc:sldLayoutMk cId="1444735583" sldId="2147483702"/>
              <ac:spMk id="7" creationId="{F4B8B0CE-8AB4-374F-B9A1-6AD8ECCA19C4}"/>
            </ac:spMkLst>
          </pc:spChg>
          <pc:spChg chg="add del mod">
            <ac:chgData name="#NG CHI HUI#" userId="a8074964-3c0e-453e-bf61-1d9101821b9c" providerId="ADAL" clId="{6F6D8026-9D7B-E249-B11F-152A018EB705}" dt="2021-04-01T03:43:34.038" v="643" actId="478"/>
            <ac:spMkLst>
              <pc:docMk/>
              <pc:sldMasterMk cId="2484891439" sldId="2147483691"/>
              <pc:sldLayoutMk cId="1444735583" sldId="2147483702"/>
              <ac:spMk id="8" creationId="{D9B8747D-1F82-3C4D-9AFE-D6325B02EEFF}"/>
            </ac:spMkLst>
          </pc:spChg>
          <pc:spChg chg="add del mod">
            <ac:chgData name="#NG CHI HUI#" userId="a8074964-3c0e-453e-bf61-1d9101821b9c" providerId="ADAL" clId="{6F6D8026-9D7B-E249-B11F-152A018EB705}" dt="2021-04-01T03:37:50.485" v="510" actId="478"/>
            <ac:spMkLst>
              <pc:docMk/>
              <pc:sldMasterMk cId="2484891439" sldId="2147483691"/>
              <pc:sldLayoutMk cId="1444735583" sldId="2147483702"/>
              <ac:spMk id="9" creationId="{8EB3C7E4-96D4-D149-891F-4BE3994C28A3}"/>
            </ac:spMkLst>
          </pc:spChg>
          <pc:spChg chg="add del mod">
            <ac:chgData name="#NG CHI HUI#" userId="a8074964-3c0e-453e-bf61-1d9101821b9c" providerId="ADAL" clId="{6F6D8026-9D7B-E249-B11F-152A018EB705}" dt="2021-04-01T03:37:52.328" v="512" actId="478"/>
            <ac:spMkLst>
              <pc:docMk/>
              <pc:sldMasterMk cId="2484891439" sldId="2147483691"/>
              <pc:sldLayoutMk cId="1444735583" sldId="2147483702"/>
              <ac:spMk id="10" creationId="{3A7A75E4-BF36-E648-B268-F938AF705273}"/>
            </ac:spMkLst>
          </pc:spChg>
          <pc:spChg chg="add mod">
            <ac:chgData name="#NG CHI HUI#" userId="a8074964-3c0e-453e-bf61-1d9101821b9c" providerId="ADAL" clId="{6F6D8026-9D7B-E249-B11F-152A018EB705}" dt="2021-04-01T03:43:34.506" v="644"/>
            <ac:spMkLst>
              <pc:docMk/>
              <pc:sldMasterMk cId="2484891439" sldId="2147483691"/>
              <pc:sldLayoutMk cId="1444735583" sldId="2147483702"/>
              <ac:spMk id="12" creationId="{F24A8401-B338-F94F-986D-CF37785A220A}"/>
            </ac:spMkLst>
          </pc:spChg>
          <pc:picChg chg="add del mod">
            <ac:chgData name="#NG CHI HUI#" userId="a8074964-3c0e-453e-bf61-1d9101821b9c" providerId="ADAL" clId="{6F6D8026-9D7B-E249-B11F-152A018EB705}" dt="2021-04-01T03:37:53.918" v="513" actId="478"/>
            <ac:picMkLst>
              <pc:docMk/>
              <pc:sldMasterMk cId="2484891439" sldId="2147483691"/>
              <pc:sldLayoutMk cId="1444735583" sldId="2147483702"/>
              <ac:picMk id="11" creationId="{B1FA2977-2F93-0F49-951B-31DFCFD9C1A4}"/>
            </ac:picMkLst>
          </pc:picChg>
        </pc:sldLayoutChg>
        <pc:sldLayoutChg chg="del">
          <pc:chgData name="#NG CHI HUI#" userId="a8074964-3c0e-453e-bf61-1d9101821b9c" providerId="ADAL" clId="{6F6D8026-9D7B-E249-B11F-152A018EB705}" dt="2021-04-07T02:09:30.941" v="19034" actId="2696"/>
          <pc:sldLayoutMkLst>
            <pc:docMk/>
            <pc:sldMasterMk cId="2484891439" sldId="2147483691"/>
            <pc:sldLayoutMk cId="1046286050" sldId="2147483703"/>
          </pc:sldLayoutMkLst>
        </pc:sldLayoutChg>
        <pc:sldLayoutChg chg="addSp delSp modSp mod">
          <pc:chgData name="#NG CHI HUI#" userId="a8074964-3c0e-453e-bf61-1d9101821b9c" providerId="ADAL" clId="{6F6D8026-9D7B-E249-B11F-152A018EB705}" dt="2021-04-01T03:43:38.721" v="646"/>
          <pc:sldLayoutMkLst>
            <pc:docMk/>
            <pc:sldMasterMk cId="2484891439" sldId="2147483691"/>
            <pc:sldLayoutMk cId="2440618533" sldId="2147483704"/>
          </pc:sldLayoutMkLst>
          <pc:spChg chg="add del mod">
            <ac:chgData name="#NG CHI HUI#" userId="a8074964-3c0e-453e-bf61-1d9101821b9c" providerId="ADAL" clId="{6F6D8026-9D7B-E249-B11F-152A018EB705}" dt="2021-04-01T03:43:38.250" v="645" actId="478"/>
            <ac:spMkLst>
              <pc:docMk/>
              <pc:sldMasterMk cId="2484891439" sldId="2147483691"/>
              <pc:sldLayoutMk cId="2440618533" sldId="2147483704"/>
              <ac:spMk id="4" creationId="{C26BCA7F-07A8-6B4A-B911-05813FC64426}"/>
            </ac:spMkLst>
          </pc:spChg>
          <pc:spChg chg="add del mod">
            <ac:chgData name="#NG CHI HUI#" userId="a8074964-3c0e-453e-bf61-1d9101821b9c" providerId="ADAL" clId="{6F6D8026-9D7B-E249-B11F-152A018EB705}" dt="2021-04-01T03:35:56.321" v="442"/>
            <ac:spMkLst>
              <pc:docMk/>
              <pc:sldMasterMk cId="2484891439" sldId="2147483691"/>
              <pc:sldLayoutMk cId="2440618533" sldId="2147483704"/>
              <ac:spMk id="5" creationId="{1185EF04-D2B0-BF4B-939D-3CE552C3AD12}"/>
            </ac:spMkLst>
          </pc:spChg>
          <pc:spChg chg="add del mod">
            <ac:chgData name="#NG CHI HUI#" userId="a8074964-3c0e-453e-bf61-1d9101821b9c" providerId="ADAL" clId="{6F6D8026-9D7B-E249-B11F-152A018EB705}" dt="2021-04-01T03:35:56.321" v="442"/>
            <ac:spMkLst>
              <pc:docMk/>
              <pc:sldMasterMk cId="2484891439" sldId="2147483691"/>
              <pc:sldLayoutMk cId="2440618533" sldId="2147483704"/>
              <ac:spMk id="6" creationId="{B5BC8A01-2987-BA4C-B230-FC47EA778BC4}"/>
            </ac:spMkLst>
          </pc:spChg>
          <pc:spChg chg="add mod">
            <ac:chgData name="#NG CHI HUI#" userId="a8074964-3c0e-453e-bf61-1d9101821b9c" providerId="ADAL" clId="{6F6D8026-9D7B-E249-B11F-152A018EB705}" dt="2021-04-01T03:43:38.721" v="646"/>
            <ac:spMkLst>
              <pc:docMk/>
              <pc:sldMasterMk cId="2484891439" sldId="2147483691"/>
              <pc:sldLayoutMk cId="2440618533" sldId="2147483704"/>
              <ac:spMk id="8" creationId="{329AF3DC-97B0-BD43-AF99-7FF6EAA218EC}"/>
            </ac:spMkLst>
          </pc:spChg>
          <pc:picChg chg="add del mod">
            <ac:chgData name="#NG CHI HUI#" userId="a8074964-3c0e-453e-bf61-1d9101821b9c" providerId="ADAL" clId="{6F6D8026-9D7B-E249-B11F-152A018EB705}" dt="2021-04-01T03:35:56.321" v="442"/>
            <ac:picMkLst>
              <pc:docMk/>
              <pc:sldMasterMk cId="2484891439" sldId="2147483691"/>
              <pc:sldLayoutMk cId="2440618533" sldId="2147483704"/>
              <ac:picMk id="7" creationId="{FB6E1C4C-BCB5-5E4E-8296-0168474E8F09}"/>
            </ac:picMkLst>
          </pc:picChg>
        </pc:sldLayoutChg>
        <pc:sldLayoutChg chg="addSp delSp modSp mod">
          <pc:chgData name="#NG CHI HUI#" userId="a8074964-3c0e-453e-bf61-1d9101821b9c" providerId="ADAL" clId="{6F6D8026-9D7B-E249-B11F-152A018EB705}" dt="2021-04-01T03:43:44.559" v="649"/>
          <pc:sldLayoutMkLst>
            <pc:docMk/>
            <pc:sldMasterMk cId="2484891439" sldId="2147483691"/>
            <pc:sldLayoutMk cId="3726967248" sldId="2147483705"/>
          </pc:sldLayoutMkLst>
          <pc:spChg chg="mod">
            <ac:chgData name="#NG CHI HUI#" userId="a8074964-3c0e-453e-bf61-1d9101821b9c" providerId="ADAL" clId="{6F6D8026-9D7B-E249-B11F-152A018EB705}" dt="2021-04-01T03:38:33.529" v="528" actId="1076"/>
            <ac:spMkLst>
              <pc:docMk/>
              <pc:sldMasterMk cId="2484891439" sldId="2147483691"/>
              <pc:sldLayoutMk cId="3726967248" sldId="2147483705"/>
              <ac:spMk id="2" creationId="{25D6F7CB-7665-AB48-9092-7A923E0A3250}"/>
            </ac:spMkLst>
          </pc:spChg>
          <pc:spChg chg="add del mod">
            <ac:chgData name="#NG CHI HUI#" userId="a8074964-3c0e-453e-bf61-1d9101821b9c" providerId="ADAL" clId="{6F6D8026-9D7B-E249-B11F-152A018EB705}" dt="2021-04-01T03:43:44.128" v="648" actId="478"/>
            <ac:spMkLst>
              <pc:docMk/>
              <pc:sldMasterMk cId="2484891439" sldId="2147483691"/>
              <pc:sldLayoutMk cId="3726967248" sldId="2147483705"/>
              <ac:spMk id="4" creationId="{4E1543C5-30D5-A445-874D-91990BD4A511}"/>
            </ac:spMkLst>
          </pc:spChg>
          <pc:spChg chg="add del mod">
            <ac:chgData name="#NG CHI HUI#" userId="a8074964-3c0e-453e-bf61-1d9101821b9c" providerId="ADAL" clId="{6F6D8026-9D7B-E249-B11F-152A018EB705}" dt="2021-04-01T03:35:56.087" v="441"/>
            <ac:spMkLst>
              <pc:docMk/>
              <pc:sldMasterMk cId="2484891439" sldId="2147483691"/>
              <pc:sldLayoutMk cId="3726967248" sldId="2147483705"/>
              <ac:spMk id="5" creationId="{C59E46EE-476B-E446-8448-B9CCA7DBA2B2}"/>
            </ac:spMkLst>
          </pc:spChg>
          <pc:spChg chg="add del mod">
            <ac:chgData name="#NG CHI HUI#" userId="a8074964-3c0e-453e-bf61-1d9101821b9c" providerId="ADAL" clId="{6F6D8026-9D7B-E249-B11F-152A018EB705}" dt="2021-04-01T03:35:56.087" v="441"/>
            <ac:spMkLst>
              <pc:docMk/>
              <pc:sldMasterMk cId="2484891439" sldId="2147483691"/>
              <pc:sldLayoutMk cId="3726967248" sldId="2147483705"/>
              <ac:spMk id="6" creationId="{32E9CF7E-C9FD-A242-A286-2D1474F10DB5}"/>
            </ac:spMkLst>
          </pc:spChg>
          <pc:spChg chg="add mod">
            <ac:chgData name="#NG CHI HUI#" userId="a8074964-3c0e-453e-bf61-1d9101821b9c" providerId="ADAL" clId="{6F6D8026-9D7B-E249-B11F-152A018EB705}" dt="2021-04-01T03:43:44.559" v="649"/>
            <ac:spMkLst>
              <pc:docMk/>
              <pc:sldMasterMk cId="2484891439" sldId="2147483691"/>
              <pc:sldLayoutMk cId="3726967248" sldId="2147483705"/>
              <ac:spMk id="8" creationId="{4C00AAB9-FA28-8D4C-874B-F43978C97F1A}"/>
            </ac:spMkLst>
          </pc:spChg>
          <pc:picChg chg="add del mod">
            <ac:chgData name="#NG CHI HUI#" userId="a8074964-3c0e-453e-bf61-1d9101821b9c" providerId="ADAL" clId="{6F6D8026-9D7B-E249-B11F-152A018EB705}" dt="2021-04-01T03:35:56.087" v="441"/>
            <ac:picMkLst>
              <pc:docMk/>
              <pc:sldMasterMk cId="2484891439" sldId="2147483691"/>
              <pc:sldLayoutMk cId="3726967248" sldId="2147483705"/>
              <ac:picMk id="7" creationId="{CA5A580B-BD3D-8745-AF0F-6ADC4EB08CC3}"/>
            </ac:picMkLst>
          </pc:picChg>
        </pc:sldLayoutChg>
        <pc:sldLayoutChg chg="addSp delSp modSp">
          <pc:chgData name="#NG CHI HUI#" userId="a8074964-3c0e-453e-bf61-1d9101821b9c" providerId="ADAL" clId="{6F6D8026-9D7B-E249-B11F-152A018EB705}" dt="2021-04-01T03:43:47.036" v="650"/>
          <pc:sldLayoutMkLst>
            <pc:docMk/>
            <pc:sldMasterMk cId="2484891439" sldId="2147483691"/>
            <pc:sldLayoutMk cId="2854554201" sldId="2147483706"/>
          </pc:sldLayoutMkLst>
          <pc:spChg chg="add del mod">
            <ac:chgData name="#NG CHI HUI#" userId="a8074964-3c0e-453e-bf61-1d9101821b9c" providerId="ADAL" clId="{6F6D8026-9D7B-E249-B11F-152A018EB705}" dt="2021-04-01T03:35:55.872" v="440"/>
            <ac:spMkLst>
              <pc:docMk/>
              <pc:sldMasterMk cId="2484891439" sldId="2147483691"/>
              <pc:sldLayoutMk cId="2854554201" sldId="2147483706"/>
              <ac:spMk id="4" creationId="{E9EA4257-74DB-0143-A545-3CFC2CCF5D0A}"/>
            </ac:spMkLst>
          </pc:spChg>
          <pc:spChg chg="add del mod">
            <ac:chgData name="#NG CHI HUI#" userId="a8074964-3c0e-453e-bf61-1d9101821b9c" providerId="ADAL" clId="{6F6D8026-9D7B-E249-B11F-152A018EB705}" dt="2021-04-01T03:35:55.872" v="440"/>
            <ac:spMkLst>
              <pc:docMk/>
              <pc:sldMasterMk cId="2484891439" sldId="2147483691"/>
              <pc:sldLayoutMk cId="2854554201" sldId="2147483706"/>
              <ac:spMk id="5" creationId="{8091DF7B-9333-1348-8486-902AE073F3D6}"/>
            </ac:spMkLst>
          </pc:spChg>
          <pc:spChg chg="add mod">
            <ac:chgData name="#NG CHI HUI#" userId="a8074964-3c0e-453e-bf61-1d9101821b9c" providerId="ADAL" clId="{6F6D8026-9D7B-E249-B11F-152A018EB705}" dt="2021-04-01T03:43:47.036" v="650"/>
            <ac:spMkLst>
              <pc:docMk/>
              <pc:sldMasterMk cId="2484891439" sldId="2147483691"/>
              <pc:sldLayoutMk cId="2854554201" sldId="2147483706"/>
              <ac:spMk id="7" creationId="{A1D26764-0C82-DE4B-AAB9-CCEB732C85BE}"/>
            </ac:spMkLst>
          </pc:spChg>
          <pc:picChg chg="add del mod">
            <ac:chgData name="#NG CHI HUI#" userId="a8074964-3c0e-453e-bf61-1d9101821b9c" providerId="ADAL" clId="{6F6D8026-9D7B-E249-B11F-152A018EB705}" dt="2021-04-01T03:35:55.872" v="440"/>
            <ac:picMkLst>
              <pc:docMk/>
              <pc:sldMasterMk cId="2484891439" sldId="2147483691"/>
              <pc:sldLayoutMk cId="2854554201" sldId="2147483706"/>
              <ac:picMk id="6" creationId="{00038CAF-65A0-D74B-A925-A825E97167E9}"/>
            </ac:picMkLst>
          </pc:picChg>
        </pc:sldLayoutChg>
        <pc:sldLayoutChg chg="addSp delSp modSp mod">
          <pc:chgData name="#NG CHI HUI#" userId="a8074964-3c0e-453e-bf61-1d9101821b9c" providerId="ADAL" clId="{6F6D8026-9D7B-E249-B11F-152A018EB705}" dt="2021-04-01T03:43:51.046" v="652"/>
          <pc:sldLayoutMkLst>
            <pc:docMk/>
            <pc:sldMasterMk cId="2484891439" sldId="2147483691"/>
            <pc:sldLayoutMk cId="1326134620" sldId="2147483707"/>
          </pc:sldLayoutMkLst>
          <pc:spChg chg="mod">
            <ac:chgData name="#NG CHI HUI#" userId="a8074964-3c0e-453e-bf61-1d9101821b9c" providerId="ADAL" clId="{6F6D8026-9D7B-E249-B11F-152A018EB705}" dt="2021-04-01T03:26:24.001" v="215" actId="14100"/>
            <ac:spMkLst>
              <pc:docMk/>
              <pc:sldMasterMk cId="2484891439" sldId="2147483691"/>
              <pc:sldLayoutMk cId="1326134620" sldId="2147483707"/>
              <ac:spMk id="2" creationId="{FAE8849C-8159-2D47-9F32-1D471E366CAE}"/>
            </ac:spMkLst>
          </pc:spChg>
          <pc:spChg chg="add del mod">
            <ac:chgData name="#NG CHI HUI#" userId="a8074964-3c0e-453e-bf61-1d9101821b9c" providerId="ADAL" clId="{6F6D8026-9D7B-E249-B11F-152A018EB705}" dt="2021-04-01T03:43:50.498" v="651" actId="478"/>
            <ac:spMkLst>
              <pc:docMk/>
              <pc:sldMasterMk cId="2484891439" sldId="2147483691"/>
              <pc:sldLayoutMk cId="1326134620" sldId="2147483707"/>
              <ac:spMk id="5" creationId="{F8A14E9F-A819-4C41-9DAA-5C1793170BFB}"/>
            </ac:spMkLst>
          </pc:spChg>
          <pc:spChg chg="add del mod">
            <ac:chgData name="#NG CHI HUI#" userId="a8074964-3c0e-453e-bf61-1d9101821b9c" providerId="ADAL" clId="{6F6D8026-9D7B-E249-B11F-152A018EB705}" dt="2021-04-01T03:35:55.779" v="439"/>
            <ac:spMkLst>
              <pc:docMk/>
              <pc:sldMasterMk cId="2484891439" sldId="2147483691"/>
              <pc:sldLayoutMk cId="1326134620" sldId="2147483707"/>
              <ac:spMk id="6" creationId="{77DDEA66-9816-4446-9A9F-9FC9B3D542AF}"/>
            </ac:spMkLst>
          </pc:spChg>
          <pc:spChg chg="add del mod">
            <ac:chgData name="#NG CHI HUI#" userId="a8074964-3c0e-453e-bf61-1d9101821b9c" providerId="ADAL" clId="{6F6D8026-9D7B-E249-B11F-152A018EB705}" dt="2021-04-01T03:35:55.779" v="439"/>
            <ac:spMkLst>
              <pc:docMk/>
              <pc:sldMasterMk cId="2484891439" sldId="2147483691"/>
              <pc:sldLayoutMk cId="1326134620" sldId="2147483707"/>
              <ac:spMk id="7" creationId="{163D04E3-758A-F845-BE47-B7B4526BCDD4}"/>
            </ac:spMkLst>
          </pc:spChg>
          <pc:spChg chg="add mod">
            <ac:chgData name="#NG CHI HUI#" userId="a8074964-3c0e-453e-bf61-1d9101821b9c" providerId="ADAL" clId="{6F6D8026-9D7B-E249-B11F-152A018EB705}" dt="2021-04-01T03:43:51.046" v="652"/>
            <ac:spMkLst>
              <pc:docMk/>
              <pc:sldMasterMk cId="2484891439" sldId="2147483691"/>
              <pc:sldLayoutMk cId="1326134620" sldId="2147483707"/>
              <ac:spMk id="9" creationId="{6C04D1EF-73CC-6246-8563-5E0E550CBADA}"/>
            </ac:spMkLst>
          </pc:spChg>
          <pc:picChg chg="add del mod">
            <ac:chgData name="#NG CHI HUI#" userId="a8074964-3c0e-453e-bf61-1d9101821b9c" providerId="ADAL" clId="{6F6D8026-9D7B-E249-B11F-152A018EB705}" dt="2021-04-01T03:35:55.779" v="439"/>
            <ac:picMkLst>
              <pc:docMk/>
              <pc:sldMasterMk cId="2484891439" sldId="2147483691"/>
              <pc:sldLayoutMk cId="1326134620" sldId="2147483707"/>
              <ac:picMk id="8" creationId="{B17AA8C9-6240-1B41-9581-4F7685AFAEB1}"/>
            </ac:picMkLst>
          </pc:picChg>
        </pc:sldLayoutChg>
        <pc:sldLayoutChg chg="addSp delSp modSp mod">
          <pc:chgData name="#NG CHI HUI#" userId="a8074964-3c0e-453e-bf61-1d9101821b9c" providerId="ADAL" clId="{6F6D8026-9D7B-E249-B11F-152A018EB705}" dt="2021-04-01T03:43:54.292" v="653"/>
          <pc:sldLayoutMkLst>
            <pc:docMk/>
            <pc:sldMasterMk cId="2484891439" sldId="2147483691"/>
            <pc:sldLayoutMk cId="1032527555" sldId="2147483708"/>
          </pc:sldLayoutMkLst>
          <pc:spChg chg="mod">
            <ac:chgData name="#NG CHI HUI#" userId="a8074964-3c0e-453e-bf61-1d9101821b9c" providerId="ADAL" clId="{6F6D8026-9D7B-E249-B11F-152A018EB705}" dt="2021-04-01T03:26:28.722" v="216" actId="14100"/>
            <ac:spMkLst>
              <pc:docMk/>
              <pc:sldMasterMk cId="2484891439" sldId="2147483691"/>
              <pc:sldLayoutMk cId="1032527555" sldId="2147483708"/>
              <ac:spMk id="2" creationId="{8F7566A8-6DE8-874B-A8B9-AA1A001A5C78}"/>
            </ac:spMkLst>
          </pc:spChg>
          <pc:spChg chg="add del mod">
            <ac:chgData name="#NG CHI HUI#" userId="a8074964-3c0e-453e-bf61-1d9101821b9c" providerId="ADAL" clId="{6F6D8026-9D7B-E249-B11F-152A018EB705}" dt="2021-04-01T03:35:55.423" v="438"/>
            <ac:spMkLst>
              <pc:docMk/>
              <pc:sldMasterMk cId="2484891439" sldId="2147483691"/>
              <pc:sldLayoutMk cId="1032527555" sldId="2147483708"/>
              <ac:spMk id="7" creationId="{34494DAC-F991-F44F-8452-1E45FB64BFB7}"/>
            </ac:spMkLst>
          </pc:spChg>
          <pc:spChg chg="add del mod">
            <ac:chgData name="#NG CHI HUI#" userId="a8074964-3c0e-453e-bf61-1d9101821b9c" providerId="ADAL" clId="{6F6D8026-9D7B-E249-B11F-152A018EB705}" dt="2021-04-01T03:35:55.423" v="438"/>
            <ac:spMkLst>
              <pc:docMk/>
              <pc:sldMasterMk cId="2484891439" sldId="2147483691"/>
              <pc:sldLayoutMk cId="1032527555" sldId="2147483708"/>
              <ac:spMk id="8" creationId="{CF993F41-9032-9E4A-8B4F-034DB28D9FC6}"/>
            </ac:spMkLst>
          </pc:spChg>
          <pc:spChg chg="add mod">
            <ac:chgData name="#NG CHI HUI#" userId="a8074964-3c0e-453e-bf61-1d9101821b9c" providerId="ADAL" clId="{6F6D8026-9D7B-E249-B11F-152A018EB705}" dt="2021-04-01T03:43:54.292" v="653"/>
            <ac:spMkLst>
              <pc:docMk/>
              <pc:sldMasterMk cId="2484891439" sldId="2147483691"/>
              <pc:sldLayoutMk cId="1032527555" sldId="2147483708"/>
              <ac:spMk id="10" creationId="{414267E6-6CAE-E641-A247-5643AC6E394E}"/>
            </ac:spMkLst>
          </pc:spChg>
          <pc:picChg chg="add del mod">
            <ac:chgData name="#NG CHI HUI#" userId="a8074964-3c0e-453e-bf61-1d9101821b9c" providerId="ADAL" clId="{6F6D8026-9D7B-E249-B11F-152A018EB705}" dt="2021-04-01T03:35:55.423" v="438"/>
            <ac:picMkLst>
              <pc:docMk/>
              <pc:sldMasterMk cId="2484891439" sldId="2147483691"/>
              <pc:sldLayoutMk cId="1032527555" sldId="2147483708"/>
              <ac:picMk id="9" creationId="{D1833895-DE18-7747-A13D-F0F6630BB492}"/>
            </ac:picMkLst>
          </pc:picChg>
        </pc:sldLayoutChg>
        <pc:sldLayoutChg chg="addSp delSp modSp mod">
          <pc:chgData name="#NG CHI HUI#" userId="a8074964-3c0e-453e-bf61-1d9101821b9c" providerId="ADAL" clId="{6F6D8026-9D7B-E249-B11F-152A018EB705}" dt="2021-04-01T03:43:58.738" v="655"/>
          <pc:sldLayoutMkLst>
            <pc:docMk/>
            <pc:sldMasterMk cId="2484891439" sldId="2147483691"/>
            <pc:sldLayoutMk cId="910776495" sldId="2147483709"/>
          </pc:sldLayoutMkLst>
          <pc:spChg chg="mod">
            <ac:chgData name="#NG CHI HUI#" userId="a8074964-3c0e-453e-bf61-1d9101821b9c" providerId="ADAL" clId="{6F6D8026-9D7B-E249-B11F-152A018EB705}" dt="2021-04-01T03:26:34.001" v="217" actId="14100"/>
            <ac:spMkLst>
              <pc:docMk/>
              <pc:sldMasterMk cId="2484891439" sldId="2147483691"/>
              <pc:sldLayoutMk cId="910776495" sldId="2147483709"/>
              <ac:spMk id="2" creationId="{BD90E9B5-6E89-0B4D-B15B-A143ED031159}"/>
            </ac:spMkLst>
          </pc:spChg>
          <pc:spChg chg="add del mod">
            <ac:chgData name="#NG CHI HUI#" userId="a8074964-3c0e-453e-bf61-1d9101821b9c" providerId="ADAL" clId="{6F6D8026-9D7B-E249-B11F-152A018EB705}" dt="2021-04-01T03:43:58.181" v="654" actId="478"/>
            <ac:spMkLst>
              <pc:docMk/>
              <pc:sldMasterMk cId="2484891439" sldId="2147483691"/>
              <pc:sldLayoutMk cId="910776495" sldId="2147483709"/>
              <ac:spMk id="3" creationId="{0F34072A-D5C9-B541-8F2D-85998FC7B419}"/>
            </ac:spMkLst>
          </pc:spChg>
          <pc:spChg chg="add del mod">
            <ac:chgData name="#NG CHI HUI#" userId="a8074964-3c0e-453e-bf61-1d9101821b9c" providerId="ADAL" clId="{6F6D8026-9D7B-E249-B11F-152A018EB705}" dt="2021-04-01T03:35:55.131" v="437"/>
            <ac:spMkLst>
              <pc:docMk/>
              <pc:sldMasterMk cId="2484891439" sldId="2147483691"/>
              <pc:sldLayoutMk cId="910776495" sldId="2147483709"/>
              <ac:spMk id="4" creationId="{323DFF2B-651D-1F45-91AA-D64AB5296A21}"/>
            </ac:spMkLst>
          </pc:spChg>
          <pc:spChg chg="add del mod">
            <ac:chgData name="#NG CHI HUI#" userId="a8074964-3c0e-453e-bf61-1d9101821b9c" providerId="ADAL" clId="{6F6D8026-9D7B-E249-B11F-152A018EB705}" dt="2021-04-01T03:35:55.131" v="437"/>
            <ac:spMkLst>
              <pc:docMk/>
              <pc:sldMasterMk cId="2484891439" sldId="2147483691"/>
              <pc:sldLayoutMk cId="910776495" sldId="2147483709"/>
              <ac:spMk id="5" creationId="{60BD698E-CC68-8E4D-A6DD-8EE7C0DE9126}"/>
            </ac:spMkLst>
          </pc:spChg>
          <pc:spChg chg="add mod">
            <ac:chgData name="#NG CHI HUI#" userId="a8074964-3c0e-453e-bf61-1d9101821b9c" providerId="ADAL" clId="{6F6D8026-9D7B-E249-B11F-152A018EB705}" dt="2021-04-01T03:43:58.738" v="655"/>
            <ac:spMkLst>
              <pc:docMk/>
              <pc:sldMasterMk cId="2484891439" sldId="2147483691"/>
              <pc:sldLayoutMk cId="910776495" sldId="2147483709"/>
              <ac:spMk id="7" creationId="{112663F6-07D6-ED41-8CA8-47261478A42C}"/>
            </ac:spMkLst>
          </pc:spChg>
          <pc:picChg chg="add del mod">
            <ac:chgData name="#NG CHI HUI#" userId="a8074964-3c0e-453e-bf61-1d9101821b9c" providerId="ADAL" clId="{6F6D8026-9D7B-E249-B11F-152A018EB705}" dt="2021-04-01T03:35:55.131" v="437"/>
            <ac:picMkLst>
              <pc:docMk/>
              <pc:sldMasterMk cId="2484891439" sldId="2147483691"/>
              <pc:sldLayoutMk cId="910776495" sldId="2147483709"/>
              <ac:picMk id="6" creationId="{9E20CC1F-47CB-5C42-BDAB-80A9DD31DDB0}"/>
            </ac:picMkLst>
          </pc:picChg>
        </pc:sldLayoutChg>
        <pc:sldLayoutChg chg="addSp delSp modSp mod">
          <pc:chgData name="#NG CHI HUI#" userId="a8074964-3c0e-453e-bf61-1d9101821b9c" providerId="ADAL" clId="{6F6D8026-9D7B-E249-B11F-152A018EB705}" dt="2021-04-04T05:25:37.071" v="14368"/>
          <pc:sldLayoutMkLst>
            <pc:docMk/>
            <pc:sldMasterMk cId="2484891439" sldId="2147483691"/>
            <pc:sldLayoutMk cId="679733273" sldId="2147483710"/>
          </pc:sldLayoutMkLst>
          <pc:spChg chg="add del mod">
            <ac:chgData name="#NG CHI HUI#" userId="a8074964-3c0e-453e-bf61-1d9101821b9c" providerId="ADAL" clId="{6F6D8026-9D7B-E249-B11F-152A018EB705}" dt="2021-04-01T03:44:04.620" v="657" actId="478"/>
            <ac:spMkLst>
              <pc:docMk/>
              <pc:sldMasterMk cId="2484891439" sldId="2147483691"/>
              <pc:sldLayoutMk cId="679733273" sldId="2147483710"/>
              <ac:spMk id="2" creationId="{98B3AF10-CE46-6649-AE59-66D7775C0990}"/>
            </ac:spMkLst>
          </pc:spChg>
          <pc:spChg chg="add del mod">
            <ac:chgData name="#NG CHI HUI#" userId="a8074964-3c0e-453e-bf61-1d9101821b9c" providerId="ADAL" clId="{6F6D8026-9D7B-E249-B11F-152A018EB705}" dt="2021-04-04T05:25:37.071" v="14368"/>
            <ac:spMkLst>
              <pc:docMk/>
              <pc:sldMasterMk cId="2484891439" sldId="2147483691"/>
              <pc:sldLayoutMk cId="679733273" sldId="2147483710"/>
              <ac:spMk id="2" creationId="{B45D9138-CBA0-EC40-8BDA-483FE9421234}"/>
            </ac:spMkLst>
          </pc:spChg>
          <pc:spChg chg="add del mod">
            <ac:chgData name="#NG CHI HUI#" userId="a8074964-3c0e-453e-bf61-1d9101821b9c" providerId="ADAL" clId="{6F6D8026-9D7B-E249-B11F-152A018EB705}" dt="2021-04-01T03:35:54.965" v="436"/>
            <ac:spMkLst>
              <pc:docMk/>
              <pc:sldMasterMk cId="2484891439" sldId="2147483691"/>
              <pc:sldLayoutMk cId="679733273" sldId="2147483710"/>
              <ac:spMk id="3" creationId="{F4DF1341-D1DD-3141-A1B3-2CB75B9F1088}"/>
            </ac:spMkLst>
          </pc:spChg>
          <pc:spChg chg="add del mod">
            <ac:chgData name="#NG CHI HUI#" userId="a8074964-3c0e-453e-bf61-1d9101821b9c" providerId="ADAL" clId="{6F6D8026-9D7B-E249-B11F-152A018EB705}" dt="2021-04-01T03:35:54.965" v="436"/>
            <ac:spMkLst>
              <pc:docMk/>
              <pc:sldMasterMk cId="2484891439" sldId="2147483691"/>
              <pc:sldLayoutMk cId="679733273" sldId="2147483710"/>
              <ac:spMk id="4" creationId="{CA944190-444A-494F-AD7C-F805DE05948F}"/>
            </ac:spMkLst>
          </pc:spChg>
          <pc:spChg chg="add mod">
            <ac:chgData name="#NG CHI HUI#" userId="a8074964-3c0e-453e-bf61-1d9101821b9c" providerId="ADAL" clId="{6F6D8026-9D7B-E249-B11F-152A018EB705}" dt="2021-04-01T03:44:05.510" v="658"/>
            <ac:spMkLst>
              <pc:docMk/>
              <pc:sldMasterMk cId="2484891439" sldId="2147483691"/>
              <pc:sldLayoutMk cId="679733273" sldId="2147483710"/>
              <ac:spMk id="6" creationId="{5BA1FAC9-625C-9944-B406-46D177A0800C}"/>
            </ac:spMkLst>
          </pc:spChg>
          <pc:picChg chg="add del mod">
            <ac:chgData name="#NG CHI HUI#" userId="a8074964-3c0e-453e-bf61-1d9101821b9c" providerId="ADAL" clId="{6F6D8026-9D7B-E249-B11F-152A018EB705}" dt="2021-04-01T03:35:54.965" v="436"/>
            <ac:picMkLst>
              <pc:docMk/>
              <pc:sldMasterMk cId="2484891439" sldId="2147483691"/>
              <pc:sldLayoutMk cId="679733273" sldId="2147483710"/>
              <ac:picMk id="5" creationId="{58F1661E-094C-1C48-92E4-F2B2F519FB4F}"/>
            </ac:picMkLst>
          </pc:picChg>
        </pc:sldLayoutChg>
        <pc:sldLayoutChg chg="addSp delSp modSp mod">
          <pc:chgData name="#NG CHI HUI#" userId="a8074964-3c0e-453e-bf61-1d9101821b9c" providerId="ADAL" clId="{6F6D8026-9D7B-E249-B11F-152A018EB705}" dt="2021-04-01T03:44:10.697" v="660"/>
          <pc:sldLayoutMkLst>
            <pc:docMk/>
            <pc:sldMasterMk cId="2484891439" sldId="2147483691"/>
            <pc:sldLayoutMk cId="3942606325" sldId="2147483711"/>
          </pc:sldLayoutMkLst>
          <pc:spChg chg="mod">
            <ac:chgData name="#NG CHI HUI#" userId="a8074964-3c0e-453e-bf61-1d9101821b9c" providerId="ADAL" clId="{6F6D8026-9D7B-E249-B11F-152A018EB705}" dt="2021-04-01T03:26:40.832" v="218" actId="14100"/>
            <ac:spMkLst>
              <pc:docMk/>
              <pc:sldMasterMk cId="2484891439" sldId="2147483691"/>
              <pc:sldLayoutMk cId="3942606325" sldId="2147483711"/>
              <ac:spMk id="2" creationId="{4A7F1F76-2A0F-844C-8F9B-99984A3DA00E}"/>
            </ac:spMkLst>
          </pc:spChg>
          <pc:spChg chg="add del mod">
            <ac:chgData name="#NG CHI HUI#" userId="a8074964-3c0e-453e-bf61-1d9101821b9c" providerId="ADAL" clId="{6F6D8026-9D7B-E249-B11F-152A018EB705}" dt="2021-04-01T03:44:10.178" v="659" actId="478"/>
            <ac:spMkLst>
              <pc:docMk/>
              <pc:sldMasterMk cId="2484891439" sldId="2147483691"/>
              <pc:sldLayoutMk cId="3942606325" sldId="2147483711"/>
              <ac:spMk id="5" creationId="{D7C32AD2-E7AC-6C4E-BFC0-886BFE446E4E}"/>
            </ac:spMkLst>
          </pc:spChg>
          <pc:spChg chg="add del mod">
            <ac:chgData name="#NG CHI HUI#" userId="a8074964-3c0e-453e-bf61-1d9101821b9c" providerId="ADAL" clId="{6F6D8026-9D7B-E249-B11F-152A018EB705}" dt="2021-04-01T03:35:54.874" v="435"/>
            <ac:spMkLst>
              <pc:docMk/>
              <pc:sldMasterMk cId="2484891439" sldId="2147483691"/>
              <pc:sldLayoutMk cId="3942606325" sldId="2147483711"/>
              <ac:spMk id="6" creationId="{D179C28B-D8D2-5B4A-94A1-B44BA6D2FA9A}"/>
            </ac:spMkLst>
          </pc:spChg>
          <pc:spChg chg="add del mod">
            <ac:chgData name="#NG CHI HUI#" userId="a8074964-3c0e-453e-bf61-1d9101821b9c" providerId="ADAL" clId="{6F6D8026-9D7B-E249-B11F-152A018EB705}" dt="2021-04-01T03:35:54.874" v="435"/>
            <ac:spMkLst>
              <pc:docMk/>
              <pc:sldMasterMk cId="2484891439" sldId="2147483691"/>
              <pc:sldLayoutMk cId="3942606325" sldId="2147483711"/>
              <ac:spMk id="7" creationId="{5513FEB6-EEA9-F145-A008-084DB88ED081}"/>
            </ac:spMkLst>
          </pc:spChg>
          <pc:spChg chg="add mod">
            <ac:chgData name="#NG CHI HUI#" userId="a8074964-3c0e-453e-bf61-1d9101821b9c" providerId="ADAL" clId="{6F6D8026-9D7B-E249-B11F-152A018EB705}" dt="2021-04-01T03:44:10.697" v="660"/>
            <ac:spMkLst>
              <pc:docMk/>
              <pc:sldMasterMk cId="2484891439" sldId="2147483691"/>
              <pc:sldLayoutMk cId="3942606325" sldId="2147483711"/>
              <ac:spMk id="9" creationId="{34BB9355-91B1-694B-B8A8-E7397E65FB9D}"/>
            </ac:spMkLst>
          </pc:spChg>
          <pc:picChg chg="add del mod">
            <ac:chgData name="#NG CHI HUI#" userId="a8074964-3c0e-453e-bf61-1d9101821b9c" providerId="ADAL" clId="{6F6D8026-9D7B-E249-B11F-152A018EB705}" dt="2021-04-01T03:35:54.874" v="435"/>
            <ac:picMkLst>
              <pc:docMk/>
              <pc:sldMasterMk cId="2484891439" sldId="2147483691"/>
              <pc:sldLayoutMk cId="3942606325" sldId="2147483711"/>
              <ac:picMk id="8" creationId="{3B0DE4DE-EAA1-0741-87F1-B7FF5A298B87}"/>
            </ac:picMkLst>
          </pc:picChg>
        </pc:sldLayoutChg>
        <pc:sldLayoutChg chg="addSp delSp modSp mod">
          <pc:chgData name="#NG CHI HUI#" userId="a8074964-3c0e-453e-bf61-1d9101821b9c" providerId="ADAL" clId="{6F6D8026-9D7B-E249-B11F-152A018EB705}" dt="2021-04-01T03:44:15.074" v="662"/>
          <pc:sldLayoutMkLst>
            <pc:docMk/>
            <pc:sldMasterMk cId="2484891439" sldId="2147483691"/>
            <pc:sldLayoutMk cId="1846378726" sldId="2147483712"/>
          </pc:sldLayoutMkLst>
          <pc:spChg chg="mod">
            <ac:chgData name="#NG CHI HUI#" userId="a8074964-3c0e-453e-bf61-1d9101821b9c" providerId="ADAL" clId="{6F6D8026-9D7B-E249-B11F-152A018EB705}" dt="2021-04-01T03:26:47.312" v="219" actId="14100"/>
            <ac:spMkLst>
              <pc:docMk/>
              <pc:sldMasterMk cId="2484891439" sldId="2147483691"/>
              <pc:sldLayoutMk cId="1846378726" sldId="2147483712"/>
              <ac:spMk id="2" creationId="{79094066-7240-EC46-8AE5-73BB466242A3}"/>
            </ac:spMkLst>
          </pc:spChg>
          <pc:spChg chg="add del mod">
            <ac:chgData name="#NG CHI HUI#" userId="a8074964-3c0e-453e-bf61-1d9101821b9c" providerId="ADAL" clId="{6F6D8026-9D7B-E249-B11F-152A018EB705}" dt="2021-04-01T03:44:14.567" v="661" actId="478"/>
            <ac:spMkLst>
              <pc:docMk/>
              <pc:sldMasterMk cId="2484891439" sldId="2147483691"/>
              <pc:sldLayoutMk cId="1846378726" sldId="2147483712"/>
              <ac:spMk id="5" creationId="{00E88423-2AAB-E141-A11D-AD9B62FEE077}"/>
            </ac:spMkLst>
          </pc:spChg>
          <pc:spChg chg="add del mod">
            <ac:chgData name="#NG CHI HUI#" userId="a8074964-3c0e-453e-bf61-1d9101821b9c" providerId="ADAL" clId="{6F6D8026-9D7B-E249-B11F-152A018EB705}" dt="2021-04-01T03:35:54.740" v="434"/>
            <ac:spMkLst>
              <pc:docMk/>
              <pc:sldMasterMk cId="2484891439" sldId="2147483691"/>
              <pc:sldLayoutMk cId="1846378726" sldId="2147483712"/>
              <ac:spMk id="6" creationId="{1B413305-9B5C-8F45-884F-A220E575CBA1}"/>
            </ac:spMkLst>
          </pc:spChg>
          <pc:spChg chg="add del mod">
            <ac:chgData name="#NG CHI HUI#" userId="a8074964-3c0e-453e-bf61-1d9101821b9c" providerId="ADAL" clId="{6F6D8026-9D7B-E249-B11F-152A018EB705}" dt="2021-04-01T03:35:54.740" v="434"/>
            <ac:spMkLst>
              <pc:docMk/>
              <pc:sldMasterMk cId="2484891439" sldId="2147483691"/>
              <pc:sldLayoutMk cId="1846378726" sldId="2147483712"/>
              <ac:spMk id="7" creationId="{39165EFF-E475-A543-BD91-D663A0C95592}"/>
            </ac:spMkLst>
          </pc:spChg>
          <pc:spChg chg="add mod">
            <ac:chgData name="#NG CHI HUI#" userId="a8074964-3c0e-453e-bf61-1d9101821b9c" providerId="ADAL" clId="{6F6D8026-9D7B-E249-B11F-152A018EB705}" dt="2021-04-01T03:44:15.074" v="662"/>
            <ac:spMkLst>
              <pc:docMk/>
              <pc:sldMasterMk cId="2484891439" sldId="2147483691"/>
              <pc:sldLayoutMk cId="1846378726" sldId="2147483712"/>
              <ac:spMk id="9" creationId="{DAC1BDAF-E84E-9042-B9CC-C44552247A5E}"/>
            </ac:spMkLst>
          </pc:spChg>
          <pc:picChg chg="add del mod">
            <ac:chgData name="#NG CHI HUI#" userId="a8074964-3c0e-453e-bf61-1d9101821b9c" providerId="ADAL" clId="{6F6D8026-9D7B-E249-B11F-152A018EB705}" dt="2021-04-01T03:35:54.740" v="434"/>
            <ac:picMkLst>
              <pc:docMk/>
              <pc:sldMasterMk cId="2484891439" sldId="2147483691"/>
              <pc:sldLayoutMk cId="1846378726" sldId="2147483712"/>
              <ac:picMk id="8" creationId="{A8BA9357-C6F2-BB46-A2A9-60C4261541E1}"/>
            </ac:picMkLst>
          </pc:picChg>
        </pc:sldLayoutChg>
        <pc:sldLayoutChg chg="addSp delSp modSp mod">
          <pc:chgData name="#NG CHI HUI#" userId="a8074964-3c0e-453e-bf61-1d9101821b9c" providerId="ADAL" clId="{6F6D8026-9D7B-E249-B11F-152A018EB705}" dt="2021-04-01T03:44:21.215" v="664"/>
          <pc:sldLayoutMkLst>
            <pc:docMk/>
            <pc:sldMasterMk cId="2484891439" sldId="2147483691"/>
            <pc:sldLayoutMk cId="3651106298" sldId="2147483713"/>
          </pc:sldLayoutMkLst>
          <pc:spChg chg="mod">
            <ac:chgData name="#NG CHI HUI#" userId="a8074964-3c0e-453e-bf61-1d9101821b9c" providerId="ADAL" clId="{6F6D8026-9D7B-E249-B11F-152A018EB705}" dt="2021-04-01T03:26:52.203" v="220" actId="14100"/>
            <ac:spMkLst>
              <pc:docMk/>
              <pc:sldMasterMk cId="2484891439" sldId="2147483691"/>
              <pc:sldLayoutMk cId="3651106298" sldId="2147483713"/>
              <ac:spMk id="2" creationId="{78CA4225-F059-674F-B8F1-0A3D9CB513AA}"/>
            </ac:spMkLst>
          </pc:spChg>
          <pc:spChg chg="add del mod">
            <ac:chgData name="#NG CHI HUI#" userId="a8074964-3c0e-453e-bf61-1d9101821b9c" providerId="ADAL" clId="{6F6D8026-9D7B-E249-B11F-152A018EB705}" dt="2021-04-01T03:44:20.674" v="663" actId="478"/>
            <ac:spMkLst>
              <pc:docMk/>
              <pc:sldMasterMk cId="2484891439" sldId="2147483691"/>
              <pc:sldLayoutMk cId="3651106298" sldId="2147483713"/>
              <ac:spMk id="4" creationId="{CDCA7E6C-6469-AC43-954E-9C8C8AF05C60}"/>
            </ac:spMkLst>
          </pc:spChg>
          <pc:spChg chg="add del mod">
            <ac:chgData name="#NG CHI HUI#" userId="a8074964-3c0e-453e-bf61-1d9101821b9c" providerId="ADAL" clId="{6F6D8026-9D7B-E249-B11F-152A018EB705}" dt="2021-04-01T03:35:54.638" v="433"/>
            <ac:spMkLst>
              <pc:docMk/>
              <pc:sldMasterMk cId="2484891439" sldId="2147483691"/>
              <pc:sldLayoutMk cId="3651106298" sldId="2147483713"/>
              <ac:spMk id="5" creationId="{FDAAA672-35CD-744A-81C4-9CFAD8349624}"/>
            </ac:spMkLst>
          </pc:spChg>
          <pc:spChg chg="add del mod">
            <ac:chgData name="#NG CHI HUI#" userId="a8074964-3c0e-453e-bf61-1d9101821b9c" providerId="ADAL" clId="{6F6D8026-9D7B-E249-B11F-152A018EB705}" dt="2021-04-01T03:35:54.638" v="433"/>
            <ac:spMkLst>
              <pc:docMk/>
              <pc:sldMasterMk cId="2484891439" sldId="2147483691"/>
              <pc:sldLayoutMk cId="3651106298" sldId="2147483713"/>
              <ac:spMk id="6" creationId="{13298E93-D8DD-F44D-9F64-725BD79B22F0}"/>
            </ac:spMkLst>
          </pc:spChg>
          <pc:spChg chg="add mod">
            <ac:chgData name="#NG CHI HUI#" userId="a8074964-3c0e-453e-bf61-1d9101821b9c" providerId="ADAL" clId="{6F6D8026-9D7B-E249-B11F-152A018EB705}" dt="2021-04-01T03:44:21.215" v="664"/>
            <ac:spMkLst>
              <pc:docMk/>
              <pc:sldMasterMk cId="2484891439" sldId="2147483691"/>
              <pc:sldLayoutMk cId="3651106298" sldId="2147483713"/>
              <ac:spMk id="8" creationId="{DF5D5A29-32D4-F743-9F07-935DDC68EB08}"/>
            </ac:spMkLst>
          </pc:spChg>
          <pc:picChg chg="add del mod">
            <ac:chgData name="#NG CHI HUI#" userId="a8074964-3c0e-453e-bf61-1d9101821b9c" providerId="ADAL" clId="{6F6D8026-9D7B-E249-B11F-152A018EB705}" dt="2021-04-01T03:35:54.638" v="433"/>
            <ac:picMkLst>
              <pc:docMk/>
              <pc:sldMasterMk cId="2484891439" sldId="2147483691"/>
              <pc:sldLayoutMk cId="3651106298" sldId="2147483713"/>
              <ac:picMk id="7" creationId="{E1794BFA-1F73-A74F-836F-9AE722C2CAA5}"/>
            </ac:picMkLst>
          </pc:picChg>
        </pc:sldLayoutChg>
        <pc:sldLayoutChg chg="addSp delSp modSp mod">
          <pc:chgData name="#NG CHI HUI#" userId="a8074964-3c0e-453e-bf61-1d9101821b9c" providerId="ADAL" clId="{6F6D8026-9D7B-E249-B11F-152A018EB705}" dt="2021-04-01T03:44:24.918" v="666"/>
          <pc:sldLayoutMkLst>
            <pc:docMk/>
            <pc:sldMasterMk cId="2484891439" sldId="2147483691"/>
            <pc:sldLayoutMk cId="2232821773" sldId="2147483714"/>
          </pc:sldLayoutMkLst>
          <pc:spChg chg="mod">
            <ac:chgData name="#NG CHI HUI#" userId="a8074964-3c0e-453e-bf61-1d9101821b9c" providerId="ADAL" clId="{6F6D8026-9D7B-E249-B11F-152A018EB705}" dt="2021-04-01T03:27:01.478" v="222" actId="14100"/>
            <ac:spMkLst>
              <pc:docMk/>
              <pc:sldMasterMk cId="2484891439" sldId="2147483691"/>
              <pc:sldLayoutMk cId="2232821773" sldId="2147483714"/>
              <ac:spMk id="2" creationId="{90CBE186-E9E7-2B4D-8ECD-CA500D513A6A}"/>
            </ac:spMkLst>
          </pc:spChg>
          <pc:spChg chg="mod">
            <ac:chgData name="#NG CHI HUI#" userId="a8074964-3c0e-453e-bf61-1d9101821b9c" providerId="ADAL" clId="{6F6D8026-9D7B-E249-B11F-152A018EB705}" dt="2021-04-01T03:26:57.631" v="221" actId="14100"/>
            <ac:spMkLst>
              <pc:docMk/>
              <pc:sldMasterMk cId="2484891439" sldId="2147483691"/>
              <pc:sldLayoutMk cId="2232821773" sldId="2147483714"/>
              <ac:spMk id="3" creationId="{82DF1B73-06CF-604E-971D-D201CEBF1FDB}"/>
            </ac:spMkLst>
          </pc:spChg>
          <pc:spChg chg="add del mod">
            <ac:chgData name="#NG CHI HUI#" userId="a8074964-3c0e-453e-bf61-1d9101821b9c" providerId="ADAL" clId="{6F6D8026-9D7B-E249-B11F-152A018EB705}" dt="2021-04-01T03:44:24.481" v="665" actId="478"/>
            <ac:spMkLst>
              <pc:docMk/>
              <pc:sldMasterMk cId="2484891439" sldId="2147483691"/>
              <pc:sldLayoutMk cId="2232821773" sldId="2147483714"/>
              <ac:spMk id="4" creationId="{4F71C679-6C1F-AF41-A55A-3374AF16391F}"/>
            </ac:spMkLst>
          </pc:spChg>
          <pc:spChg chg="add del mod">
            <ac:chgData name="#NG CHI HUI#" userId="a8074964-3c0e-453e-bf61-1d9101821b9c" providerId="ADAL" clId="{6F6D8026-9D7B-E249-B11F-152A018EB705}" dt="2021-04-01T03:35:54.594" v="432"/>
            <ac:spMkLst>
              <pc:docMk/>
              <pc:sldMasterMk cId="2484891439" sldId="2147483691"/>
              <pc:sldLayoutMk cId="2232821773" sldId="2147483714"/>
              <ac:spMk id="5" creationId="{9C232148-2EC3-824A-A6EA-45F182B11AA1}"/>
            </ac:spMkLst>
          </pc:spChg>
          <pc:spChg chg="add del mod">
            <ac:chgData name="#NG CHI HUI#" userId="a8074964-3c0e-453e-bf61-1d9101821b9c" providerId="ADAL" clId="{6F6D8026-9D7B-E249-B11F-152A018EB705}" dt="2021-04-01T03:35:54.594" v="432"/>
            <ac:spMkLst>
              <pc:docMk/>
              <pc:sldMasterMk cId="2484891439" sldId="2147483691"/>
              <pc:sldLayoutMk cId="2232821773" sldId="2147483714"/>
              <ac:spMk id="6" creationId="{1A1A9FF0-3E42-2348-9860-5A4F5020B2C0}"/>
            </ac:spMkLst>
          </pc:spChg>
          <pc:spChg chg="add mod">
            <ac:chgData name="#NG CHI HUI#" userId="a8074964-3c0e-453e-bf61-1d9101821b9c" providerId="ADAL" clId="{6F6D8026-9D7B-E249-B11F-152A018EB705}" dt="2021-04-01T03:44:24.918" v="666"/>
            <ac:spMkLst>
              <pc:docMk/>
              <pc:sldMasterMk cId="2484891439" sldId="2147483691"/>
              <pc:sldLayoutMk cId="2232821773" sldId="2147483714"/>
              <ac:spMk id="8" creationId="{99F5CD95-61EE-2543-9C0A-34E5FA2F50FA}"/>
            </ac:spMkLst>
          </pc:spChg>
          <pc:picChg chg="add del mod">
            <ac:chgData name="#NG CHI HUI#" userId="a8074964-3c0e-453e-bf61-1d9101821b9c" providerId="ADAL" clId="{6F6D8026-9D7B-E249-B11F-152A018EB705}" dt="2021-04-01T03:35:54.594" v="432"/>
            <ac:picMkLst>
              <pc:docMk/>
              <pc:sldMasterMk cId="2484891439" sldId="2147483691"/>
              <pc:sldLayoutMk cId="2232821773" sldId="2147483714"/>
              <ac:picMk id="7" creationId="{EB8FA321-D4ED-9144-8475-9578DA812D14}"/>
            </ac:picMkLst>
          </pc:picChg>
        </pc:sldLayoutChg>
        <pc:sldLayoutChg chg="modSp del">
          <pc:chgData name="#NG CHI HUI#" userId="a8074964-3c0e-453e-bf61-1d9101821b9c" providerId="ADAL" clId="{6F6D8026-9D7B-E249-B11F-152A018EB705}" dt="2021-04-01T03:25:34.239" v="211" actId="2696"/>
          <pc:sldLayoutMkLst>
            <pc:docMk/>
            <pc:sldMasterMk cId="2484891439" sldId="2147483691"/>
            <pc:sldLayoutMk cId="673389882" sldId="2147483715"/>
          </pc:sldLayoutMkLst>
          <pc:spChg chg="mod">
            <ac:chgData name="#NG CHI HUI#" userId="a8074964-3c0e-453e-bf61-1d9101821b9c" providerId="ADAL" clId="{6F6D8026-9D7B-E249-B11F-152A018EB705}" dt="2021-04-01T03:25:20.748" v="210"/>
            <ac:spMkLst>
              <pc:docMk/>
              <pc:sldMasterMk cId="2484891439" sldId="2147483691"/>
              <pc:sldLayoutMk cId="673389882" sldId="2147483715"/>
              <ac:spMk id="47" creationId="{00000000-0000-0000-0000-000000000000}"/>
            </ac:spMkLst>
          </pc:spChg>
        </pc:sldLayoutChg>
        <pc:sldLayoutChg chg="addSp delSp modSp mod">
          <pc:chgData name="#NG CHI HUI#" userId="a8074964-3c0e-453e-bf61-1d9101821b9c" providerId="ADAL" clId="{6F6D8026-9D7B-E249-B11F-152A018EB705}" dt="2021-04-01T04:39:51.883" v="1339"/>
          <pc:sldLayoutMkLst>
            <pc:docMk/>
            <pc:sldMasterMk cId="2484891439" sldId="2147483691"/>
            <pc:sldLayoutMk cId="4154469254" sldId="2147483717"/>
          </pc:sldLayoutMkLst>
          <pc:spChg chg="add del mod">
            <ac:chgData name="#NG CHI HUI#" userId="a8074964-3c0e-453e-bf61-1d9101821b9c" providerId="ADAL" clId="{6F6D8026-9D7B-E249-B11F-152A018EB705}" dt="2021-04-01T04:39:51.883" v="1339"/>
            <ac:spMkLst>
              <pc:docMk/>
              <pc:sldMasterMk cId="2484891439" sldId="2147483691"/>
              <pc:sldLayoutMk cId="4154469254" sldId="2147483717"/>
              <ac:spMk id="2" creationId="{7085ED73-5BC7-DD4B-B029-798B3CBE59E3}"/>
            </ac:spMkLst>
          </pc:spChg>
        </pc:sldLayoutChg>
        <pc:sldLayoutChg chg="del">
          <pc:chgData name="#NG CHI HUI#" userId="a8074964-3c0e-453e-bf61-1d9101821b9c" providerId="ADAL" clId="{6F6D8026-9D7B-E249-B11F-152A018EB705}" dt="2021-04-01T05:49:05.146" v="3531" actId="2696"/>
          <pc:sldLayoutMkLst>
            <pc:docMk/>
            <pc:sldMasterMk cId="2484891439" sldId="2147483691"/>
            <pc:sldLayoutMk cId="64113709" sldId="2147483718"/>
          </pc:sldLayoutMkLst>
        </pc:sldLayoutChg>
        <pc:sldLayoutChg chg="addSp delSp modSp mod">
          <pc:chgData name="#NG CHI HUI#" userId="a8074964-3c0e-453e-bf61-1d9101821b9c" providerId="ADAL" clId="{6F6D8026-9D7B-E249-B11F-152A018EB705}" dt="2021-04-01T03:43:14.312" v="633"/>
          <pc:sldLayoutMkLst>
            <pc:docMk/>
            <pc:sldMasterMk cId="2484891439" sldId="2147483691"/>
            <pc:sldLayoutMk cId="543583897" sldId="2147483718"/>
          </pc:sldLayoutMkLst>
          <pc:spChg chg="del">
            <ac:chgData name="#NG CHI HUI#" userId="a8074964-3c0e-453e-bf61-1d9101821b9c" providerId="ADAL" clId="{6F6D8026-9D7B-E249-B11F-152A018EB705}" dt="2021-04-01T03:24:29.099" v="203" actId="478"/>
            <ac:spMkLst>
              <pc:docMk/>
              <pc:sldMasterMk cId="2484891439" sldId="2147483691"/>
              <pc:sldLayoutMk cId="543583897" sldId="2147483718"/>
              <ac:spMk id="2" creationId="{BCD5F966-4A63-4B1E-AC29-19EAD4009121}"/>
            </ac:spMkLst>
          </pc:spChg>
          <pc:spChg chg="add del mod">
            <ac:chgData name="#NG CHI HUI#" userId="a8074964-3c0e-453e-bf61-1d9101821b9c" providerId="ADAL" clId="{6F6D8026-9D7B-E249-B11F-152A018EB705}" dt="2021-04-01T03:21:21.669" v="155" actId="478"/>
            <ac:spMkLst>
              <pc:docMk/>
              <pc:sldMasterMk cId="2484891439" sldId="2147483691"/>
              <pc:sldLayoutMk cId="543583897" sldId="2147483718"/>
              <ac:spMk id="5" creationId="{C0DFD295-6FDB-6447-835A-E0F332DDC40A}"/>
            </ac:spMkLst>
          </pc:spChg>
          <pc:spChg chg="add del mod">
            <ac:chgData name="#NG CHI HUI#" userId="a8074964-3c0e-453e-bf61-1d9101821b9c" providerId="ADAL" clId="{6F6D8026-9D7B-E249-B11F-152A018EB705}" dt="2021-04-01T03:43:13.842" v="632" actId="478"/>
            <ac:spMkLst>
              <pc:docMk/>
              <pc:sldMasterMk cId="2484891439" sldId="2147483691"/>
              <pc:sldLayoutMk cId="543583897" sldId="2147483718"/>
              <ac:spMk id="6" creationId="{2E30B56D-1FD6-BC4C-BF13-C45005D5AD09}"/>
            </ac:spMkLst>
          </pc:spChg>
          <pc:spChg chg="add mod">
            <ac:chgData name="#NG CHI HUI#" userId="a8074964-3c0e-453e-bf61-1d9101821b9c" providerId="ADAL" clId="{6F6D8026-9D7B-E249-B11F-152A018EB705}" dt="2021-04-01T03:24:29.425" v="204"/>
            <ac:spMkLst>
              <pc:docMk/>
              <pc:sldMasterMk cId="2484891439" sldId="2147483691"/>
              <pc:sldLayoutMk cId="543583897" sldId="2147483718"/>
              <ac:spMk id="7" creationId="{77361CA1-4513-7643-913E-1F57E3E0CD46}"/>
            </ac:spMkLst>
          </pc:spChg>
          <pc:spChg chg="add del mod">
            <ac:chgData name="#NG CHI HUI#" userId="a8074964-3c0e-453e-bf61-1d9101821b9c" providerId="ADAL" clId="{6F6D8026-9D7B-E249-B11F-152A018EB705}" dt="2021-04-01T03:33:40.057" v="369"/>
            <ac:spMkLst>
              <pc:docMk/>
              <pc:sldMasterMk cId="2484891439" sldId="2147483691"/>
              <pc:sldLayoutMk cId="543583897" sldId="2147483718"/>
              <ac:spMk id="8" creationId="{7F5B281F-AEB0-B440-AE75-68CD8E074803}"/>
            </ac:spMkLst>
          </pc:spChg>
          <pc:spChg chg="add del mod">
            <ac:chgData name="#NG CHI HUI#" userId="a8074964-3c0e-453e-bf61-1d9101821b9c" providerId="ADAL" clId="{6F6D8026-9D7B-E249-B11F-152A018EB705}" dt="2021-04-01T03:33:40.057" v="369"/>
            <ac:spMkLst>
              <pc:docMk/>
              <pc:sldMasterMk cId="2484891439" sldId="2147483691"/>
              <pc:sldLayoutMk cId="543583897" sldId="2147483718"/>
              <ac:spMk id="9" creationId="{9CF4392B-AFA8-514E-B7C0-773E78BB454C}"/>
            </ac:spMkLst>
          </pc:spChg>
          <pc:spChg chg="add del mod">
            <ac:chgData name="#NG CHI HUI#" userId="a8074964-3c0e-453e-bf61-1d9101821b9c" providerId="ADAL" clId="{6F6D8026-9D7B-E249-B11F-152A018EB705}" dt="2021-04-01T03:37:04.808" v="477" actId="478"/>
            <ac:spMkLst>
              <pc:docMk/>
              <pc:sldMasterMk cId="2484891439" sldId="2147483691"/>
              <pc:sldLayoutMk cId="543583897" sldId="2147483718"/>
              <ac:spMk id="11" creationId="{B35906F9-B14B-624F-AE28-EF01B09AD641}"/>
            </ac:spMkLst>
          </pc:spChg>
          <pc:spChg chg="add del mod">
            <ac:chgData name="#NG CHI HUI#" userId="a8074964-3c0e-453e-bf61-1d9101821b9c" providerId="ADAL" clId="{6F6D8026-9D7B-E249-B11F-152A018EB705}" dt="2021-04-01T03:37:06.384" v="478" actId="478"/>
            <ac:spMkLst>
              <pc:docMk/>
              <pc:sldMasterMk cId="2484891439" sldId="2147483691"/>
              <pc:sldLayoutMk cId="543583897" sldId="2147483718"/>
              <ac:spMk id="12" creationId="{D7F0A63E-FA82-294B-A0F8-ADFB5D978374}"/>
            </ac:spMkLst>
          </pc:spChg>
          <pc:spChg chg="add mod">
            <ac:chgData name="#NG CHI HUI#" userId="a8074964-3c0e-453e-bf61-1d9101821b9c" providerId="ADAL" clId="{6F6D8026-9D7B-E249-B11F-152A018EB705}" dt="2021-04-01T03:43:14.312" v="633"/>
            <ac:spMkLst>
              <pc:docMk/>
              <pc:sldMasterMk cId="2484891439" sldId="2147483691"/>
              <pc:sldLayoutMk cId="543583897" sldId="2147483718"/>
              <ac:spMk id="14" creationId="{A707999B-45E4-2547-B330-A3D97F65BCBD}"/>
            </ac:spMkLst>
          </pc:spChg>
          <pc:picChg chg="add del mod">
            <ac:chgData name="#NG CHI HUI#" userId="a8074964-3c0e-453e-bf61-1d9101821b9c" providerId="ADAL" clId="{6F6D8026-9D7B-E249-B11F-152A018EB705}" dt="2021-04-01T03:33:40.057" v="369"/>
            <ac:picMkLst>
              <pc:docMk/>
              <pc:sldMasterMk cId="2484891439" sldId="2147483691"/>
              <pc:sldLayoutMk cId="543583897" sldId="2147483718"/>
              <ac:picMk id="10" creationId="{53E7F398-7812-4143-9C92-6FE35AB67905}"/>
            </ac:picMkLst>
          </pc:picChg>
          <pc:picChg chg="add del mod">
            <ac:chgData name="#NG CHI HUI#" userId="a8074964-3c0e-453e-bf61-1d9101821b9c" providerId="ADAL" clId="{6F6D8026-9D7B-E249-B11F-152A018EB705}" dt="2021-04-01T03:37:07.550" v="480" actId="478"/>
            <ac:picMkLst>
              <pc:docMk/>
              <pc:sldMasterMk cId="2484891439" sldId="2147483691"/>
              <pc:sldLayoutMk cId="543583897" sldId="2147483718"/>
              <ac:picMk id="13" creationId="{0DEDD372-685A-9643-A2F7-B6E68637D333}"/>
            </ac:picMkLst>
          </pc:picChg>
        </pc:sldLayoutChg>
        <pc:sldLayoutChg chg="del">
          <pc:chgData name="#NG CHI HUI#" userId="a8074964-3c0e-453e-bf61-1d9101821b9c" providerId="ADAL" clId="{6F6D8026-9D7B-E249-B11F-152A018EB705}" dt="2021-04-01T05:10:17.521" v="2758" actId="2696"/>
          <pc:sldLayoutMkLst>
            <pc:docMk/>
            <pc:sldMasterMk cId="2484891439" sldId="2147483691"/>
            <pc:sldLayoutMk cId="821797943" sldId="2147483718"/>
          </pc:sldLayoutMkLst>
        </pc:sldLayoutChg>
        <pc:sldLayoutChg chg="del">
          <pc:chgData name="#NG CHI HUI#" userId="a8074964-3c0e-453e-bf61-1d9101821b9c" providerId="ADAL" clId="{6F6D8026-9D7B-E249-B11F-152A018EB705}" dt="2021-04-02T06:43:31.176" v="10189" actId="2696"/>
          <pc:sldLayoutMkLst>
            <pc:docMk/>
            <pc:sldMasterMk cId="2484891439" sldId="2147483691"/>
            <pc:sldLayoutMk cId="2716499965" sldId="2147483718"/>
          </pc:sldLayoutMkLst>
        </pc:sldLayoutChg>
        <pc:sldLayoutChg chg="del">
          <pc:chgData name="#NG CHI HUI#" userId="a8074964-3c0e-453e-bf61-1d9101821b9c" providerId="ADAL" clId="{6F6D8026-9D7B-E249-B11F-152A018EB705}" dt="2021-04-06T11:32:19.750" v="18720" actId="2696"/>
          <pc:sldLayoutMkLst>
            <pc:docMk/>
            <pc:sldMasterMk cId="2484891439" sldId="2147483691"/>
            <pc:sldLayoutMk cId="2827592248" sldId="2147483718"/>
          </pc:sldLayoutMkLst>
        </pc:sldLayoutChg>
        <pc:sldLayoutChg chg="add del">
          <pc:chgData name="#NG CHI HUI#" userId="a8074964-3c0e-453e-bf61-1d9101821b9c" providerId="ADAL" clId="{6F6D8026-9D7B-E249-B11F-152A018EB705}" dt="2021-04-06T10:51:12.098" v="17917" actId="2696"/>
          <pc:sldLayoutMkLst>
            <pc:docMk/>
            <pc:sldMasterMk cId="2484891439" sldId="2147483691"/>
            <pc:sldLayoutMk cId="4052509674" sldId="2147483718"/>
          </pc:sldLayoutMkLst>
        </pc:sldLayoutChg>
        <pc:sldLayoutChg chg="addSp delSp modSp mod">
          <pc:chgData name="#NG CHI HUI#" userId="a8074964-3c0e-453e-bf61-1d9101821b9c" providerId="ADAL" clId="{6F6D8026-9D7B-E249-B11F-152A018EB705}" dt="2021-04-01T03:44:32.753" v="669" actId="478"/>
          <pc:sldLayoutMkLst>
            <pc:docMk/>
            <pc:sldMasterMk cId="2484891439" sldId="2147483691"/>
            <pc:sldLayoutMk cId="2213957779" sldId="2147483719"/>
          </pc:sldLayoutMkLst>
          <pc:spChg chg="add del mod">
            <ac:chgData name="#NG CHI HUI#" userId="a8074964-3c0e-453e-bf61-1d9101821b9c" providerId="ADAL" clId="{6F6D8026-9D7B-E249-B11F-152A018EB705}" dt="2021-04-01T03:44:32.753" v="669" actId="478"/>
            <ac:spMkLst>
              <pc:docMk/>
              <pc:sldMasterMk cId="2484891439" sldId="2147483691"/>
              <pc:sldLayoutMk cId="2213957779" sldId="2147483719"/>
              <ac:spMk id="5" creationId="{2725334F-E670-2143-A1FD-155C7FF669D3}"/>
            </ac:spMkLst>
          </pc:spChg>
          <pc:spChg chg="add del">
            <ac:chgData name="#NG CHI HUI#" userId="a8074964-3c0e-453e-bf61-1d9101821b9c" providerId="ADAL" clId="{6F6D8026-9D7B-E249-B11F-152A018EB705}" dt="2021-04-01T03:44:31.309" v="667" actId="478"/>
            <ac:spMkLst>
              <pc:docMk/>
              <pc:sldMasterMk cId="2484891439" sldId="2147483691"/>
              <pc:sldLayoutMk cId="2213957779" sldId="2147483719"/>
              <ac:spMk id="7" creationId="{765EC0F5-D3E4-8349-8952-15DC2D914D5F}"/>
            </ac:spMkLst>
          </pc:spChg>
          <pc:spChg chg="add del mod">
            <ac:chgData name="#NG CHI HUI#" userId="a8074964-3c0e-453e-bf61-1d9101821b9c" providerId="ADAL" clId="{6F6D8026-9D7B-E249-B11F-152A018EB705}" dt="2021-04-01T03:27:49.140" v="239"/>
            <ac:spMkLst>
              <pc:docMk/>
              <pc:sldMasterMk cId="2484891439" sldId="2147483691"/>
              <pc:sldLayoutMk cId="2213957779" sldId="2147483719"/>
              <ac:spMk id="8" creationId="{8465094A-5C71-844E-8587-5997F9F46F44}"/>
            </ac:spMkLst>
          </pc:spChg>
          <pc:spChg chg="add del mod">
            <ac:chgData name="#NG CHI HUI#" userId="a8074964-3c0e-453e-bf61-1d9101821b9c" providerId="ADAL" clId="{6F6D8026-9D7B-E249-B11F-152A018EB705}" dt="2021-04-01T03:35:08.144" v="417"/>
            <ac:spMkLst>
              <pc:docMk/>
              <pc:sldMasterMk cId="2484891439" sldId="2147483691"/>
              <pc:sldLayoutMk cId="2213957779" sldId="2147483719"/>
              <ac:spMk id="10" creationId="{CDD73C82-F20B-DB4F-9C56-411C0B63218B}"/>
            </ac:spMkLst>
          </pc:spChg>
          <pc:spChg chg="add del mod">
            <ac:chgData name="#NG CHI HUI#" userId="a8074964-3c0e-453e-bf61-1d9101821b9c" providerId="ADAL" clId="{6F6D8026-9D7B-E249-B11F-152A018EB705}" dt="2021-04-01T03:35:08.144" v="417"/>
            <ac:spMkLst>
              <pc:docMk/>
              <pc:sldMasterMk cId="2484891439" sldId="2147483691"/>
              <pc:sldLayoutMk cId="2213957779" sldId="2147483719"/>
              <ac:spMk id="11" creationId="{DCED773D-063F-9645-BAF1-0F969309FEDC}"/>
            </ac:spMkLst>
          </pc:spChg>
          <pc:spChg chg="add del mod">
            <ac:chgData name="#NG CHI HUI#" userId="a8074964-3c0e-453e-bf61-1d9101821b9c" providerId="ADAL" clId="{6F6D8026-9D7B-E249-B11F-152A018EB705}" dt="2021-04-01T03:35:09.656" v="419"/>
            <ac:spMkLst>
              <pc:docMk/>
              <pc:sldMasterMk cId="2484891439" sldId="2147483691"/>
              <pc:sldLayoutMk cId="2213957779" sldId="2147483719"/>
              <ac:spMk id="13" creationId="{1D32210A-881B-B04A-B58F-2FE3784A4B59}"/>
            </ac:spMkLst>
          </pc:spChg>
          <pc:spChg chg="add del mod">
            <ac:chgData name="#NG CHI HUI#" userId="a8074964-3c0e-453e-bf61-1d9101821b9c" providerId="ADAL" clId="{6F6D8026-9D7B-E249-B11F-152A018EB705}" dt="2021-04-01T03:35:09.656" v="419"/>
            <ac:spMkLst>
              <pc:docMk/>
              <pc:sldMasterMk cId="2484891439" sldId="2147483691"/>
              <pc:sldLayoutMk cId="2213957779" sldId="2147483719"/>
              <ac:spMk id="14" creationId="{82C96850-DEE0-CF40-B476-800D1EDFAADF}"/>
            </ac:spMkLst>
          </pc:spChg>
          <pc:spChg chg="add del mod">
            <ac:chgData name="#NG CHI HUI#" userId="a8074964-3c0e-453e-bf61-1d9101821b9c" providerId="ADAL" clId="{6F6D8026-9D7B-E249-B11F-152A018EB705}" dt="2021-04-01T03:35:53.690" v="426"/>
            <ac:spMkLst>
              <pc:docMk/>
              <pc:sldMasterMk cId="2484891439" sldId="2147483691"/>
              <pc:sldLayoutMk cId="2213957779" sldId="2147483719"/>
              <ac:spMk id="16" creationId="{A27741F4-8E84-1344-A17E-694053CDFD94}"/>
            </ac:spMkLst>
          </pc:spChg>
          <pc:spChg chg="add del mod">
            <ac:chgData name="#NG CHI HUI#" userId="a8074964-3c0e-453e-bf61-1d9101821b9c" providerId="ADAL" clId="{6F6D8026-9D7B-E249-B11F-152A018EB705}" dt="2021-04-01T03:35:53.690" v="426"/>
            <ac:spMkLst>
              <pc:docMk/>
              <pc:sldMasterMk cId="2484891439" sldId="2147483691"/>
              <pc:sldLayoutMk cId="2213957779" sldId="2147483719"/>
              <ac:spMk id="17" creationId="{7B4C74AB-6650-EB4D-B3F8-5AE7172F3099}"/>
            </ac:spMkLst>
          </pc:spChg>
          <pc:spChg chg="add mod">
            <ac:chgData name="#NG CHI HUI#" userId="a8074964-3c0e-453e-bf61-1d9101821b9c" providerId="ADAL" clId="{6F6D8026-9D7B-E249-B11F-152A018EB705}" dt="2021-04-01T03:44:31.833" v="668"/>
            <ac:spMkLst>
              <pc:docMk/>
              <pc:sldMasterMk cId="2484891439" sldId="2147483691"/>
              <pc:sldLayoutMk cId="2213957779" sldId="2147483719"/>
              <ac:spMk id="19" creationId="{B7D7AC16-43CA-E84C-AC10-90FAB235EBA7}"/>
            </ac:spMkLst>
          </pc:spChg>
          <pc:spChg chg="add del mod">
            <ac:chgData name="#NG CHI HUI#" userId="a8074964-3c0e-453e-bf61-1d9101821b9c" providerId="ADAL" clId="{6F6D8026-9D7B-E249-B11F-152A018EB705}" dt="2021-04-01T03:35:53.933" v="427" actId="478"/>
            <ac:spMkLst>
              <pc:docMk/>
              <pc:sldMasterMk cId="2484891439" sldId="2147483691"/>
              <pc:sldLayoutMk cId="2213957779" sldId="2147483719"/>
              <ac:spMk id="47" creationId="{00000000-0000-0000-0000-000000000000}"/>
            </ac:spMkLst>
          </pc:spChg>
          <pc:picChg chg="add del">
            <ac:chgData name="#NG CHI HUI#" userId="a8074964-3c0e-453e-bf61-1d9101821b9c" providerId="ADAL" clId="{6F6D8026-9D7B-E249-B11F-152A018EB705}" dt="2021-04-01T03:35:54.344" v="431" actId="478"/>
            <ac:picMkLst>
              <pc:docMk/>
              <pc:sldMasterMk cId="2484891439" sldId="2147483691"/>
              <pc:sldLayoutMk cId="2213957779" sldId="2147483719"/>
              <ac:picMk id="9" creationId="{65065A1C-56EB-B543-981B-98EA39F7932A}"/>
            </ac:picMkLst>
          </pc:picChg>
          <pc:picChg chg="add del mod">
            <ac:chgData name="#NG CHI HUI#" userId="a8074964-3c0e-453e-bf61-1d9101821b9c" providerId="ADAL" clId="{6F6D8026-9D7B-E249-B11F-152A018EB705}" dt="2021-04-01T03:35:08.144" v="417"/>
            <ac:picMkLst>
              <pc:docMk/>
              <pc:sldMasterMk cId="2484891439" sldId="2147483691"/>
              <pc:sldLayoutMk cId="2213957779" sldId="2147483719"/>
              <ac:picMk id="12" creationId="{427B4158-C3FB-C24E-9492-8538E84A01F2}"/>
            </ac:picMkLst>
          </pc:picChg>
          <pc:picChg chg="add del mod">
            <ac:chgData name="#NG CHI HUI#" userId="a8074964-3c0e-453e-bf61-1d9101821b9c" providerId="ADAL" clId="{6F6D8026-9D7B-E249-B11F-152A018EB705}" dt="2021-04-01T03:35:09.656" v="419"/>
            <ac:picMkLst>
              <pc:docMk/>
              <pc:sldMasterMk cId="2484891439" sldId="2147483691"/>
              <pc:sldLayoutMk cId="2213957779" sldId="2147483719"/>
              <ac:picMk id="15" creationId="{6E110C99-22F3-EE4F-BD38-5D51074B9C76}"/>
            </ac:picMkLst>
          </pc:picChg>
          <pc:picChg chg="add del mod">
            <ac:chgData name="#NG CHI HUI#" userId="a8074964-3c0e-453e-bf61-1d9101821b9c" providerId="ADAL" clId="{6F6D8026-9D7B-E249-B11F-152A018EB705}" dt="2021-04-01T03:35:53.690" v="426"/>
            <ac:picMkLst>
              <pc:docMk/>
              <pc:sldMasterMk cId="2484891439" sldId="2147483691"/>
              <pc:sldLayoutMk cId="2213957779" sldId="2147483719"/>
              <ac:picMk id="18" creationId="{6CA2B2FB-DB07-CE45-A7D1-75739D70B0EA}"/>
            </ac:picMkLst>
          </pc:picChg>
        </pc:sldLayoutChg>
        <pc:sldLayoutChg chg="addSp delSp modSp mod">
          <pc:chgData name="#NG CHI HUI#" userId="a8074964-3c0e-453e-bf61-1d9101821b9c" providerId="ADAL" clId="{6F6D8026-9D7B-E249-B11F-152A018EB705}" dt="2021-04-01T03:38:19.583" v="522" actId="478"/>
          <pc:sldLayoutMkLst>
            <pc:docMk/>
            <pc:sldMasterMk cId="2484891439" sldId="2147483691"/>
            <pc:sldLayoutMk cId="1046286050" sldId="2147483720"/>
          </pc:sldLayoutMkLst>
          <pc:spChg chg="add del mod">
            <ac:chgData name="#NG CHI HUI#" userId="a8074964-3c0e-453e-bf61-1d9101821b9c" providerId="ADAL" clId="{6F6D8026-9D7B-E249-B11F-152A018EB705}" dt="2021-04-01T03:21:46.510" v="172" actId="478"/>
            <ac:spMkLst>
              <pc:docMk/>
              <pc:sldMasterMk cId="2484891439" sldId="2147483691"/>
              <pc:sldLayoutMk cId="1046286050" sldId="2147483720"/>
              <ac:spMk id="3" creationId="{4648FA8D-1495-934A-AF91-EE53B91FE0D8}"/>
            </ac:spMkLst>
          </pc:spChg>
          <pc:spChg chg="add del mod">
            <ac:chgData name="#NG CHI HUI#" userId="a8074964-3c0e-453e-bf61-1d9101821b9c" providerId="ADAL" clId="{6F6D8026-9D7B-E249-B11F-152A018EB705}" dt="2021-04-01T03:38:08.626" v="520" actId="1076"/>
            <ac:spMkLst>
              <pc:docMk/>
              <pc:sldMasterMk cId="2484891439" sldId="2147483691"/>
              <pc:sldLayoutMk cId="1046286050" sldId="2147483720"/>
              <ac:spMk id="4" creationId="{2DD92A80-C039-2440-9909-752DB64BEC6B}"/>
            </ac:spMkLst>
          </pc:spChg>
          <pc:spChg chg="add del mod">
            <ac:chgData name="#NG CHI HUI#" userId="a8074964-3c0e-453e-bf61-1d9101821b9c" providerId="ADAL" clId="{6F6D8026-9D7B-E249-B11F-152A018EB705}" dt="2021-04-01T03:34:37.288" v="398"/>
            <ac:spMkLst>
              <pc:docMk/>
              <pc:sldMasterMk cId="2484891439" sldId="2147483691"/>
              <pc:sldLayoutMk cId="1046286050" sldId="2147483720"/>
              <ac:spMk id="5" creationId="{94FA14E9-5D4A-FB43-AB98-E9845F7B4929}"/>
            </ac:spMkLst>
          </pc:spChg>
          <pc:spChg chg="add del mod">
            <ac:chgData name="#NG CHI HUI#" userId="a8074964-3c0e-453e-bf61-1d9101821b9c" providerId="ADAL" clId="{6F6D8026-9D7B-E249-B11F-152A018EB705}" dt="2021-04-01T03:34:37.288" v="398"/>
            <ac:spMkLst>
              <pc:docMk/>
              <pc:sldMasterMk cId="2484891439" sldId="2147483691"/>
              <pc:sldLayoutMk cId="1046286050" sldId="2147483720"/>
              <ac:spMk id="6" creationId="{D86DC5B5-4F17-A947-9140-F2F8DCB665E5}"/>
            </ac:spMkLst>
          </pc:spChg>
          <pc:spChg chg="add del mod">
            <ac:chgData name="#NG CHI HUI#" userId="a8074964-3c0e-453e-bf61-1d9101821b9c" providerId="ADAL" clId="{6F6D8026-9D7B-E249-B11F-152A018EB705}" dt="2021-04-01T03:34:39.659" v="400"/>
            <ac:spMkLst>
              <pc:docMk/>
              <pc:sldMasterMk cId="2484891439" sldId="2147483691"/>
              <pc:sldLayoutMk cId="1046286050" sldId="2147483720"/>
              <ac:spMk id="9" creationId="{F6D0C4A3-A860-4943-8620-0B14250A2521}"/>
            </ac:spMkLst>
          </pc:spChg>
          <pc:spChg chg="add del mod">
            <ac:chgData name="#NG CHI HUI#" userId="a8074964-3c0e-453e-bf61-1d9101821b9c" providerId="ADAL" clId="{6F6D8026-9D7B-E249-B11F-152A018EB705}" dt="2021-04-01T03:34:39.659" v="400"/>
            <ac:spMkLst>
              <pc:docMk/>
              <pc:sldMasterMk cId="2484891439" sldId="2147483691"/>
              <pc:sldLayoutMk cId="1046286050" sldId="2147483720"/>
              <ac:spMk id="10" creationId="{4BFCCD7E-32CA-044C-8B86-4D64B6634AD5}"/>
            </ac:spMkLst>
          </pc:spChg>
          <pc:spChg chg="add del mod">
            <ac:chgData name="#NG CHI HUI#" userId="a8074964-3c0e-453e-bf61-1d9101821b9c" providerId="ADAL" clId="{6F6D8026-9D7B-E249-B11F-152A018EB705}" dt="2021-04-01T03:35:56.409" v="443"/>
            <ac:spMkLst>
              <pc:docMk/>
              <pc:sldMasterMk cId="2484891439" sldId="2147483691"/>
              <pc:sldLayoutMk cId="1046286050" sldId="2147483720"/>
              <ac:spMk id="12" creationId="{70A659D5-A952-D64D-B445-B5ECF24FF13F}"/>
            </ac:spMkLst>
          </pc:spChg>
          <pc:spChg chg="add del mod">
            <ac:chgData name="#NG CHI HUI#" userId="a8074964-3c0e-453e-bf61-1d9101821b9c" providerId="ADAL" clId="{6F6D8026-9D7B-E249-B11F-152A018EB705}" dt="2021-04-01T03:35:56.409" v="443"/>
            <ac:spMkLst>
              <pc:docMk/>
              <pc:sldMasterMk cId="2484891439" sldId="2147483691"/>
              <pc:sldLayoutMk cId="1046286050" sldId="2147483720"/>
              <ac:spMk id="13" creationId="{F34D2004-20AC-7F4A-BC6D-ECC55C51DD43}"/>
            </ac:spMkLst>
          </pc:spChg>
          <pc:picChg chg="add del mod">
            <ac:chgData name="#NG CHI HUI#" userId="a8074964-3c0e-453e-bf61-1d9101821b9c" providerId="ADAL" clId="{6F6D8026-9D7B-E249-B11F-152A018EB705}" dt="2021-04-01T03:38:19.583" v="522" actId="478"/>
            <ac:picMkLst>
              <pc:docMk/>
              <pc:sldMasterMk cId="2484891439" sldId="2147483691"/>
              <pc:sldLayoutMk cId="1046286050" sldId="2147483720"/>
              <ac:picMk id="7" creationId="{3F3A97D5-A771-8146-8B69-4518450E99A3}"/>
            </ac:picMkLst>
          </pc:picChg>
          <pc:picChg chg="add del mod">
            <ac:chgData name="#NG CHI HUI#" userId="a8074964-3c0e-453e-bf61-1d9101821b9c" providerId="ADAL" clId="{6F6D8026-9D7B-E249-B11F-152A018EB705}" dt="2021-04-01T03:34:37.288" v="398"/>
            <ac:picMkLst>
              <pc:docMk/>
              <pc:sldMasterMk cId="2484891439" sldId="2147483691"/>
              <pc:sldLayoutMk cId="1046286050" sldId="2147483720"/>
              <ac:picMk id="8" creationId="{5B28449B-61C5-CD40-8177-C1A37B4B0966}"/>
            </ac:picMkLst>
          </pc:picChg>
          <pc:picChg chg="add del mod">
            <ac:chgData name="#NG CHI HUI#" userId="a8074964-3c0e-453e-bf61-1d9101821b9c" providerId="ADAL" clId="{6F6D8026-9D7B-E249-B11F-152A018EB705}" dt="2021-04-01T03:34:39.659" v="400"/>
            <ac:picMkLst>
              <pc:docMk/>
              <pc:sldMasterMk cId="2484891439" sldId="2147483691"/>
              <pc:sldLayoutMk cId="1046286050" sldId="2147483720"/>
              <ac:picMk id="11" creationId="{36669B00-1788-FC46-8B82-15CFA391BFA9}"/>
            </ac:picMkLst>
          </pc:picChg>
          <pc:picChg chg="add del mod">
            <ac:chgData name="#NG CHI HUI#" userId="a8074964-3c0e-453e-bf61-1d9101821b9c" providerId="ADAL" clId="{6F6D8026-9D7B-E249-B11F-152A018EB705}" dt="2021-04-01T03:35:56.409" v="443"/>
            <ac:picMkLst>
              <pc:docMk/>
              <pc:sldMasterMk cId="2484891439" sldId="2147483691"/>
              <pc:sldLayoutMk cId="1046286050" sldId="2147483720"/>
              <ac:picMk id="14" creationId="{C20BDFCD-B677-3240-A3CE-832ABA16030A}"/>
            </ac:picMkLst>
          </pc:picChg>
        </pc:sldLayoutChg>
      </pc:sldMasterChg>
      <pc:sldMasterChg chg="addSp">
        <pc:chgData name="#NG CHI HUI#" userId="a8074964-3c0e-453e-bf61-1d9101821b9c" providerId="ADAL" clId="{6F6D8026-9D7B-E249-B11F-152A018EB705}" dt="2021-04-01T04:10:42.369" v="1034"/>
        <pc:sldMasterMkLst>
          <pc:docMk/>
          <pc:sldMasterMk cId="82124230" sldId="2147483717"/>
        </pc:sldMasterMkLst>
        <pc:spChg chg="add">
          <ac:chgData name="#NG CHI HUI#" userId="a8074964-3c0e-453e-bf61-1d9101821b9c" providerId="ADAL" clId="{6F6D8026-9D7B-E249-B11F-152A018EB705}" dt="2021-04-01T04:10:42.369" v="1034"/>
          <ac:spMkLst>
            <pc:docMk/>
            <pc:sldMasterMk cId="82124230" sldId="2147483717"/>
            <ac:spMk id="7" creationId="{A8ECDA86-C752-BD42-8C18-B64053C506F4}"/>
          </ac:spMkLst>
        </pc:spChg>
        <pc:spChg chg="add">
          <ac:chgData name="#NG CHI HUI#" userId="a8074964-3c0e-453e-bf61-1d9101821b9c" providerId="ADAL" clId="{6F6D8026-9D7B-E249-B11F-152A018EB705}" dt="2021-04-01T04:10:42.369" v="1034"/>
          <ac:spMkLst>
            <pc:docMk/>
            <pc:sldMasterMk cId="82124230" sldId="2147483717"/>
            <ac:spMk id="8" creationId="{6BB3C57A-B869-E744-BD57-D7540B3F2315}"/>
          </ac:spMkLst>
        </pc:spChg>
        <pc:picChg chg="add">
          <ac:chgData name="#NG CHI HUI#" userId="a8074964-3c0e-453e-bf61-1d9101821b9c" providerId="ADAL" clId="{6F6D8026-9D7B-E249-B11F-152A018EB705}" dt="2021-04-01T04:10:42.369" v="1034"/>
          <ac:picMkLst>
            <pc:docMk/>
            <pc:sldMasterMk cId="82124230" sldId="2147483717"/>
            <ac:picMk id="9" creationId="{FFD31677-4A82-5143-AFE0-F0FDF3E5A673}"/>
          </ac:picMkLst>
        </pc:picChg>
      </pc:sldMasterChg>
      <pc:sldMasterChg chg="addSp">
        <pc:chgData name="#NG CHI HUI#" userId="a8074964-3c0e-453e-bf61-1d9101821b9c" providerId="ADAL" clId="{6F6D8026-9D7B-E249-B11F-152A018EB705}" dt="2021-04-01T04:07:50.134" v="1029"/>
        <pc:sldMasterMkLst>
          <pc:docMk/>
          <pc:sldMasterMk cId="1445824968" sldId="2147483717"/>
        </pc:sldMasterMkLst>
        <pc:spChg chg="add">
          <ac:chgData name="#NG CHI HUI#" userId="a8074964-3c0e-453e-bf61-1d9101821b9c" providerId="ADAL" clId="{6F6D8026-9D7B-E249-B11F-152A018EB705}" dt="2021-04-01T04:07:50.134" v="1029"/>
          <ac:spMkLst>
            <pc:docMk/>
            <pc:sldMasterMk cId="1445824968" sldId="2147483717"/>
            <ac:spMk id="7" creationId="{7BDEE9DE-48EC-3540-838F-22AFA7529432}"/>
          </ac:spMkLst>
        </pc:spChg>
        <pc:spChg chg="add">
          <ac:chgData name="#NG CHI HUI#" userId="a8074964-3c0e-453e-bf61-1d9101821b9c" providerId="ADAL" clId="{6F6D8026-9D7B-E249-B11F-152A018EB705}" dt="2021-04-01T04:07:50.134" v="1029"/>
          <ac:spMkLst>
            <pc:docMk/>
            <pc:sldMasterMk cId="1445824968" sldId="2147483717"/>
            <ac:spMk id="8" creationId="{3B7B5B15-5D09-A84C-A1EF-A0C644E0253F}"/>
          </ac:spMkLst>
        </pc:spChg>
        <pc:picChg chg="add">
          <ac:chgData name="#NG CHI HUI#" userId="a8074964-3c0e-453e-bf61-1d9101821b9c" providerId="ADAL" clId="{6F6D8026-9D7B-E249-B11F-152A018EB705}" dt="2021-04-01T04:07:50.134" v="1029"/>
          <ac:picMkLst>
            <pc:docMk/>
            <pc:sldMasterMk cId="1445824968" sldId="2147483717"/>
            <ac:picMk id="9" creationId="{A7D2C027-9EA6-7046-A33D-A2BD1BE3F798}"/>
          </ac:picMkLst>
        </pc:picChg>
      </pc:sldMasterChg>
      <pc:sldMasterChg chg="addSp">
        <pc:chgData name="#NG CHI HUI#" userId="a8074964-3c0e-453e-bf61-1d9101821b9c" providerId="ADAL" clId="{6F6D8026-9D7B-E249-B11F-152A018EB705}" dt="2021-04-01T04:07:30.984" v="1027"/>
        <pc:sldMasterMkLst>
          <pc:docMk/>
          <pc:sldMasterMk cId="2196278656" sldId="2147483717"/>
        </pc:sldMasterMkLst>
        <pc:spChg chg="add">
          <ac:chgData name="#NG CHI HUI#" userId="a8074964-3c0e-453e-bf61-1d9101821b9c" providerId="ADAL" clId="{6F6D8026-9D7B-E249-B11F-152A018EB705}" dt="2021-04-01T04:07:30.984" v="1027"/>
          <ac:spMkLst>
            <pc:docMk/>
            <pc:sldMasterMk cId="2196278656" sldId="2147483717"/>
            <ac:spMk id="7" creationId="{610C7827-F1D9-B44C-B6D5-F0E8DD871DE8}"/>
          </ac:spMkLst>
        </pc:spChg>
        <pc:spChg chg="add">
          <ac:chgData name="#NG CHI HUI#" userId="a8074964-3c0e-453e-bf61-1d9101821b9c" providerId="ADAL" clId="{6F6D8026-9D7B-E249-B11F-152A018EB705}" dt="2021-04-01T04:07:30.984" v="1027"/>
          <ac:spMkLst>
            <pc:docMk/>
            <pc:sldMasterMk cId="2196278656" sldId="2147483717"/>
            <ac:spMk id="8" creationId="{4833B22E-014A-8644-A487-6DFA7FEAAADA}"/>
          </ac:spMkLst>
        </pc:spChg>
        <pc:picChg chg="add">
          <ac:chgData name="#NG CHI HUI#" userId="a8074964-3c0e-453e-bf61-1d9101821b9c" providerId="ADAL" clId="{6F6D8026-9D7B-E249-B11F-152A018EB705}" dt="2021-04-01T04:07:30.984" v="1027"/>
          <ac:picMkLst>
            <pc:docMk/>
            <pc:sldMasterMk cId="2196278656" sldId="2147483717"/>
            <ac:picMk id="9" creationId="{5AD4CA05-E078-984D-87E9-3AC0BD1A5401}"/>
          </ac:picMkLst>
        </pc:picChg>
      </pc:sldMasterChg>
    </pc:docChg>
  </pc:docChgLst>
  <pc:docChgLst>
    <pc:chgData name="#YUKI TOH KHAI SI#" userId="S::yuki0003@e.ntu.edu.sg::30898cc7-1e89-4e48-a738-641b60c3326a" providerId="AD" clId="Web-{C3DF63C5-AE46-471A-AE0B-44D22F7ECBAF}"/>
    <pc:docChg chg="modSld">
      <pc:chgData name="#YUKI TOH KHAI SI#" userId="S::yuki0003@e.ntu.edu.sg::30898cc7-1e89-4e48-a738-641b60c3326a" providerId="AD" clId="Web-{C3DF63C5-AE46-471A-AE0B-44D22F7ECBAF}" dt="2021-04-06T04:37:56.286" v="1" actId="20577"/>
      <pc:docMkLst>
        <pc:docMk/>
      </pc:docMkLst>
      <pc:sldChg chg="modSp">
        <pc:chgData name="#YUKI TOH KHAI SI#" userId="S::yuki0003@e.ntu.edu.sg::30898cc7-1e89-4e48-a738-641b60c3326a" providerId="AD" clId="Web-{C3DF63C5-AE46-471A-AE0B-44D22F7ECBAF}" dt="2021-04-06T04:37:56.286" v="1" actId="20577"/>
        <pc:sldMkLst>
          <pc:docMk/>
          <pc:sldMk cId="1410057070" sldId="372"/>
        </pc:sldMkLst>
        <pc:spChg chg="mod">
          <ac:chgData name="#YUKI TOH KHAI SI#" userId="S::yuki0003@e.ntu.edu.sg::30898cc7-1e89-4e48-a738-641b60c3326a" providerId="AD" clId="Web-{C3DF63C5-AE46-471A-AE0B-44D22F7ECBAF}" dt="2021-04-06T04:37:56.286" v="1" actId="20577"/>
          <ac:spMkLst>
            <pc:docMk/>
            <pc:sldMk cId="1410057070" sldId="372"/>
            <ac:spMk id="16" creationId="{0F7B5E0E-C0EF-4BD8-A480-6AEFC0906A1C}"/>
          </ac:spMkLst>
        </pc:spChg>
      </pc:sldChg>
    </pc:docChg>
  </pc:docChgLst>
  <pc:docChgLst>
    <pc:chgData name="#CHEW SEOW PENG#" userId="S::chew0394@e.ntu.edu.sg::301f2121-5341-45c1-8e12-56043ef59e9a" providerId="AD" clId="Web-{5BD8202E-B015-469C-A555-482FC1E16C42}"/>
    <pc:docChg chg="modSld">
      <pc:chgData name="#CHEW SEOW PENG#" userId="S::chew0394@e.ntu.edu.sg::301f2121-5341-45c1-8e12-56043ef59e9a" providerId="AD" clId="Web-{5BD8202E-B015-469C-A555-482FC1E16C42}" dt="2021-03-31T11:39:35.580" v="1" actId="1076"/>
      <pc:docMkLst>
        <pc:docMk/>
      </pc:docMkLst>
      <pc:sldChg chg="addSp delSp modSp">
        <pc:chgData name="#CHEW SEOW PENG#" userId="S::chew0394@e.ntu.edu.sg::301f2121-5341-45c1-8e12-56043ef59e9a" providerId="AD" clId="Web-{5BD8202E-B015-469C-A555-482FC1E16C42}" dt="2021-03-31T11:39:35.580" v="1" actId="1076"/>
        <pc:sldMkLst>
          <pc:docMk/>
          <pc:sldMk cId="2260433435" sldId="292"/>
        </pc:sldMkLst>
        <pc:spChg chg="del">
          <ac:chgData name="#CHEW SEOW PENG#" userId="S::chew0394@e.ntu.edu.sg::301f2121-5341-45c1-8e12-56043ef59e9a" providerId="AD" clId="Web-{5BD8202E-B015-469C-A555-482FC1E16C42}" dt="2021-03-31T11:39:34.221" v="0"/>
          <ac:spMkLst>
            <pc:docMk/>
            <pc:sldMk cId="2260433435" sldId="292"/>
            <ac:spMk id="4" creationId="{689BD471-5244-5B4B-A3D1-6C5C61666AED}"/>
          </ac:spMkLst>
        </pc:spChg>
        <pc:picChg chg="add mod ord">
          <ac:chgData name="#CHEW SEOW PENG#" userId="S::chew0394@e.ntu.edu.sg::301f2121-5341-45c1-8e12-56043ef59e9a" providerId="AD" clId="Web-{5BD8202E-B015-469C-A555-482FC1E16C42}" dt="2021-03-31T11:39:35.580" v="1" actId="1076"/>
          <ac:picMkLst>
            <pc:docMk/>
            <pc:sldMk cId="2260433435" sldId="292"/>
            <ac:picMk id="5" creationId="{BCB04A5B-BEFB-4740-AABE-EC0856BF056F}"/>
          </ac:picMkLst>
        </pc:picChg>
      </pc:sldChg>
    </pc:docChg>
  </pc:docChgLst>
  <pc:docChgLst>
    <pc:chgData name="#YUKI TOH KHAI SI#" userId="S::yuki0003@e.ntu.edu.sg::30898cc7-1e89-4e48-a738-641b60c3326a" providerId="AD" clId="Web-{828CE60E-5FE2-416A-8EE8-54D0B470E787}"/>
    <pc:docChg chg="modSld">
      <pc:chgData name="#YUKI TOH KHAI SI#" userId="S::yuki0003@e.ntu.edu.sg::30898cc7-1e89-4e48-a738-641b60c3326a" providerId="AD" clId="Web-{828CE60E-5FE2-416A-8EE8-54D0B470E787}" dt="2021-04-04T05:47:56.218" v="6" actId="20577"/>
      <pc:docMkLst>
        <pc:docMk/>
      </pc:docMkLst>
      <pc:sldChg chg="modSp">
        <pc:chgData name="#YUKI TOH KHAI SI#" userId="S::yuki0003@e.ntu.edu.sg::30898cc7-1e89-4e48-a738-641b60c3326a" providerId="AD" clId="Web-{828CE60E-5FE2-416A-8EE8-54D0B470E787}" dt="2021-04-04T05:47:56.218" v="6" actId="20577"/>
        <pc:sldMkLst>
          <pc:docMk/>
          <pc:sldMk cId="0" sldId="256"/>
        </pc:sldMkLst>
        <pc:spChg chg="mod">
          <ac:chgData name="#YUKI TOH KHAI SI#" userId="S::yuki0003@e.ntu.edu.sg::30898cc7-1e89-4e48-a738-641b60c3326a" providerId="AD" clId="Web-{828CE60E-5FE2-416A-8EE8-54D0B470E787}" dt="2021-04-04T05:47:56.218" v="6" actId="20577"/>
          <ac:spMkLst>
            <pc:docMk/>
            <pc:sldMk cId="0" sldId="256"/>
            <ac:spMk id="1822" creationId="{8BD8E2EA-CD6E-C14C-8EDB-4F534E93DD8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entuedu.sharepoint.com/teams/AB0602CommsManagement/Shared%20Documents/General/Project%20Budgeting%20and%20Graphing%20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52_F29EAF87.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52_F29EAF87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52_F29EAF87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Price Per Meal</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Sheet1!$E$5</c:f>
              <c:strCache>
                <c:ptCount val="1"/>
                <c:pt idx="0">
                  <c:v>Price Per Meal</c:v>
                </c:pt>
              </c:strCache>
            </c:strRef>
          </c:tx>
          <c:spPr>
            <a:ln w="28575" cap="rnd">
              <a:solidFill>
                <a:srgbClr val="9D1156"/>
              </a:solidFill>
              <a:round/>
            </a:ln>
            <a:effectLst/>
          </c:spPr>
          <c:marker>
            <c:symbol val="none"/>
          </c:marker>
          <c:cat>
            <c:numRef>
              <c:f>Sheet1!$B$6:$B$30</c:f>
              <c:numCache>
                <c:formatCode>mmm\-yy</c:formatCode>
                <c:ptCount val="25"/>
                <c:pt idx="0">
                  <c:v>44409</c:v>
                </c:pt>
                <c:pt idx="1">
                  <c:v>44440</c:v>
                </c:pt>
                <c:pt idx="2">
                  <c:v>44470</c:v>
                </c:pt>
                <c:pt idx="3">
                  <c:v>44501</c:v>
                </c:pt>
                <c:pt idx="4">
                  <c:v>44531</c:v>
                </c:pt>
                <c:pt idx="5">
                  <c:v>44562</c:v>
                </c:pt>
                <c:pt idx="6">
                  <c:v>44593</c:v>
                </c:pt>
                <c:pt idx="7">
                  <c:v>44621</c:v>
                </c:pt>
                <c:pt idx="8">
                  <c:v>44652</c:v>
                </c:pt>
                <c:pt idx="9">
                  <c:v>44682</c:v>
                </c:pt>
                <c:pt idx="10">
                  <c:v>44713</c:v>
                </c:pt>
                <c:pt idx="11">
                  <c:v>44743</c:v>
                </c:pt>
                <c:pt idx="12">
                  <c:v>44774</c:v>
                </c:pt>
                <c:pt idx="13">
                  <c:v>44805</c:v>
                </c:pt>
                <c:pt idx="14">
                  <c:v>44835</c:v>
                </c:pt>
                <c:pt idx="15">
                  <c:v>44866</c:v>
                </c:pt>
                <c:pt idx="16">
                  <c:v>44896</c:v>
                </c:pt>
                <c:pt idx="17">
                  <c:v>44927</c:v>
                </c:pt>
                <c:pt idx="18">
                  <c:v>44958</c:v>
                </c:pt>
                <c:pt idx="19">
                  <c:v>44986</c:v>
                </c:pt>
                <c:pt idx="20">
                  <c:v>45017</c:v>
                </c:pt>
                <c:pt idx="21">
                  <c:v>45047</c:v>
                </c:pt>
                <c:pt idx="22">
                  <c:v>45078</c:v>
                </c:pt>
                <c:pt idx="23">
                  <c:v>45108</c:v>
                </c:pt>
                <c:pt idx="24">
                  <c:v>45139</c:v>
                </c:pt>
              </c:numCache>
            </c:numRef>
          </c:cat>
          <c:val>
            <c:numRef>
              <c:f>Sheet1!$E$6:$E$30</c:f>
              <c:numCache>
                <c:formatCode>0.00</c:formatCode>
                <c:ptCount val="25"/>
                <c:pt idx="0">
                  <c:v>24.155555555555555</c:v>
                </c:pt>
                <c:pt idx="1">
                  <c:v>12.766666666666667</c:v>
                </c:pt>
                <c:pt idx="2">
                  <c:v>8.9703703703703699</c:v>
                </c:pt>
                <c:pt idx="3">
                  <c:v>7.072222222222222</c:v>
                </c:pt>
                <c:pt idx="4">
                  <c:v>5.9333333333333336</c:v>
                </c:pt>
                <c:pt idx="5">
                  <c:v>5.174074074074074</c:v>
                </c:pt>
                <c:pt idx="6">
                  <c:v>4.6317460317460322</c:v>
                </c:pt>
                <c:pt idx="7">
                  <c:v>4.2249999999999996</c:v>
                </c:pt>
                <c:pt idx="8">
                  <c:v>3.9086419753086421</c:v>
                </c:pt>
                <c:pt idx="9">
                  <c:v>3.6555555555555554</c:v>
                </c:pt>
                <c:pt idx="10">
                  <c:v>3.4484848484848483</c:v>
                </c:pt>
                <c:pt idx="11">
                  <c:v>3.2759259259259261</c:v>
                </c:pt>
                <c:pt idx="12">
                  <c:v>3.1299145299145299</c:v>
                </c:pt>
                <c:pt idx="13">
                  <c:v>3.0047619047619047</c:v>
                </c:pt>
                <c:pt idx="14">
                  <c:v>2.8962962962962964</c:v>
                </c:pt>
                <c:pt idx="15">
                  <c:v>2.8013888888888889</c:v>
                </c:pt>
                <c:pt idx="16">
                  <c:v>2.7176470588235295</c:v>
                </c:pt>
                <c:pt idx="17">
                  <c:v>2.6432098765432097</c:v>
                </c:pt>
                <c:pt idx="18">
                  <c:v>2.5766081871345028</c:v>
                </c:pt>
                <c:pt idx="19">
                  <c:v>2.5166666666666666</c:v>
                </c:pt>
                <c:pt idx="20">
                  <c:v>2.4624338624338624</c:v>
                </c:pt>
                <c:pt idx="21">
                  <c:v>2.4131313131313132</c:v>
                </c:pt>
                <c:pt idx="22">
                  <c:v>2.3681159420289855</c:v>
                </c:pt>
                <c:pt idx="23">
                  <c:v>2.3268518518518517</c:v>
                </c:pt>
                <c:pt idx="24">
                  <c:v>2.2888888888888888</c:v>
                </c:pt>
              </c:numCache>
            </c:numRef>
          </c:val>
          <c:smooth val="0"/>
          <c:extLst>
            <c:ext xmlns:c16="http://schemas.microsoft.com/office/drawing/2014/chart" uri="{C3380CC4-5D6E-409C-BE32-E72D297353CC}">
              <c16:uniqueId val="{00000000-DE3F-498C-AF51-8B82438E2DA7}"/>
            </c:ext>
          </c:extLst>
        </c:ser>
        <c:dLbls>
          <c:showLegendKey val="0"/>
          <c:showVal val="0"/>
          <c:showCatName val="0"/>
          <c:showSerName val="0"/>
          <c:showPercent val="0"/>
          <c:showBubbleSize val="0"/>
        </c:dLbls>
        <c:smooth val="0"/>
        <c:axId val="714479184"/>
        <c:axId val="714481680"/>
      </c:lineChart>
      <c:dateAx>
        <c:axId val="71447918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14481680"/>
        <c:crosses val="autoZero"/>
        <c:auto val="1"/>
        <c:lblOffset val="100"/>
        <c:baseTimeUnit val="months"/>
      </c:dateAx>
      <c:valAx>
        <c:axId val="714481680"/>
        <c:scaling>
          <c:orientation val="minMax"/>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14479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3F3F3"/>
      </a:solidFill>
    </a:ln>
    <a:effectLst/>
  </c:spPr>
  <c:txPr>
    <a:bodyPr/>
    <a:lstStyle/>
    <a:p>
      <a:pPr>
        <a:defRPr sz="8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Counts</c:v>
                </c:pt>
              </c:strCache>
            </c:strRef>
          </c:tx>
          <c:dPt>
            <c:idx val="0"/>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1-00AB-47E0-BC07-2296177E40B0}"/>
              </c:ext>
            </c:extLst>
          </c:dPt>
          <c:dPt>
            <c:idx val="1"/>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3-00AB-47E0-BC07-2296177E40B0}"/>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00AB-47E0-BC07-2296177E40B0}"/>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7-00AB-47E0-BC07-2296177E40B0}"/>
              </c:ext>
            </c:extLst>
          </c:dPt>
          <c:dPt>
            <c:idx val="4"/>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09-00AB-47E0-BC07-2296177E40B0}"/>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j-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Daily</c:v>
                </c:pt>
                <c:pt idx="1">
                  <c:v>Once a week</c:v>
                </c:pt>
                <c:pt idx="2">
                  <c:v>Once every 2 weeks</c:v>
                </c:pt>
                <c:pt idx="3">
                  <c:v>Monthly</c:v>
                </c:pt>
                <c:pt idx="4">
                  <c:v>Never</c:v>
                </c:pt>
              </c:strCache>
            </c:strRef>
          </c:cat>
          <c:val>
            <c:numRef>
              <c:f>Sheet1!$B$2:$B$6</c:f>
              <c:numCache>
                <c:formatCode>0%</c:formatCode>
                <c:ptCount val="5"/>
                <c:pt idx="0">
                  <c:v>0.05</c:v>
                </c:pt>
                <c:pt idx="1">
                  <c:v>0.1</c:v>
                </c:pt>
                <c:pt idx="2">
                  <c:v>0.08</c:v>
                </c:pt>
                <c:pt idx="3">
                  <c:v>0.15</c:v>
                </c:pt>
                <c:pt idx="4">
                  <c:v>0.63</c:v>
                </c:pt>
              </c:numCache>
            </c:numRef>
          </c:val>
          <c:extLst>
            <c:ext xmlns:c16="http://schemas.microsoft.com/office/drawing/2014/chart" uri="{C3380CC4-5D6E-409C-BE32-E72D297353CC}">
              <c16:uniqueId val="{0000000A-00AB-47E0-BC07-2296177E40B0}"/>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3F3F3"/>
    </a:solidFill>
    <a:ln>
      <a:solidFill>
        <a:schemeClr val="bg2">
          <a:lumMod val="75000"/>
        </a:schemeClr>
      </a:solidFill>
    </a:ln>
    <a:effectLst/>
  </c:spPr>
  <c:txPr>
    <a:bodyPr/>
    <a:lstStyle/>
    <a:p>
      <a:pPr>
        <a:defRPr>
          <a:latin typeface="+mj-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Counts</c:v>
                </c:pt>
              </c:strCache>
            </c:strRef>
          </c:tx>
          <c:dPt>
            <c:idx val="0"/>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1-56F0-47FA-BAB8-55E712360DEB}"/>
              </c:ext>
            </c:extLst>
          </c:dPt>
          <c:dPt>
            <c:idx val="1"/>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3-56F0-47FA-BAB8-55E712360DEB}"/>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56F0-47FA-BAB8-55E712360DEB}"/>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7-56F0-47FA-BAB8-55E712360DEB}"/>
              </c:ext>
            </c:extLst>
          </c:dPt>
          <c:dPt>
            <c:idx val="4"/>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09-56F0-47FA-BAB8-55E712360DEB}"/>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j-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4"/>
                <c:pt idx="0">
                  <c:v>Dried Goods</c:v>
                </c:pt>
                <c:pt idx="1">
                  <c:v>Canned Food</c:v>
                </c:pt>
                <c:pt idx="2">
                  <c:v>Rebate Vouchers</c:v>
                </c:pt>
                <c:pt idx="3">
                  <c:v>Powdered Beverages</c:v>
                </c:pt>
              </c:strCache>
            </c:strRef>
          </c:cat>
          <c:val>
            <c:numRef>
              <c:f>Sheet1!$B$2:$B$6</c:f>
              <c:numCache>
                <c:formatCode>0%</c:formatCode>
                <c:ptCount val="5"/>
                <c:pt idx="0">
                  <c:v>0.47</c:v>
                </c:pt>
                <c:pt idx="1">
                  <c:v>0.31</c:v>
                </c:pt>
                <c:pt idx="2">
                  <c:v>0.08</c:v>
                </c:pt>
                <c:pt idx="3">
                  <c:v>0.14000000000000001</c:v>
                </c:pt>
              </c:numCache>
            </c:numRef>
          </c:val>
          <c:extLst>
            <c:ext xmlns:c16="http://schemas.microsoft.com/office/drawing/2014/chart" uri="{C3380CC4-5D6E-409C-BE32-E72D297353CC}">
              <c16:uniqueId val="{0000000A-56F0-47FA-BAB8-55E712360DEB}"/>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4"/>
        <c:delete val="1"/>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3F3F3"/>
    </a:solidFill>
    <a:ln>
      <a:solidFill>
        <a:schemeClr val="bg2">
          <a:lumMod val="75000"/>
        </a:schemeClr>
      </a:solidFill>
    </a:ln>
    <a:effectLst/>
  </c:spPr>
  <c:txPr>
    <a:bodyPr/>
    <a:lstStyle/>
    <a:p>
      <a:pPr>
        <a:defRPr>
          <a:latin typeface="+mj-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Counts</c:v>
                </c:pt>
              </c:strCache>
            </c:strRef>
          </c:tx>
          <c:dPt>
            <c:idx val="0"/>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1-8FB3-4ABF-8F55-A511B57545D1}"/>
              </c:ext>
            </c:extLst>
          </c:dPt>
          <c:dPt>
            <c:idx val="1"/>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3-8FB3-4ABF-8F55-A511B57545D1}"/>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8FB3-4ABF-8F55-A511B57545D1}"/>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7-8FB3-4ABF-8F55-A511B57545D1}"/>
              </c:ext>
            </c:extLst>
          </c:dPt>
          <c:dPt>
            <c:idx val="4"/>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09-8FB3-4ABF-8F55-A511B57545D1}"/>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j-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$1,500</c:v>
                </c:pt>
                <c:pt idx="1">
                  <c:v>Between $1000 and $499</c:v>
                </c:pt>
                <c:pt idx="2">
                  <c:v>Between $500 and $1</c:v>
                </c:pt>
                <c:pt idx="3">
                  <c:v>$0</c:v>
                </c:pt>
              </c:strCache>
            </c:strRef>
          </c:cat>
          <c:val>
            <c:numRef>
              <c:f>Sheet1!$B$2:$B$5</c:f>
              <c:numCache>
                <c:formatCode>0%</c:formatCode>
                <c:ptCount val="4"/>
                <c:pt idx="0">
                  <c:v>0.05</c:v>
                </c:pt>
                <c:pt idx="1">
                  <c:v>0.1</c:v>
                </c:pt>
                <c:pt idx="2">
                  <c:v>0.08</c:v>
                </c:pt>
                <c:pt idx="3">
                  <c:v>0.15</c:v>
                </c:pt>
              </c:numCache>
            </c:numRef>
          </c:val>
          <c:extLst>
            <c:ext xmlns:c16="http://schemas.microsoft.com/office/drawing/2014/chart" uri="{C3380CC4-5D6E-409C-BE32-E72D297353CC}">
              <c16:uniqueId val="{0000000A-8FB3-4ABF-8F55-A511B57545D1}"/>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3F3F3"/>
    </a:solidFill>
    <a:ln>
      <a:solidFill>
        <a:schemeClr val="bg2">
          <a:lumMod val="75000"/>
        </a:schemeClr>
      </a:solidFill>
    </a:ln>
    <a:effectLst/>
  </c:spPr>
  <c:txPr>
    <a:bodyPr/>
    <a:lstStyle/>
    <a:p>
      <a:pPr>
        <a:defRPr>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9C7E57-D25A-4968-A6D6-66EF87EC810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SG"/>
        </a:p>
      </dgm:t>
    </dgm:pt>
    <dgm:pt modelId="{EAC4AF8D-3AB3-4B31-B31A-63A12FE86E86}">
      <dgm:prSet phldrT="[Text]"/>
      <dgm:spPr>
        <a:solidFill>
          <a:srgbClr val="E7E6E6"/>
        </a:solidFill>
        <a:ln>
          <a:solidFill>
            <a:srgbClr val="E7E6E6"/>
          </a:solidFill>
        </a:ln>
      </dgm:spPr>
      <dgm:t>
        <a:bodyPr/>
        <a:lstStyle/>
        <a:p>
          <a:r>
            <a:rPr lang="en-US">
              <a:solidFill>
                <a:schemeClr val="tx1"/>
              </a:solidFill>
              <a:latin typeface="+mj-lt"/>
            </a:rPr>
            <a:t>Lack of Kampung Spirit</a:t>
          </a:r>
          <a:endParaRPr lang="en-SG">
            <a:solidFill>
              <a:schemeClr val="tx1"/>
            </a:solidFill>
            <a:latin typeface="+mj-lt"/>
          </a:endParaRPr>
        </a:p>
      </dgm:t>
    </dgm:pt>
    <dgm:pt modelId="{86C39623-EC17-482D-9A97-A6A735681704}" type="parTrans" cxnId="{465C70FE-DB89-49D7-9FF1-DCB43918985E}">
      <dgm:prSet/>
      <dgm:spPr/>
      <dgm:t>
        <a:bodyPr/>
        <a:lstStyle/>
        <a:p>
          <a:endParaRPr lang="en-SG"/>
        </a:p>
      </dgm:t>
    </dgm:pt>
    <dgm:pt modelId="{87F4DD92-4031-4880-A219-118480659BCC}" type="sibTrans" cxnId="{465C70FE-DB89-49D7-9FF1-DCB43918985E}">
      <dgm:prSet/>
      <dgm:spPr>
        <a:solidFill>
          <a:srgbClr val="E7E6E6"/>
        </a:solidFill>
      </dgm:spPr>
      <dgm:t>
        <a:bodyPr/>
        <a:lstStyle/>
        <a:p>
          <a:endParaRPr lang="en-SG"/>
        </a:p>
      </dgm:t>
    </dgm:pt>
    <dgm:pt modelId="{C36F33BD-97F3-42FC-9CB6-049A80762D14}">
      <dgm:prSet phldrT="[Text]" custT="1"/>
      <dgm:spPr>
        <a:solidFill>
          <a:srgbClr val="9D1156"/>
        </a:solidFill>
      </dgm:spPr>
      <dgm:t>
        <a:bodyPr/>
        <a:lstStyle/>
        <a:p>
          <a:r>
            <a:rPr lang="en-US" sz="1300">
              <a:solidFill>
                <a:schemeClr val="bg1"/>
              </a:solidFill>
              <a:latin typeface="+mj-lt"/>
            </a:rPr>
            <a:t>Goal 1: Building a Community</a:t>
          </a:r>
          <a:endParaRPr lang="en-SG" sz="1300">
            <a:solidFill>
              <a:schemeClr val="bg1"/>
            </a:solidFill>
            <a:latin typeface="+mj-lt"/>
          </a:endParaRPr>
        </a:p>
      </dgm:t>
    </dgm:pt>
    <dgm:pt modelId="{80E86793-FA21-40AF-9962-E90E46C6FC7A}" type="parTrans" cxnId="{BCD5C276-0AF8-43E8-B4CD-9BB16592D2BF}">
      <dgm:prSet/>
      <dgm:spPr/>
      <dgm:t>
        <a:bodyPr/>
        <a:lstStyle/>
        <a:p>
          <a:endParaRPr lang="en-SG"/>
        </a:p>
      </dgm:t>
    </dgm:pt>
    <dgm:pt modelId="{A3D8AA81-B300-4250-B647-92ABC866E895}" type="sibTrans" cxnId="{BCD5C276-0AF8-43E8-B4CD-9BB16592D2BF}">
      <dgm:prSet/>
      <dgm:spPr/>
      <dgm:t>
        <a:bodyPr/>
        <a:lstStyle/>
        <a:p>
          <a:endParaRPr lang="en-SG"/>
        </a:p>
      </dgm:t>
    </dgm:pt>
    <dgm:pt modelId="{B90A8574-A234-41D8-A0E9-0DB160640D2E}" type="pres">
      <dgm:prSet presAssocID="{109C7E57-D25A-4968-A6D6-66EF87EC8107}" presName="diagram" presStyleCnt="0">
        <dgm:presLayoutVars>
          <dgm:dir/>
          <dgm:resizeHandles val="exact"/>
        </dgm:presLayoutVars>
      </dgm:prSet>
      <dgm:spPr/>
    </dgm:pt>
    <dgm:pt modelId="{D3B79407-1346-4910-9AF9-113D1C60F116}" type="pres">
      <dgm:prSet presAssocID="{EAC4AF8D-3AB3-4B31-B31A-63A12FE86E86}" presName="node" presStyleLbl="node1" presStyleIdx="0" presStyleCnt="2">
        <dgm:presLayoutVars>
          <dgm:bulletEnabled val="1"/>
        </dgm:presLayoutVars>
      </dgm:prSet>
      <dgm:spPr/>
    </dgm:pt>
    <dgm:pt modelId="{6B2AF5A6-4966-4FA7-8B92-E5CAEEE866FF}" type="pres">
      <dgm:prSet presAssocID="{87F4DD92-4031-4880-A219-118480659BCC}" presName="sibTrans" presStyleLbl="sibTrans2D1" presStyleIdx="0" presStyleCnt="1"/>
      <dgm:spPr/>
    </dgm:pt>
    <dgm:pt modelId="{7FFEB545-F94A-4FE6-96B9-D5C0DEADFF94}" type="pres">
      <dgm:prSet presAssocID="{87F4DD92-4031-4880-A219-118480659BCC}" presName="connectorText" presStyleLbl="sibTrans2D1" presStyleIdx="0" presStyleCnt="1"/>
      <dgm:spPr/>
    </dgm:pt>
    <dgm:pt modelId="{5CA091CC-7D9F-49B7-A224-D3180FCF5C8E}" type="pres">
      <dgm:prSet presAssocID="{C36F33BD-97F3-42FC-9CB6-049A80762D14}" presName="node" presStyleLbl="node1" presStyleIdx="1" presStyleCnt="2">
        <dgm:presLayoutVars>
          <dgm:bulletEnabled val="1"/>
        </dgm:presLayoutVars>
      </dgm:prSet>
      <dgm:spPr/>
    </dgm:pt>
  </dgm:ptLst>
  <dgm:cxnLst>
    <dgm:cxn modelId="{804B2135-6CDC-4955-803B-CC201212DE1C}" type="presOf" srcId="{87F4DD92-4031-4880-A219-118480659BCC}" destId="{6B2AF5A6-4966-4FA7-8B92-E5CAEEE866FF}" srcOrd="0" destOrd="0" presId="urn:microsoft.com/office/officeart/2005/8/layout/process5"/>
    <dgm:cxn modelId="{03E5203B-45F4-4673-BC22-6BA566570E79}" type="presOf" srcId="{C36F33BD-97F3-42FC-9CB6-049A80762D14}" destId="{5CA091CC-7D9F-49B7-A224-D3180FCF5C8E}" srcOrd="0" destOrd="0" presId="urn:microsoft.com/office/officeart/2005/8/layout/process5"/>
    <dgm:cxn modelId="{DE26F76D-69C2-4867-BE63-07F44E472FB0}" type="presOf" srcId="{109C7E57-D25A-4968-A6D6-66EF87EC8107}" destId="{B90A8574-A234-41D8-A0E9-0DB160640D2E}" srcOrd="0" destOrd="0" presId="urn:microsoft.com/office/officeart/2005/8/layout/process5"/>
    <dgm:cxn modelId="{BCD5C276-0AF8-43E8-B4CD-9BB16592D2BF}" srcId="{109C7E57-D25A-4968-A6D6-66EF87EC8107}" destId="{C36F33BD-97F3-42FC-9CB6-049A80762D14}" srcOrd="1" destOrd="0" parTransId="{80E86793-FA21-40AF-9962-E90E46C6FC7A}" sibTransId="{A3D8AA81-B300-4250-B647-92ABC866E895}"/>
    <dgm:cxn modelId="{9E240F58-A3A9-4C0C-9E08-5BCC0D024D8E}" type="presOf" srcId="{EAC4AF8D-3AB3-4B31-B31A-63A12FE86E86}" destId="{D3B79407-1346-4910-9AF9-113D1C60F116}" srcOrd="0" destOrd="0" presId="urn:microsoft.com/office/officeart/2005/8/layout/process5"/>
    <dgm:cxn modelId="{5E7F62D8-BF62-4F36-BC92-BB4A89451FB1}" type="presOf" srcId="{87F4DD92-4031-4880-A219-118480659BCC}" destId="{7FFEB545-F94A-4FE6-96B9-D5C0DEADFF94}" srcOrd="1" destOrd="0" presId="urn:microsoft.com/office/officeart/2005/8/layout/process5"/>
    <dgm:cxn modelId="{465C70FE-DB89-49D7-9FF1-DCB43918985E}" srcId="{109C7E57-D25A-4968-A6D6-66EF87EC8107}" destId="{EAC4AF8D-3AB3-4B31-B31A-63A12FE86E86}" srcOrd="0" destOrd="0" parTransId="{86C39623-EC17-482D-9A97-A6A735681704}" sibTransId="{87F4DD92-4031-4880-A219-118480659BCC}"/>
    <dgm:cxn modelId="{D1441C85-323F-494D-B4F3-B69F1837C7B1}" type="presParOf" srcId="{B90A8574-A234-41D8-A0E9-0DB160640D2E}" destId="{D3B79407-1346-4910-9AF9-113D1C60F116}" srcOrd="0" destOrd="0" presId="urn:microsoft.com/office/officeart/2005/8/layout/process5"/>
    <dgm:cxn modelId="{03FAD0D6-07D2-49DE-9E0F-CBC12AFFB079}" type="presParOf" srcId="{B90A8574-A234-41D8-A0E9-0DB160640D2E}" destId="{6B2AF5A6-4966-4FA7-8B92-E5CAEEE866FF}" srcOrd="1" destOrd="0" presId="urn:microsoft.com/office/officeart/2005/8/layout/process5"/>
    <dgm:cxn modelId="{C3D5DFFA-8230-4FFE-865F-E08325DCF3A3}" type="presParOf" srcId="{6B2AF5A6-4966-4FA7-8B92-E5CAEEE866FF}" destId="{7FFEB545-F94A-4FE6-96B9-D5C0DEADFF94}" srcOrd="0" destOrd="0" presId="urn:microsoft.com/office/officeart/2005/8/layout/process5"/>
    <dgm:cxn modelId="{4ED3F7F8-DBCA-4292-8EC5-A3EB74FA7441}" type="presParOf" srcId="{B90A8574-A234-41D8-A0E9-0DB160640D2E}" destId="{5CA091CC-7D9F-49B7-A224-D3180FCF5C8E}"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9C7E57-D25A-4968-A6D6-66EF87EC810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SG"/>
        </a:p>
      </dgm:t>
    </dgm:pt>
    <dgm:pt modelId="{EAC4AF8D-3AB3-4B31-B31A-63A12FE86E86}">
      <dgm:prSet phldrT="[Text]" custT="1"/>
      <dgm:spPr>
        <a:solidFill>
          <a:srgbClr val="E7E6E6"/>
        </a:solidFill>
        <a:ln>
          <a:solidFill>
            <a:srgbClr val="E7E6E6"/>
          </a:solidFill>
        </a:ln>
      </dgm:spPr>
      <dgm:t>
        <a:bodyPr/>
        <a:lstStyle/>
        <a:p>
          <a:r>
            <a:rPr lang="en-US" sz="1300">
              <a:solidFill>
                <a:schemeClr val="tx1"/>
              </a:solidFill>
              <a:latin typeface="+mj-lt"/>
            </a:rPr>
            <a:t>Food Insecurity among Underserved Communities</a:t>
          </a:r>
          <a:endParaRPr lang="en-SG" sz="1300">
            <a:solidFill>
              <a:schemeClr val="tx1"/>
            </a:solidFill>
            <a:latin typeface="+mj-lt"/>
          </a:endParaRPr>
        </a:p>
      </dgm:t>
    </dgm:pt>
    <dgm:pt modelId="{86C39623-EC17-482D-9A97-A6A735681704}" type="parTrans" cxnId="{465C70FE-DB89-49D7-9FF1-DCB43918985E}">
      <dgm:prSet/>
      <dgm:spPr/>
      <dgm:t>
        <a:bodyPr/>
        <a:lstStyle/>
        <a:p>
          <a:endParaRPr lang="en-SG"/>
        </a:p>
      </dgm:t>
    </dgm:pt>
    <dgm:pt modelId="{87F4DD92-4031-4880-A219-118480659BCC}" type="sibTrans" cxnId="{465C70FE-DB89-49D7-9FF1-DCB43918985E}">
      <dgm:prSet/>
      <dgm:spPr>
        <a:solidFill>
          <a:srgbClr val="E7E6E6"/>
        </a:solidFill>
      </dgm:spPr>
      <dgm:t>
        <a:bodyPr/>
        <a:lstStyle/>
        <a:p>
          <a:endParaRPr lang="en-SG"/>
        </a:p>
      </dgm:t>
    </dgm:pt>
    <dgm:pt modelId="{C36F33BD-97F3-42FC-9CB6-049A80762D14}">
      <dgm:prSet phldrT="[Text]" custT="1"/>
      <dgm:spPr>
        <a:solidFill>
          <a:srgbClr val="9D1156"/>
        </a:solidFill>
      </dgm:spPr>
      <dgm:t>
        <a:bodyPr/>
        <a:lstStyle/>
        <a:p>
          <a:r>
            <a:rPr lang="en-US" sz="1300">
              <a:solidFill>
                <a:schemeClr val="bg1"/>
              </a:solidFill>
              <a:latin typeface="+mj-lt"/>
            </a:rPr>
            <a:t>Goal 2:</a:t>
          </a:r>
        </a:p>
        <a:p>
          <a:r>
            <a:rPr lang="en-US" sz="1300">
              <a:solidFill>
                <a:schemeClr val="bg1"/>
              </a:solidFill>
              <a:latin typeface="+mj-lt"/>
            </a:rPr>
            <a:t>Providing Warm Meals for Food Insecure Residents</a:t>
          </a:r>
          <a:endParaRPr lang="en-SG" sz="1300">
            <a:solidFill>
              <a:schemeClr val="bg1"/>
            </a:solidFill>
            <a:latin typeface="+mj-lt"/>
          </a:endParaRPr>
        </a:p>
      </dgm:t>
    </dgm:pt>
    <dgm:pt modelId="{80E86793-FA21-40AF-9962-E90E46C6FC7A}" type="parTrans" cxnId="{BCD5C276-0AF8-43E8-B4CD-9BB16592D2BF}">
      <dgm:prSet/>
      <dgm:spPr/>
      <dgm:t>
        <a:bodyPr/>
        <a:lstStyle/>
        <a:p>
          <a:endParaRPr lang="en-SG"/>
        </a:p>
      </dgm:t>
    </dgm:pt>
    <dgm:pt modelId="{A3D8AA81-B300-4250-B647-92ABC866E895}" type="sibTrans" cxnId="{BCD5C276-0AF8-43E8-B4CD-9BB16592D2BF}">
      <dgm:prSet/>
      <dgm:spPr/>
      <dgm:t>
        <a:bodyPr/>
        <a:lstStyle/>
        <a:p>
          <a:endParaRPr lang="en-SG"/>
        </a:p>
      </dgm:t>
    </dgm:pt>
    <dgm:pt modelId="{B90A8574-A234-41D8-A0E9-0DB160640D2E}" type="pres">
      <dgm:prSet presAssocID="{109C7E57-D25A-4968-A6D6-66EF87EC8107}" presName="diagram" presStyleCnt="0">
        <dgm:presLayoutVars>
          <dgm:dir/>
          <dgm:resizeHandles val="exact"/>
        </dgm:presLayoutVars>
      </dgm:prSet>
      <dgm:spPr/>
    </dgm:pt>
    <dgm:pt modelId="{D3B79407-1346-4910-9AF9-113D1C60F116}" type="pres">
      <dgm:prSet presAssocID="{EAC4AF8D-3AB3-4B31-B31A-63A12FE86E86}" presName="node" presStyleLbl="node1" presStyleIdx="0" presStyleCnt="2" custScaleY="186577">
        <dgm:presLayoutVars>
          <dgm:bulletEnabled val="1"/>
        </dgm:presLayoutVars>
      </dgm:prSet>
      <dgm:spPr/>
    </dgm:pt>
    <dgm:pt modelId="{6B2AF5A6-4966-4FA7-8B92-E5CAEEE866FF}" type="pres">
      <dgm:prSet presAssocID="{87F4DD92-4031-4880-A219-118480659BCC}" presName="sibTrans" presStyleLbl="sibTrans2D1" presStyleIdx="0" presStyleCnt="1"/>
      <dgm:spPr/>
    </dgm:pt>
    <dgm:pt modelId="{7FFEB545-F94A-4FE6-96B9-D5C0DEADFF94}" type="pres">
      <dgm:prSet presAssocID="{87F4DD92-4031-4880-A219-118480659BCC}" presName="connectorText" presStyleLbl="sibTrans2D1" presStyleIdx="0" presStyleCnt="1"/>
      <dgm:spPr/>
    </dgm:pt>
    <dgm:pt modelId="{5CA091CC-7D9F-49B7-A224-D3180FCF5C8E}" type="pres">
      <dgm:prSet presAssocID="{C36F33BD-97F3-42FC-9CB6-049A80762D14}" presName="node" presStyleLbl="node1" presStyleIdx="1" presStyleCnt="2" custScaleY="188042">
        <dgm:presLayoutVars>
          <dgm:bulletEnabled val="1"/>
        </dgm:presLayoutVars>
      </dgm:prSet>
      <dgm:spPr/>
    </dgm:pt>
  </dgm:ptLst>
  <dgm:cxnLst>
    <dgm:cxn modelId="{804B2135-6CDC-4955-803B-CC201212DE1C}" type="presOf" srcId="{87F4DD92-4031-4880-A219-118480659BCC}" destId="{6B2AF5A6-4966-4FA7-8B92-E5CAEEE866FF}" srcOrd="0" destOrd="0" presId="urn:microsoft.com/office/officeart/2005/8/layout/process5"/>
    <dgm:cxn modelId="{03E5203B-45F4-4673-BC22-6BA566570E79}" type="presOf" srcId="{C36F33BD-97F3-42FC-9CB6-049A80762D14}" destId="{5CA091CC-7D9F-49B7-A224-D3180FCF5C8E}" srcOrd="0" destOrd="0" presId="urn:microsoft.com/office/officeart/2005/8/layout/process5"/>
    <dgm:cxn modelId="{DE26F76D-69C2-4867-BE63-07F44E472FB0}" type="presOf" srcId="{109C7E57-D25A-4968-A6D6-66EF87EC8107}" destId="{B90A8574-A234-41D8-A0E9-0DB160640D2E}" srcOrd="0" destOrd="0" presId="urn:microsoft.com/office/officeart/2005/8/layout/process5"/>
    <dgm:cxn modelId="{BCD5C276-0AF8-43E8-B4CD-9BB16592D2BF}" srcId="{109C7E57-D25A-4968-A6D6-66EF87EC8107}" destId="{C36F33BD-97F3-42FC-9CB6-049A80762D14}" srcOrd="1" destOrd="0" parTransId="{80E86793-FA21-40AF-9962-E90E46C6FC7A}" sibTransId="{A3D8AA81-B300-4250-B647-92ABC866E895}"/>
    <dgm:cxn modelId="{9E240F58-A3A9-4C0C-9E08-5BCC0D024D8E}" type="presOf" srcId="{EAC4AF8D-3AB3-4B31-B31A-63A12FE86E86}" destId="{D3B79407-1346-4910-9AF9-113D1C60F116}" srcOrd="0" destOrd="0" presId="urn:microsoft.com/office/officeart/2005/8/layout/process5"/>
    <dgm:cxn modelId="{5E7F62D8-BF62-4F36-BC92-BB4A89451FB1}" type="presOf" srcId="{87F4DD92-4031-4880-A219-118480659BCC}" destId="{7FFEB545-F94A-4FE6-96B9-D5C0DEADFF94}" srcOrd="1" destOrd="0" presId="urn:microsoft.com/office/officeart/2005/8/layout/process5"/>
    <dgm:cxn modelId="{465C70FE-DB89-49D7-9FF1-DCB43918985E}" srcId="{109C7E57-D25A-4968-A6D6-66EF87EC8107}" destId="{EAC4AF8D-3AB3-4B31-B31A-63A12FE86E86}" srcOrd="0" destOrd="0" parTransId="{86C39623-EC17-482D-9A97-A6A735681704}" sibTransId="{87F4DD92-4031-4880-A219-118480659BCC}"/>
    <dgm:cxn modelId="{D1441C85-323F-494D-B4F3-B69F1837C7B1}" type="presParOf" srcId="{B90A8574-A234-41D8-A0E9-0DB160640D2E}" destId="{D3B79407-1346-4910-9AF9-113D1C60F116}" srcOrd="0" destOrd="0" presId="urn:microsoft.com/office/officeart/2005/8/layout/process5"/>
    <dgm:cxn modelId="{03FAD0D6-07D2-49DE-9E0F-CBC12AFFB079}" type="presParOf" srcId="{B90A8574-A234-41D8-A0E9-0DB160640D2E}" destId="{6B2AF5A6-4966-4FA7-8B92-E5CAEEE866FF}" srcOrd="1" destOrd="0" presId="urn:microsoft.com/office/officeart/2005/8/layout/process5"/>
    <dgm:cxn modelId="{C3D5DFFA-8230-4FFE-865F-E08325DCF3A3}" type="presParOf" srcId="{6B2AF5A6-4966-4FA7-8B92-E5CAEEE866FF}" destId="{7FFEB545-F94A-4FE6-96B9-D5C0DEADFF94}" srcOrd="0" destOrd="0" presId="urn:microsoft.com/office/officeart/2005/8/layout/process5"/>
    <dgm:cxn modelId="{4ED3F7F8-DBCA-4292-8EC5-A3EB74FA7441}" type="presParOf" srcId="{B90A8574-A234-41D8-A0E9-0DB160640D2E}" destId="{5CA091CC-7D9F-49B7-A224-D3180FCF5C8E}" srcOrd="2"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9C7E57-D25A-4968-A6D6-66EF87EC810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SG"/>
        </a:p>
      </dgm:t>
    </dgm:pt>
    <dgm:pt modelId="{EAC4AF8D-3AB3-4B31-B31A-63A12FE86E86}">
      <dgm:prSet phldrT="[Text]" custT="1"/>
      <dgm:spPr>
        <a:solidFill>
          <a:srgbClr val="E7E6E6"/>
        </a:solidFill>
        <a:ln>
          <a:solidFill>
            <a:srgbClr val="E7E6E6"/>
          </a:solidFill>
        </a:ln>
      </dgm:spPr>
      <dgm:t>
        <a:bodyPr/>
        <a:lstStyle/>
        <a:p>
          <a:r>
            <a:rPr lang="en-US" sz="1300">
              <a:solidFill>
                <a:schemeClr val="tx1"/>
              </a:solidFill>
              <a:latin typeface="+mj-lt"/>
            </a:rPr>
            <a:t>Gaps in Social Provision</a:t>
          </a:r>
          <a:endParaRPr lang="en-SG" sz="1300">
            <a:solidFill>
              <a:schemeClr val="tx1"/>
            </a:solidFill>
            <a:latin typeface="+mj-lt"/>
          </a:endParaRPr>
        </a:p>
      </dgm:t>
    </dgm:pt>
    <dgm:pt modelId="{86C39623-EC17-482D-9A97-A6A735681704}" type="parTrans" cxnId="{465C70FE-DB89-49D7-9FF1-DCB43918985E}">
      <dgm:prSet/>
      <dgm:spPr/>
      <dgm:t>
        <a:bodyPr/>
        <a:lstStyle/>
        <a:p>
          <a:endParaRPr lang="en-SG" sz="1300">
            <a:latin typeface="+mj-lt"/>
          </a:endParaRPr>
        </a:p>
      </dgm:t>
    </dgm:pt>
    <dgm:pt modelId="{87F4DD92-4031-4880-A219-118480659BCC}" type="sibTrans" cxnId="{465C70FE-DB89-49D7-9FF1-DCB43918985E}">
      <dgm:prSet custT="1"/>
      <dgm:spPr>
        <a:solidFill>
          <a:srgbClr val="E7E6E6"/>
        </a:solidFill>
      </dgm:spPr>
      <dgm:t>
        <a:bodyPr/>
        <a:lstStyle/>
        <a:p>
          <a:endParaRPr lang="en-SG" sz="1300">
            <a:latin typeface="+mj-lt"/>
          </a:endParaRPr>
        </a:p>
      </dgm:t>
    </dgm:pt>
    <dgm:pt modelId="{C36F33BD-97F3-42FC-9CB6-049A80762D14}">
      <dgm:prSet phldrT="[Text]" custT="1"/>
      <dgm:spPr>
        <a:solidFill>
          <a:srgbClr val="9D1156"/>
        </a:solidFill>
      </dgm:spPr>
      <dgm:t>
        <a:bodyPr/>
        <a:lstStyle/>
        <a:p>
          <a:r>
            <a:rPr lang="en-US" sz="1300">
              <a:solidFill>
                <a:schemeClr val="bg1"/>
              </a:solidFill>
              <a:latin typeface="+mj-lt"/>
            </a:rPr>
            <a:t>Goal 3: Supplying Variety of Nutritious Food</a:t>
          </a:r>
          <a:endParaRPr lang="en-SG" sz="1300">
            <a:solidFill>
              <a:schemeClr val="bg1"/>
            </a:solidFill>
            <a:latin typeface="+mj-lt"/>
          </a:endParaRPr>
        </a:p>
      </dgm:t>
    </dgm:pt>
    <dgm:pt modelId="{80E86793-FA21-40AF-9962-E90E46C6FC7A}" type="parTrans" cxnId="{BCD5C276-0AF8-43E8-B4CD-9BB16592D2BF}">
      <dgm:prSet/>
      <dgm:spPr/>
      <dgm:t>
        <a:bodyPr/>
        <a:lstStyle/>
        <a:p>
          <a:endParaRPr lang="en-SG" sz="1300">
            <a:latin typeface="+mj-lt"/>
          </a:endParaRPr>
        </a:p>
      </dgm:t>
    </dgm:pt>
    <dgm:pt modelId="{A3D8AA81-B300-4250-B647-92ABC866E895}" type="sibTrans" cxnId="{BCD5C276-0AF8-43E8-B4CD-9BB16592D2BF}">
      <dgm:prSet/>
      <dgm:spPr/>
      <dgm:t>
        <a:bodyPr/>
        <a:lstStyle/>
        <a:p>
          <a:endParaRPr lang="en-SG" sz="1300">
            <a:latin typeface="+mj-lt"/>
          </a:endParaRPr>
        </a:p>
      </dgm:t>
    </dgm:pt>
    <dgm:pt modelId="{B90A8574-A234-41D8-A0E9-0DB160640D2E}" type="pres">
      <dgm:prSet presAssocID="{109C7E57-D25A-4968-A6D6-66EF87EC8107}" presName="diagram" presStyleCnt="0">
        <dgm:presLayoutVars>
          <dgm:dir/>
          <dgm:resizeHandles val="exact"/>
        </dgm:presLayoutVars>
      </dgm:prSet>
      <dgm:spPr/>
    </dgm:pt>
    <dgm:pt modelId="{D3B79407-1346-4910-9AF9-113D1C60F116}" type="pres">
      <dgm:prSet presAssocID="{EAC4AF8D-3AB3-4B31-B31A-63A12FE86E86}" presName="node" presStyleLbl="node1" presStyleIdx="0" presStyleCnt="2" custScaleY="179797">
        <dgm:presLayoutVars>
          <dgm:bulletEnabled val="1"/>
        </dgm:presLayoutVars>
      </dgm:prSet>
      <dgm:spPr/>
    </dgm:pt>
    <dgm:pt modelId="{6B2AF5A6-4966-4FA7-8B92-E5CAEEE866FF}" type="pres">
      <dgm:prSet presAssocID="{87F4DD92-4031-4880-A219-118480659BCC}" presName="sibTrans" presStyleLbl="sibTrans2D1" presStyleIdx="0" presStyleCnt="1"/>
      <dgm:spPr/>
    </dgm:pt>
    <dgm:pt modelId="{7FFEB545-F94A-4FE6-96B9-D5C0DEADFF94}" type="pres">
      <dgm:prSet presAssocID="{87F4DD92-4031-4880-A219-118480659BCC}" presName="connectorText" presStyleLbl="sibTrans2D1" presStyleIdx="0" presStyleCnt="1"/>
      <dgm:spPr/>
    </dgm:pt>
    <dgm:pt modelId="{5CA091CC-7D9F-49B7-A224-D3180FCF5C8E}" type="pres">
      <dgm:prSet presAssocID="{C36F33BD-97F3-42FC-9CB6-049A80762D14}" presName="node" presStyleLbl="node1" presStyleIdx="1" presStyleCnt="2" custScaleY="179797">
        <dgm:presLayoutVars>
          <dgm:bulletEnabled val="1"/>
        </dgm:presLayoutVars>
      </dgm:prSet>
      <dgm:spPr/>
    </dgm:pt>
  </dgm:ptLst>
  <dgm:cxnLst>
    <dgm:cxn modelId="{804B2135-6CDC-4955-803B-CC201212DE1C}" type="presOf" srcId="{87F4DD92-4031-4880-A219-118480659BCC}" destId="{6B2AF5A6-4966-4FA7-8B92-E5CAEEE866FF}" srcOrd="0" destOrd="0" presId="urn:microsoft.com/office/officeart/2005/8/layout/process5"/>
    <dgm:cxn modelId="{03E5203B-45F4-4673-BC22-6BA566570E79}" type="presOf" srcId="{C36F33BD-97F3-42FC-9CB6-049A80762D14}" destId="{5CA091CC-7D9F-49B7-A224-D3180FCF5C8E}" srcOrd="0" destOrd="0" presId="urn:microsoft.com/office/officeart/2005/8/layout/process5"/>
    <dgm:cxn modelId="{DE26F76D-69C2-4867-BE63-07F44E472FB0}" type="presOf" srcId="{109C7E57-D25A-4968-A6D6-66EF87EC8107}" destId="{B90A8574-A234-41D8-A0E9-0DB160640D2E}" srcOrd="0" destOrd="0" presId="urn:microsoft.com/office/officeart/2005/8/layout/process5"/>
    <dgm:cxn modelId="{BCD5C276-0AF8-43E8-B4CD-9BB16592D2BF}" srcId="{109C7E57-D25A-4968-A6D6-66EF87EC8107}" destId="{C36F33BD-97F3-42FC-9CB6-049A80762D14}" srcOrd="1" destOrd="0" parTransId="{80E86793-FA21-40AF-9962-E90E46C6FC7A}" sibTransId="{A3D8AA81-B300-4250-B647-92ABC866E895}"/>
    <dgm:cxn modelId="{9E240F58-A3A9-4C0C-9E08-5BCC0D024D8E}" type="presOf" srcId="{EAC4AF8D-3AB3-4B31-B31A-63A12FE86E86}" destId="{D3B79407-1346-4910-9AF9-113D1C60F116}" srcOrd="0" destOrd="0" presId="urn:microsoft.com/office/officeart/2005/8/layout/process5"/>
    <dgm:cxn modelId="{5E7F62D8-BF62-4F36-BC92-BB4A89451FB1}" type="presOf" srcId="{87F4DD92-4031-4880-A219-118480659BCC}" destId="{7FFEB545-F94A-4FE6-96B9-D5C0DEADFF94}" srcOrd="1" destOrd="0" presId="urn:microsoft.com/office/officeart/2005/8/layout/process5"/>
    <dgm:cxn modelId="{465C70FE-DB89-49D7-9FF1-DCB43918985E}" srcId="{109C7E57-D25A-4968-A6D6-66EF87EC8107}" destId="{EAC4AF8D-3AB3-4B31-B31A-63A12FE86E86}" srcOrd="0" destOrd="0" parTransId="{86C39623-EC17-482D-9A97-A6A735681704}" sibTransId="{87F4DD92-4031-4880-A219-118480659BCC}"/>
    <dgm:cxn modelId="{D1441C85-323F-494D-B4F3-B69F1837C7B1}" type="presParOf" srcId="{B90A8574-A234-41D8-A0E9-0DB160640D2E}" destId="{D3B79407-1346-4910-9AF9-113D1C60F116}" srcOrd="0" destOrd="0" presId="urn:microsoft.com/office/officeart/2005/8/layout/process5"/>
    <dgm:cxn modelId="{03FAD0D6-07D2-49DE-9E0F-CBC12AFFB079}" type="presParOf" srcId="{B90A8574-A234-41D8-A0E9-0DB160640D2E}" destId="{6B2AF5A6-4966-4FA7-8B92-E5CAEEE866FF}" srcOrd="1" destOrd="0" presId="urn:microsoft.com/office/officeart/2005/8/layout/process5"/>
    <dgm:cxn modelId="{C3D5DFFA-8230-4FFE-865F-E08325DCF3A3}" type="presParOf" srcId="{6B2AF5A6-4966-4FA7-8B92-E5CAEEE866FF}" destId="{7FFEB545-F94A-4FE6-96B9-D5C0DEADFF94}" srcOrd="0" destOrd="0" presId="urn:microsoft.com/office/officeart/2005/8/layout/process5"/>
    <dgm:cxn modelId="{4ED3F7F8-DBCA-4292-8EC5-A3EB74FA7441}" type="presParOf" srcId="{B90A8574-A234-41D8-A0E9-0DB160640D2E}" destId="{5CA091CC-7D9F-49B7-A224-D3180FCF5C8E}" srcOrd="2" destOrd="0" presId="urn:microsoft.com/office/officeart/2005/8/layout/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9C7E57-D25A-4968-A6D6-66EF87EC810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SG"/>
        </a:p>
      </dgm:t>
    </dgm:pt>
    <dgm:pt modelId="{EAC4AF8D-3AB3-4B31-B31A-63A12FE86E86}">
      <dgm:prSet phldrT="[Text]" custT="1"/>
      <dgm:spPr>
        <a:noFill/>
        <a:ln>
          <a:solidFill>
            <a:srgbClr val="E7E6E6"/>
          </a:solidFill>
        </a:ln>
      </dgm:spPr>
      <dgm:t>
        <a:bodyPr/>
        <a:lstStyle/>
        <a:p>
          <a:r>
            <a:rPr lang="en-US" sz="1300" b="1">
              <a:solidFill>
                <a:schemeClr val="tx1"/>
              </a:solidFill>
              <a:latin typeface="+mj-lt"/>
            </a:rPr>
            <a:t>Motivations</a:t>
          </a:r>
          <a:endParaRPr lang="en-SG" sz="1300" b="1">
            <a:solidFill>
              <a:schemeClr val="tx1"/>
            </a:solidFill>
            <a:latin typeface="+mj-lt"/>
          </a:endParaRPr>
        </a:p>
      </dgm:t>
    </dgm:pt>
    <dgm:pt modelId="{86C39623-EC17-482D-9A97-A6A735681704}" type="parTrans" cxnId="{465C70FE-DB89-49D7-9FF1-DCB43918985E}">
      <dgm:prSet/>
      <dgm:spPr/>
      <dgm:t>
        <a:bodyPr/>
        <a:lstStyle/>
        <a:p>
          <a:endParaRPr lang="en-SG" sz="1300" b="1">
            <a:latin typeface="+mj-lt"/>
          </a:endParaRPr>
        </a:p>
      </dgm:t>
    </dgm:pt>
    <dgm:pt modelId="{87F4DD92-4031-4880-A219-118480659BCC}" type="sibTrans" cxnId="{465C70FE-DB89-49D7-9FF1-DCB43918985E}">
      <dgm:prSet custT="1"/>
      <dgm:spPr>
        <a:solidFill>
          <a:srgbClr val="E7E6E6"/>
        </a:solidFill>
      </dgm:spPr>
      <dgm:t>
        <a:bodyPr/>
        <a:lstStyle/>
        <a:p>
          <a:endParaRPr lang="en-SG" sz="1300" b="1">
            <a:latin typeface="+mj-lt"/>
          </a:endParaRPr>
        </a:p>
      </dgm:t>
    </dgm:pt>
    <dgm:pt modelId="{C36F33BD-97F3-42FC-9CB6-049A80762D14}">
      <dgm:prSet phldrT="[Text]" custT="1"/>
      <dgm:spPr>
        <a:noFill/>
        <a:ln>
          <a:solidFill>
            <a:srgbClr val="9D1156"/>
          </a:solidFill>
        </a:ln>
      </dgm:spPr>
      <dgm:t>
        <a:bodyPr/>
        <a:lstStyle/>
        <a:p>
          <a:r>
            <a:rPr lang="en-US" sz="1300" b="1">
              <a:solidFill>
                <a:schemeClr val="tx1"/>
              </a:solidFill>
              <a:latin typeface="+mj-lt"/>
            </a:rPr>
            <a:t>Goals</a:t>
          </a:r>
          <a:endParaRPr lang="en-SG" sz="1300" b="1">
            <a:solidFill>
              <a:schemeClr val="tx1"/>
            </a:solidFill>
            <a:latin typeface="+mj-lt"/>
          </a:endParaRPr>
        </a:p>
      </dgm:t>
    </dgm:pt>
    <dgm:pt modelId="{80E86793-FA21-40AF-9962-E90E46C6FC7A}" type="parTrans" cxnId="{BCD5C276-0AF8-43E8-B4CD-9BB16592D2BF}">
      <dgm:prSet/>
      <dgm:spPr/>
      <dgm:t>
        <a:bodyPr/>
        <a:lstStyle/>
        <a:p>
          <a:endParaRPr lang="en-SG" sz="1300" b="1">
            <a:latin typeface="+mj-lt"/>
          </a:endParaRPr>
        </a:p>
      </dgm:t>
    </dgm:pt>
    <dgm:pt modelId="{A3D8AA81-B300-4250-B647-92ABC866E895}" type="sibTrans" cxnId="{BCD5C276-0AF8-43E8-B4CD-9BB16592D2BF}">
      <dgm:prSet/>
      <dgm:spPr/>
      <dgm:t>
        <a:bodyPr/>
        <a:lstStyle/>
        <a:p>
          <a:endParaRPr lang="en-SG" sz="1300" b="1">
            <a:latin typeface="+mj-lt"/>
          </a:endParaRPr>
        </a:p>
      </dgm:t>
    </dgm:pt>
    <dgm:pt modelId="{B90A8574-A234-41D8-A0E9-0DB160640D2E}" type="pres">
      <dgm:prSet presAssocID="{109C7E57-D25A-4968-A6D6-66EF87EC8107}" presName="diagram" presStyleCnt="0">
        <dgm:presLayoutVars>
          <dgm:dir/>
          <dgm:resizeHandles val="exact"/>
        </dgm:presLayoutVars>
      </dgm:prSet>
      <dgm:spPr/>
    </dgm:pt>
    <dgm:pt modelId="{D3B79407-1346-4910-9AF9-113D1C60F116}" type="pres">
      <dgm:prSet presAssocID="{EAC4AF8D-3AB3-4B31-B31A-63A12FE86E86}" presName="node" presStyleLbl="node1" presStyleIdx="0" presStyleCnt="2" custScaleY="48343">
        <dgm:presLayoutVars>
          <dgm:bulletEnabled val="1"/>
        </dgm:presLayoutVars>
      </dgm:prSet>
      <dgm:spPr/>
    </dgm:pt>
    <dgm:pt modelId="{6B2AF5A6-4966-4FA7-8B92-E5CAEEE866FF}" type="pres">
      <dgm:prSet presAssocID="{87F4DD92-4031-4880-A219-118480659BCC}" presName="sibTrans" presStyleLbl="sibTrans2D1" presStyleIdx="0" presStyleCnt="1"/>
      <dgm:spPr/>
    </dgm:pt>
    <dgm:pt modelId="{7FFEB545-F94A-4FE6-96B9-D5C0DEADFF94}" type="pres">
      <dgm:prSet presAssocID="{87F4DD92-4031-4880-A219-118480659BCC}" presName="connectorText" presStyleLbl="sibTrans2D1" presStyleIdx="0" presStyleCnt="1"/>
      <dgm:spPr/>
    </dgm:pt>
    <dgm:pt modelId="{5CA091CC-7D9F-49B7-A224-D3180FCF5C8E}" type="pres">
      <dgm:prSet presAssocID="{C36F33BD-97F3-42FC-9CB6-049A80762D14}" presName="node" presStyleLbl="node1" presStyleIdx="1" presStyleCnt="2" custScaleY="48117">
        <dgm:presLayoutVars>
          <dgm:bulletEnabled val="1"/>
        </dgm:presLayoutVars>
      </dgm:prSet>
      <dgm:spPr/>
    </dgm:pt>
  </dgm:ptLst>
  <dgm:cxnLst>
    <dgm:cxn modelId="{804B2135-6CDC-4955-803B-CC201212DE1C}" type="presOf" srcId="{87F4DD92-4031-4880-A219-118480659BCC}" destId="{6B2AF5A6-4966-4FA7-8B92-E5CAEEE866FF}" srcOrd="0" destOrd="0" presId="urn:microsoft.com/office/officeart/2005/8/layout/process5"/>
    <dgm:cxn modelId="{03E5203B-45F4-4673-BC22-6BA566570E79}" type="presOf" srcId="{C36F33BD-97F3-42FC-9CB6-049A80762D14}" destId="{5CA091CC-7D9F-49B7-A224-D3180FCF5C8E}" srcOrd="0" destOrd="0" presId="urn:microsoft.com/office/officeart/2005/8/layout/process5"/>
    <dgm:cxn modelId="{DE26F76D-69C2-4867-BE63-07F44E472FB0}" type="presOf" srcId="{109C7E57-D25A-4968-A6D6-66EF87EC8107}" destId="{B90A8574-A234-41D8-A0E9-0DB160640D2E}" srcOrd="0" destOrd="0" presId="urn:microsoft.com/office/officeart/2005/8/layout/process5"/>
    <dgm:cxn modelId="{BCD5C276-0AF8-43E8-B4CD-9BB16592D2BF}" srcId="{109C7E57-D25A-4968-A6D6-66EF87EC8107}" destId="{C36F33BD-97F3-42FC-9CB6-049A80762D14}" srcOrd="1" destOrd="0" parTransId="{80E86793-FA21-40AF-9962-E90E46C6FC7A}" sibTransId="{A3D8AA81-B300-4250-B647-92ABC866E895}"/>
    <dgm:cxn modelId="{9E240F58-A3A9-4C0C-9E08-5BCC0D024D8E}" type="presOf" srcId="{EAC4AF8D-3AB3-4B31-B31A-63A12FE86E86}" destId="{D3B79407-1346-4910-9AF9-113D1C60F116}" srcOrd="0" destOrd="0" presId="urn:microsoft.com/office/officeart/2005/8/layout/process5"/>
    <dgm:cxn modelId="{5E7F62D8-BF62-4F36-BC92-BB4A89451FB1}" type="presOf" srcId="{87F4DD92-4031-4880-A219-118480659BCC}" destId="{7FFEB545-F94A-4FE6-96B9-D5C0DEADFF94}" srcOrd="1" destOrd="0" presId="urn:microsoft.com/office/officeart/2005/8/layout/process5"/>
    <dgm:cxn modelId="{465C70FE-DB89-49D7-9FF1-DCB43918985E}" srcId="{109C7E57-D25A-4968-A6D6-66EF87EC8107}" destId="{EAC4AF8D-3AB3-4B31-B31A-63A12FE86E86}" srcOrd="0" destOrd="0" parTransId="{86C39623-EC17-482D-9A97-A6A735681704}" sibTransId="{87F4DD92-4031-4880-A219-118480659BCC}"/>
    <dgm:cxn modelId="{D1441C85-323F-494D-B4F3-B69F1837C7B1}" type="presParOf" srcId="{B90A8574-A234-41D8-A0E9-0DB160640D2E}" destId="{D3B79407-1346-4910-9AF9-113D1C60F116}" srcOrd="0" destOrd="0" presId="urn:microsoft.com/office/officeart/2005/8/layout/process5"/>
    <dgm:cxn modelId="{03FAD0D6-07D2-49DE-9E0F-CBC12AFFB079}" type="presParOf" srcId="{B90A8574-A234-41D8-A0E9-0DB160640D2E}" destId="{6B2AF5A6-4966-4FA7-8B92-E5CAEEE866FF}" srcOrd="1" destOrd="0" presId="urn:microsoft.com/office/officeart/2005/8/layout/process5"/>
    <dgm:cxn modelId="{C3D5DFFA-8230-4FFE-865F-E08325DCF3A3}" type="presParOf" srcId="{6B2AF5A6-4966-4FA7-8B92-E5CAEEE866FF}" destId="{7FFEB545-F94A-4FE6-96B9-D5C0DEADFF94}" srcOrd="0" destOrd="0" presId="urn:microsoft.com/office/officeart/2005/8/layout/process5"/>
    <dgm:cxn modelId="{4ED3F7F8-DBCA-4292-8EC5-A3EB74FA7441}" type="presParOf" srcId="{B90A8574-A234-41D8-A0E9-0DB160640D2E}" destId="{5CA091CC-7D9F-49B7-A224-D3180FCF5C8E}" srcOrd="2" destOrd="0" presId="urn:microsoft.com/office/officeart/2005/8/layout/process5"/>
  </dgm:cxnLst>
  <dgm:bg>
    <a:noFill/>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A52B4F-44E1-DA41-B004-45590F5DE3F5}"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GB"/>
        </a:p>
      </dgm:t>
    </dgm:pt>
    <dgm:pt modelId="{73C78856-12E8-694D-97CD-8B583557DB06}">
      <dgm:prSet phldrT="[Text]"/>
      <dgm:spPr/>
      <dgm:t>
        <a:bodyPr/>
        <a:lstStyle/>
        <a:p>
          <a:endParaRPr lang="en-GB" b="0" i="0" u="none" strike="noStrike" cap="none" baseline="0" noProof="0">
            <a:solidFill>
              <a:srgbClr val="010000"/>
            </a:solidFill>
            <a:latin typeface="Arial"/>
            <a:cs typeface="Arial"/>
          </a:endParaRPr>
        </a:p>
      </dgm:t>
    </dgm:pt>
    <dgm:pt modelId="{EE54A343-C51F-804E-8308-5635E62F0940}" type="parTrans" cxnId="{CCC555F1-D6D6-A242-8F1F-E8BE5B59E8BC}">
      <dgm:prSet/>
      <dgm:spPr/>
      <dgm:t>
        <a:bodyPr/>
        <a:lstStyle/>
        <a:p>
          <a:endParaRPr lang="en-GB"/>
        </a:p>
      </dgm:t>
    </dgm:pt>
    <dgm:pt modelId="{AC8160C3-FAFC-E94B-B4E4-A168FD4F0E1A}" type="sibTrans" cxnId="{CCC555F1-D6D6-A242-8F1F-E8BE5B59E8BC}">
      <dgm:prSet/>
      <dgm:spPr/>
      <dgm:t>
        <a:bodyPr/>
        <a:lstStyle/>
        <a:p>
          <a:endParaRPr lang="en-GB"/>
        </a:p>
      </dgm:t>
    </dgm:pt>
    <dgm:pt modelId="{D54AC50B-A23B-3B46-94F5-985D04C0C625}">
      <dgm:prSet phldrT="[Text]"/>
      <dgm:spPr/>
      <dgm:t>
        <a:bodyPr/>
        <a:lstStyle/>
        <a:p>
          <a:r>
            <a:rPr lang="en-GB"/>
            <a:t>Short Term</a:t>
          </a:r>
        </a:p>
      </dgm:t>
    </dgm:pt>
    <dgm:pt modelId="{E98A3A97-538B-5E4B-97E2-F9217F4B45D4}" type="parTrans" cxnId="{E6BDCB17-8CA8-C14B-9605-950BF9C2AE44}">
      <dgm:prSet/>
      <dgm:spPr>
        <a:solidFill>
          <a:srgbClr val="CC4125"/>
        </a:solidFill>
        <a:ln>
          <a:solidFill>
            <a:srgbClr val="CC4125"/>
          </a:solidFill>
        </a:ln>
      </dgm:spPr>
      <dgm:t>
        <a:bodyPr/>
        <a:lstStyle/>
        <a:p>
          <a:endParaRPr lang="en-GB"/>
        </a:p>
      </dgm:t>
    </dgm:pt>
    <dgm:pt modelId="{33F2D455-DCDF-E241-BF7D-B597D4643307}" type="sibTrans" cxnId="{E6BDCB17-8CA8-C14B-9605-950BF9C2AE44}">
      <dgm:prSet/>
      <dgm:spPr/>
      <dgm:t>
        <a:bodyPr/>
        <a:lstStyle/>
        <a:p>
          <a:endParaRPr lang="en-GB"/>
        </a:p>
      </dgm:t>
    </dgm:pt>
    <dgm:pt modelId="{3E707255-586C-0248-BF4F-C1BF0455032D}">
      <dgm:prSet phldrT="[Text]"/>
      <dgm:spPr/>
      <dgm:t>
        <a:bodyPr/>
        <a:lstStyle/>
        <a:p>
          <a:r>
            <a:rPr lang="en-GB"/>
            <a:t>Long Term</a:t>
          </a:r>
        </a:p>
      </dgm:t>
    </dgm:pt>
    <dgm:pt modelId="{4FAD0389-A539-744C-93D1-31554E639484}" type="parTrans" cxnId="{4DD867F1-2D0A-9740-9495-B4C40EE42372}">
      <dgm:prSet/>
      <dgm:spPr/>
      <dgm:t>
        <a:bodyPr/>
        <a:lstStyle/>
        <a:p>
          <a:endParaRPr lang="en-GB"/>
        </a:p>
      </dgm:t>
    </dgm:pt>
    <dgm:pt modelId="{AC821077-63E1-924F-B076-2D156729E94D}" type="sibTrans" cxnId="{4DD867F1-2D0A-9740-9495-B4C40EE42372}">
      <dgm:prSet/>
      <dgm:spPr/>
      <dgm:t>
        <a:bodyPr/>
        <a:lstStyle/>
        <a:p>
          <a:endParaRPr lang="en-GB"/>
        </a:p>
      </dgm:t>
    </dgm:pt>
    <dgm:pt modelId="{51EC0464-089A-214F-9015-1AE4C1E48951}">
      <dgm:prSet phldrT="[Text]"/>
      <dgm:spPr/>
      <dgm:t>
        <a:bodyPr/>
        <a:lstStyle/>
        <a:p>
          <a:r>
            <a:rPr lang="en-GB"/>
            <a:t>Build Up Community Kitchen Capabilities</a:t>
          </a:r>
        </a:p>
      </dgm:t>
    </dgm:pt>
    <dgm:pt modelId="{219E6C1B-5B80-AB44-A692-23DEEDDD3275}" type="parTrans" cxnId="{2C4F5F5E-8A2E-7946-9280-6E1D0D9A673D}">
      <dgm:prSet/>
      <dgm:spPr/>
      <dgm:t>
        <a:bodyPr/>
        <a:lstStyle/>
        <a:p>
          <a:endParaRPr lang="en-GB"/>
        </a:p>
      </dgm:t>
    </dgm:pt>
    <dgm:pt modelId="{0C46384D-2F4E-4C4C-92E6-698650EFB35B}" type="sibTrans" cxnId="{2C4F5F5E-8A2E-7946-9280-6E1D0D9A673D}">
      <dgm:prSet/>
      <dgm:spPr/>
      <dgm:t>
        <a:bodyPr/>
        <a:lstStyle/>
        <a:p>
          <a:endParaRPr lang="en-GB"/>
        </a:p>
      </dgm:t>
    </dgm:pt>
    <dgm:pt modelId="{012DD33D-1A82-4340-83D2-9DDDF0386C60}">
      <dgm:prSet phldrT="[Text]"/>
      <dgm:spPr/>
      <dgm:t>
        <a:bodyPr/>
        <a:lstStyle/>
        <a:p>
          <a:r>
            <a:rPr lang="en-GB"/>
            <a:t>Ensure Sustainability</a:t>
          </a:r>
        </a:p>
      </dgm:t>
    </dgm:pt>
    <dgm:pt modelId="{9E934693-B06C-D340-B49B-7B678D962C33}" type="parTrans" cxnId="{D0EC6C5F-D784-554C-8631-45F1F900E4D2}">
      <dgm:prSet/>
      <dgm:spPr/>
      <dgm:t>
        <a:bodyPr/>
        <a:lstStyle/>
        <a:p>
          <a:endParaRPr lang="en-GB"/>
        </a:p>
      </dgm:t>
    </dgm:pt>
    <dgm:pt modelId="{14B1C5EE-F46B-0749-81E0-D00E71286E6A}" type="sibTrans" cxnId="{D0EC6C5F-D784-554C-8631-45F1F900E4D2}">
      <dgm:prSet/>
      <dgm:spPr/>
      <dgm:t>
        <a:bodyPr/>
        <a:lstStyle/>
        <a:p>
          <a:endParaRPr lang="en-GB"/>
        </a:p>
      </dgm:t>
    </dgm:pt>
    <dgm:pt modelId="{4A66DD2F-D695-C946-9A4C-B2AA9CA4B528}">
      <dgm:prSet phldrT="[Text]"/>
      <dgm:spPr/>
      <dgm:t>
        <a:bodyPr/>
        <a:lstStyle/>
        <a:p>
          <a:r>
            <a:rPr lang="en-GB"/>
            <a:t>Expand to other underserved areas of Singapore</a:t>
          </a:r>
        </a:p>
      </dgm:t>
    </dgm:pt>
    <dgm:pt modelId="{E9D92ACB-2981-E544-9DB2-B1757AE40399}" type="parTrans" cxnId="{4E14A9BD-562D-9546-A58E-E4A61DFA1264}">
      <dgm:prSet/>
      <dgm:spPr/>
      <dgm:t>
        <a:bodyPr/>
        <a:lstStyle/>
        <a:p>
          <a:endParaRPr lang="en-GB"/>
        </a:p>
      </dgm:t>
    </dgm:pt>
    <dgm:pt modelId="{F07CA432-4717-8947-8490-55699DB24B01}" type="sibTrans" cxnId="{4E14A9BD-562D-9546-A58E-E4A61DFA1264}">
      <dgm:prSet/>
      <dgm:spPr/>
      <dgm:t>
        <a:bodyPr/>
        <a:lstStyle/>
        <a:p>
          <a:endParaRPr lang="en-GB"/>
        </a:p>
      </dgm:t>
    </dgm:pt>
    <dgm:pt modelId="{BC15B515-E976-F249-ABD3-8BE054F68FC2}" type="pres">
      <dgm:prSet presAssocID="{C3A52B4F-44E1-DA41-B004-45590F5DE3F5}" presName="Name0" presStyleCnt="0">
        <dgm:presLayoutVars>
          <dgm:orgChart val="1"/>
          <dgm:chPref val="1"/>
          <dgm:dir/>
          <dgm:animOne val="branch"/>
          <dgm:animLvl val="lvl"/>
          <dgm:resizeHandles/>
        </dgm:presLayoutVars>
      </dgm:prSet>
      <dgm:spPr/>
    </dgm:pt>
    <dgm:pt modelId="{A03FBDF9-A34E-844C-AB5E-602E786B0357}" type="pres">
      <dgm:prSet presAssocID="{73C78856-12E8-694D-97CD-8B583557DB06}" presName="hierRoot1" presStyleCnt="0">
        <dgm:presLayoutVars>
          <dgm:hierBranch val="init"/>
        </dgm:presLayoutVars>
      </dgm:prSet>
      <dgm:spPr/>
    </dgm:pt>
    <dgm:pt modelId="{9E914F4D-35EE-2540-8D43-D383CB5E530C}" type="pres">
      <dgm:prSet presAssocID="{73C78856-12E8-694D-97CD-8B583557DB06}" presName="rootComposite1" presStyleCnt="0"/>
      <dgm:spPr/>
    </dgm:pt>
    <dgm:pt modelId="{2643272E-0451-0C42-B5C4-98C679712F25}" type="pres">
      <dgm:prSet presAssocID="{73C78856-12E8-694D-97CD-8B583557DB06}" presName="rootText1" presStyleLbl="alignAcc1" presStyleIdx="0" presStyleCnt="0">
        <dgm:presLayoutVars>
          <dgm:chPref val="3"/>
        </dgm:presLayoutVars>
      </dgm:prSet>
      <dgm:spPr/>
    </dgm:pt>
    <dgm:pt modelId="{D31B3763-2D78-6A43-BC4C-855A270E32E1}" type="pres">
      <dgm:prSet presAssocID="{73C78856-12E8-694D-97CD-8B583557DB06}" presName="topArc1" presStyleLbl="parChTrans1D1" presStyleIdx="0" presStyleCnt="12"/>
      <dgm:spPr/>
    </dgm:pt>
    <dgm:pt modelId="{FA53CC65-5739-1A48-9F2E-868737E5E8C9}" type="pres">
      <dgm:prSet presAssocID="{73C78856-12E8-694D-97CD-8B583557DB06}" presName="bottomArc1" presStyleLbl="parChTrans1D1" presStyleIdx="1" presStyleCnt="12"/>
      <dgm:spPr/>
    </dgm:pt>
    <dgm:pt modelId="{79DA2148-4217-CF4A-9641-F1CE47712107}" type="pres">
      <dgm:prSet presAssocID="{73C78856-12E8-694D-97CD-8B583557DB06}" presName="topConnNode1" presStyleLbl="node1" presStyleIdx="0" presStyleCnt="0"/>
      <dgm:spPr/>
    </dgm:pt>
    <dgm:pt modelId="{D1B22CCB-9BBA-F945-A83D-FFBC6BBFAAC3}" type="pres">
      <dgm:prSet presAssocID="{73C78856-12E8-694D-97CD-8B583557DB06}" presName="hierChild2" presStyleCnt="0"/>
      <dgm:spPr/>
    </dgm:pt>
    <dgm:pt modelId="{FB4CB70A-CC52-7C4C-B7F3-B37A9AA7F7FB}" type="pres">
      <dgm:prSet presAssocID="{E98A3A97-538B-5E4B-97E2-F9217F4B45D4}" presName="Name28" presStyleLbl="parChTrans1D2" presStyleIdx="0" presStyleCnt="2"/>
      <dgm:spPr/>
    </dgm:pt>
    <dgm:pt modelId="{9B46E01B-322B-B348-9B95-9A640CA77353}" type="pres">
      <dgm:prSet presAssocID="{D54AC50B-A23B-3B46-94F5-985D04C0C625}" presName="hierRoot2" presStyleCnt="0">
        <dgm:presLayoutVars>
          <dgm:hierBranch val="init"/>
        </dgm:presLayoutVars>
      </dgm:prSet>
      <dgm:spPr/>
    </dgm:pt>
    <dgm:pt modelId="{AB32C72B-8340-FC46-A6E6-6D64E22065E1}" type="pres">
      <dgm:prSet presAssocID="{D54AC50B-A23B-3B46-94F5-985D04C0C625}" presName="rootComposite2" presStyleCnt="0"/>
      <dgm:spPr/>
    </dgm:pt>
    <dgm:pt modelId="{92C77033-8390-2947-BD60-DF5095E00FF6}" type="pres">
      <dgm:prSet presAssocID="{D54AC50B-A23B-3B46-94F5-985D04C0C625}" presName="rootText2" presStyleLbl="alignAcc1" presStyleIdx="0" presStyleCnt="0">
        <dgm:presLayoutVars>
          <dgm:chPref val="3"/>
        </dgm:presLayoutVars>
      </dgm:prSet>
      <dgm:spPr/>
    </dgm:pt>
    <dgm:pt modelId="{9DB71787-D201-D241-9363-E85998A20249}" type="pres">
      <dgm:prSet presAssocID="{D54AC50B-A23B-3B46-94F5-985D04C0C625}" presName="topArc2" presStyleLbl="parChTrans1D1" presStyleIdx="2" presStyleCnt="12"/>
      <dgm:spPr>
        <a:ln>
          <a:solidFill>
            <a:srgbClr val="CC4125"/>
          </a:solidFill>
        </a:ln>
      </dgm:spPr>
    </dgm:pt>
    <dgm:pt modelId="{066D2E89-458D-AA47-9DC8-2287DE4827C1}" type="pres">
      <dgm:prSet presAssocID="{D54AC50B-A23B-3B46-94F5-985D04C0C625}" presName="bottomArc2" presStyleLbl="parChTrans1D1" presStyleIdx="3" presStyleCnt="12"/>
      <dgm:spPr>
        <a:ln>
          <a:solidFill>
            <a:srgbClr val="CC4125"/>
          </a:solidFill>
        </a:ln>
      </dgm:spPr>
    </dgm:pt>
    <dgm:pt modelId="{7246D63F-0BF7-6D49-AB80-D1A36347064E}" type="pres">
      <dgm:prSet presAssocID="{D54AC50B-A23B-3B46-94F5-985D04C0C625}" presName="topConnNode2" presStyleLbl="node2" presStyleIdx="0" presStyleCnt="0"/>
      <dgm:spPr/>
    </dgm:pt>
    <dgm:pt modelId="{AC7B7C6B-012D-714C-9B58-9FC63A012589}" type="pres">
      <dgm:prSet presAssocID="{D54AC50B-A23B-3B46-94F5-985D04C0C625}" presName="hierChild4" presStyleCnt="0"/>
      <dgm:spPr/>
    </dgm:pt>
    <dgm:pt modelId="{726139BA-8B45-A441-AD36-166D228632ED}" type="pres">
      <dgm:prSet presAssocID="{219E6C1B-5B80-AB44-A692-23DEEDDD3275}" presName="Name28" presStyleLbl="parChTrans1D3" presStyleIdx="0" presStyleCnt="3"/>
      <dgm:spPr/>
    </dgm:pt>
    <dgm:pt modelId="{4E70E58A-2D1D-4F4C-A016-697F37018DEC}" type="pres">
      <dgm:prSet presAssocID="{51EC0464-089A-214F-9015-1AE4C1E48951}" presName="hierRoot2" presStyleCnt="0">
        <dgm:presLayoutVars>
          <dgm:hierBranch val="init"/>
        </dgm:presLayoutVars>
      </dgm:prSet>
      <dgm:spPr/>
    </dgm:pt>
    <dgm:pt modelId="{E698E112-F3BA-C944-B28C-A9AE906F10D8}" type="pres">
      <dgm:prSet presAssocID="{51EC0464-089A-214F-9015-1AE4C1E48951}" presName="rootComposite2" presStyleCnt="0"/>
      <dgm:spPr/>
    </dgm:pt>
    <dgm:pt modelId="{60F290AA-A3E6-764E-B71F-8A3AC6A8F070}" type="pres">
      <dgm:prSet presAssocID="{51EC0464-089A-214F-9015-1AE4C1E48951}" presName="rootText2" presStyleLbl="alignAcc1" presStyleIdx="0" presStyleCnt="0">
        <dgm:presLayoutVars>
          <dgm:chPref val="3"/>
        </dgm:presLayoutVars>
      </dgm:prSet>
      <dgm:spPr/>
    </dgm:pt>
    <dgm:pt modelId="{288EEA58-0C52-6346-9D58-115C9F9CA90D}" type="pres">
      <dgm:prSet presAssocID="{51EC0464-089A-214F-9015-1AE4C1E48951}" presName="topArc2" presStyleLbl="parChTrans1D1" presStyleIdx="4" presStyleCnt="12"/>
      <dgm:spPr/>
    </dgm:pt>
    <dgm:pt modelId="{DAE09349-A632-D342-A45C-7EA1A607F340}" type="pres">
      <dgm:prSet presAssocID="{51EC0464-089A-214F-9015-1AE4C1E48951}" presName="bottomArc2" presStyleLbl="parChTrans1D1" presStyleIdx="5" presStyleCnt="12"/>
      <dgm:spPr/>
    </dgm:pt>
    <dgm:pt modelId="{CF91FEC5-A9AB-A846-A84E-A49F26AED3E0}" type="pres">
      <dgm:prSet presAssocID="{51EC0464-089A-214F-9015-1AE4C1E48951}" presName="topConnNode2" presStyleLbl="node3" presStyleIdx="0" presStyleCnt="0"/>
      <dgm:spPr/>
    </dgm:pt>
    <dgm:pt modelId="{A37843B8-FCD5-DA41-83F4-D46E21D3D8E1}" type="pres">
      <dgm:prSet presAssocID="{51EC0464-089A-214F-9015-1AE4C1E48951}" presName="hierChild4" presStyleCnt="0"/>
      <dgm:spPr/>
    </dgm:pt>
    <dgm:pt modelId="{61B1B38B-2666-0845-A732-55A6F384F553}" type="pres">
      <dgm:prSet presAssocID="{51EC0464-089A-214F-9015-1AE4C1E48951}" presName="hierChild5" presStyleCnt="0"/>
      <dgm:spPr/>
    </dgm:pt>
    <dgm:pt modelId="{98E757B8-7E48-E148-9EA6-570B86222725}" type="pres">
      <dgm:prSet presAssocID="{D54AC50B-A23B-3B46-94F5-985D04C0C625}" presName="hierChild5" presStyleCnt="0"/>
      <dgm:spPr/>
    </dgm:pt>
    <dgm:pt modelId="{9EFC06BC-4B1A-0046-8933-9B45E5A2EEEA}" type="pres">
      <dgm:prSet presAssocID="{4FAD0389-A539-744C-93D1-31554E639484}" presName="Name28" presStyleLbl="parChTrans1D2" presStyleIdx="1" presStyleCnt="2"/>
      <dgm:spPr/>
    </dgm:pt>
    <dgm:pt modelId="{A1E13823-1B54-3B45-9166-AA4B574E9CBC}" type="pres">
      <dgm:prSet presAssocID="{3E707255-586C-0248-BF4F-C1BF0455032D}" presName="hierRoot2" presStyleCnt="0">
        <dgm:presLayoutVars>
          <dgm:hierBranch val="init"/>
        </dgm:presLayoutVars>
      </dgm:prSet>
      <dgm:spPr/>
    </dgm:pt>
    <dgm:pt modelId="{9DC14C61-16AC-A842-AD92-E3FB929171EA}" type="pres">
      <dgm:prSet presAssocID="{3E707255-586C-0248-BF4F-C1BF0455032D}" presName="rootComposite2" presStyleCnt="0"/>
      <dgm:spPr/>
    </dgm:pt>
    <dgm:pt modelId="{3ED4BE7C-554D-714A-8A1B-B34F9FA5AD7C}" type="pres">
      <dgm:prSet presAssocID="{3E707255-586C-0248-BF4F-C1BF0455032D}" presName="rootText2" presStyleLbl="alignAcc1" presStyleIdx="0" presStyleCnt="0">
        <dgm:presLayoutVars>
          <dgm:chPref val="3"/>
        </dgm:presLayoutVars>
      </dgm:prSet>
      <dgm:spPr/>
    </dgm:pt>
    <dgm:pt modelId="{041F11AE-BACE-674E-AA8E-0B7D5BE8CC94}" type="pres">
      <dgm:prSet presAssocID="{3E707255-586C-0248-BF4F-C1BF0455032D}" presName="topArc2" presStyleLbl="parChTrans1D1" presStyleIdx="6" presStyleCnt="12"/>
      <dgm:spPr>
        <a:ln>
          <a:solidFill>
            <a:srgbClr val="CC4125"/>
          </a:solidFill>
        </a:ln>
      </dgm:spPr>
    </dgm:pt>
    <dgm:pt modelId="{9B207019-637B-624C-998F-8ED9402B1457}" type="pres">
      <dgm:prSet presAssocID="{3E707255-586C-0248-BF4F-C1BF0455032D}" presName="bottomArc2" presStyleLbl="parChTrans1D1" presStyleIdx="7" presStyleCnt="12"/>
      <dgm:spPr>
        <a:ln>
          <a:solidFill>
            <a:srgbClr val="CC4125"/>
          </a:solidFill>
        </a:ln>
      </dgm:spPr>
    </dgm:pt>
    <dgm:pt modelId="{07E848AF-C86A-5D48-9026-2C7E23AA9D2C}" type="pres">
      <dgm:prSet presAssocID="{3E707255-586C-0248-BF4F-C1BF0455032D}" presName="topConnNode2" presStyleLbl="node2" presStyleIdx="0" presStyleCnt="0"/>
      <dgm:spPr/>
    </dgm:pt>
    <dgm:pt modelId="{59D4F639-3115-5848-8C0F-485E77076313}" type="pres">
      <dgm:prSet presAssocID="{3E707255-586C-0248-BF4F-C1BF0455032D}" presName="hierChild4" presStyleCnt="0"/>
      <dgm:spPr/>
    </dgm:pt>
    <dgm:pt modelId="{E01F4CC3-8D27-5044-9173-D8C2AD0C3DF8}" type="pres">
      <dgm:prSet presAssocID="{9E934693-B06C-D340-B49B-7B678D962C33}" presName="Name28" presStyleLbl="parChTrans1D3" presStyleIdx="1" presStyleCnt="3"/>
      <dgm:spPr/>
    </dgm:pt>
    <dgm:pt modelId="{62AFA823-9666-6F4C-B602-4B2925EEA4FF}" type="pres">
      <dgm:prSet presAssocID="{012DD33D-1A82-4340-83D2-9DDDF0386C60}" presName="hierRoot2" presStyleCnt="0">
        <dgm:presLayoutVars>
          <dgm:hierBranch val="init"/>
        </dgm:presLayoutVars>
      </dgm:prSet>
      <dgm:spPr/>
    </dgm:pt>
    <dgm:pt modelId="{8C9C63A0-1276-6243-BF90-2B11F3089B86}" type="pres">
      <dgm:prSet presAssocID="{012DD33D-1A82-4340-83D2-9DDDF0386C60}" presName="rootComposite2" presStyleCnt="0"/>
      <dgm:spPr/>
    </dgm:pt>
    <dgm:pt modelId="{2FB32B3B-C739-254A-9885-D40E6B2E44C2}" type="pres">
      <dgm:prSet presAssocID="{012DD33D-1A82-4340-83D2-9DDDF0386C60}" presName="rootText2" presStyleLbl="alignAcc1" presStyleIdx="0" presStyleCnt="0">
        <dgm:presLayoutVars>
          <dgm:chPref val="3"/>
        </dgm:presLayoutVars>
      </dgm:prSet>
      <dgm:spPr/>
    </dgm:pt>
    <dgm:pt modelId="{91550E77-49F3-3346-B207-4151554619DF}" type="pres">
      <dgm:prSet presAssocID="{012DD33D-1A82-4340-83D2-9DDDF0386C60}" presName="topArc2" presStyleLbl="parChTrans1D1" presStyleIdx="8" presStyleCnt="12"/>
      <dgm:spPr/>
    </dgm:pt>
    <dgm:pt modelId="{47E9F72F-81E8-BC40-84E3-36E1A7A47DE3}" type="pres">
      <dgm:prSet presAssocID="{012DD33D-1A82-4340-83D2-9DDDF0386C60}" presName="bottomArc2" presStyleLbl="parChTrans1D1" presStyleIdx="9" presStyleCnt="12"/>
      <dgm:spPr/>
    </dgm:pt>
    <dgm:pt modelId="{8CBD3800-9027-6941-874A-A73CBC814B9D}" type="pres">
      <dgm:prSet presAssocID="{012DD33D-1A82-4340-83D2-9DDDF0386C60}" presName="topConnNode2" presStyleLbl="node3" presStyleIdx="0" presStyleCnt="0"/>
      <dgm:spPr/>
    </dgm:pt>
    <dgm:pt modelId="{31250B22-0F8D-2647-AA55-AE040FC4DE5A}" type="pres">
      <dgm:prSet presAssocID="{012DD33D-1A82-4340-83D2-9DDDF0386C60}" presName="hierChild4" presStyleCnt="0"/>
      <dgm:spPr/>
    </dgm:pt>
    <dgm:pt modelId="{F9D0E6A4-65C6-124E-A83F-B06E69880F77}" type="pres">
      <dgm:prSet presAssocID="{012DD33D-1A82-4340-83D2-9DDDF0386C60}" presName="hierChild5" presStyleCnt="0"/>
      <dgm:spPr/>
    </dgm:pt>
    <dgm:pt modelId="{3E6994E6-E7D1-0848-9680-B794E7FEB6C3}" type="pres">
      <dgm:prSet presAssocID="{E9D92ACB-2981-E544-9DB2-B1757AE40399}" presName="Name28" presStyleLbl="parChTrans1D3" presStyleIdx="2" presStyleCnt="3"/>
      <dgm:spPr/>
    </dgm:pt>
    <dgm:pt modelId="{5E6EB4C2-E34A-F64A-AB9C-A451F37D820A}" type="pres">
      <dgm:prSet presAssocID="{4A66DD2F-D695-C946-9A4C-B2AA9CA4B528}" presName="hierRoot2" presStyleCnt="0">
        <dgm:presLayoutVars>
          <dgm:hierBranch val="init"/>
        </dgm:presLayoutVars>
      </dgm:prSet>
      <dgm:spPr/>
    </dgm:pt>
    <dgm:pt modelId="{8E16EDBE-5A10-EC45-8D0B-1B8F72084759}" type="pres">
      <dgm:prSet presAssocID="{4A66DD2F-D695-C946-9A4C-B2AA9CA4B528}" presName="rootComposite2" presStyleCnt="0"/>
      <dgm:spPr/>
    </dgm:pt>
    <dgm:pt modelId="{24458A4E-0495-FB4C-BA21-F0629A297E95}" type="pres">
      <dgm:prSet presAssocID="{4A66DD2F-D695-C946-9A4C-B2AA9CA4B528}" presName="rootText2" presStyleLbl="alignAcc1" presStyleIdx="0" presStyleCnt="0">
        <dgm:presLayoutVars>
          <dgm:chPref val="3"/>
        </dgm:presLayoutVars>
      </dgm:prSet>
      <dgm:spPr/>
    </dgm:pt>
    <dgm:pt modelId="{2F4B40DF-97A1-1948-B007-2F7E5748A477}" type="pres">
      <dgm:prSet presAssocID="{4A66DD2F-D695-C946-9A4C-B2AA9CA4B528}" presName="topArc2" presStyleLbl="parChTrans1D1" presStyleIdx="10" presStyleCnt="12"/>
      <dgm:spPr/>
    </dgm:pt>
    <dgm:pt modelId="{77268CA0-AB69-B146-A925-6056C0F698AD}" type="pres">
      <dgm:prSet presAssocID="{4A66DD2F-D695-C946-9A4C-B2AA9CA4B528}" presName="bottomArc2" presStyleLbl="parChTrans1D1" presStyleIdx="11" presStyleCnt="12"/>
      <dgm:spPr/>
    </dgm:pt>
    <dgm:pt modelId="{ACD4D567-4AE8-7646-9428-B0E113486274}" type="pres">
      <dgm:prSet presAssocID="{4A66DD2F-D695-C946-9A4C-B2AA9CA4B528}" presName="topConnNode2" presStyleLbl="node3" presStyleIdx="0" presStyleCnt="0"/>
      <dgm:spPr/>
    </dgm:pt>
    <dgm:pt modelId="{F936BE1D-9ABE-C54D-A41F-947FC6A08D41}" type="pres">
      <dgm:prSet presAssocID="{4A66DD2F-D695-C946-9A4C-B2AA9CA4B528}" presName="hierChild4" presStyleCnt="0"/>
      <dgm:spPr/>
    </dgm:pt>
    <dgm:pt modelId="{0CC5AEE0-201A-7A41-BF72-EA58DB1B044B}" type="pres">
      <dgm:prSet presAssocID="{4A66DD2F-D695-C946-9A4C-B2AA9CA4B528}" presName="hierChild5" presStyleCnt="0"/>
      <dgm:spPr/>
    </dgm:pt>
    <dgm:pt modelId="{3DEBE8BD-7DAF-4D49-A83C-07CD6647B3BB}" type="pres">
      <dgm:prSet presAssocID="{3E707255-586C-0248-BF4F-C1BF0455032D}" presName="hierChild5" presStyleCnt="0"/>
      <dgm:spPr/>
    </dgm:pt>
    <dgm:pt modelId="{AA496BAC-66FF-6744-8C07-F63005ED913D}" type="pres">
      <dgm:prSet presAssocID="{73C78856-12E8-694D-97CD-8B583557DB06}" presName="hierChild3" presStyleCnt="0"/>
      <dgm:spPr/>
    </dgm:pt>
  </dgm:ptLst>
  <dgm:cxnLst>
    <dgm:cxn modelId="{33183F16-B619-E443-A222-DEA604C39EBA}" type="presOf" srcId="{4A66DD2F-D695-C946-9A4C-B2AA9CA4B528}" destId="{24458A4E-0495-FB4C-BA21-F0629A297E95}" srcOrd="0" destOrd="0" presId="urn:microsoft.com/office/officeart/2008/layout/HalfCircleOrganizationChart"/>
    <dgm:cxn modelId="{E6BDCB17-8CA8-C14B-9605-950BF9C2AE44}" srcId="{73C78856-12E8-694D-97CD-8B583557DB06}" destId="{D54AC50B-A23B-3B46-94F5-985D04C0C625}" srcOrd="0" destOrd="0" parTransId="{E98A3A97-538B-5E4B-97E2-F9217F4B45D4}" sibTransId="{33F2D455-DCDF-E241-BF7D-B597D4643307}"/>
    <dgm:cxn modelId="{7703C225-78FB-2C48-A1CD-65726EAC3DC0}" type="presOf" srcId="{012DD33D-1A82-4340-83D2-9DDDF0386C60}" destId="{2FB32B3B-C739-254A-9885-D40E6B2E44C2}" srcOrd="0" destOrd="0" presId="urn:microsoft.com/office/officeart/2008/layout/HalfCircleOrganizationChart"/>
    <dgm:cxn modelId="{7EEEBD27-3A4A-784B-B7C5-C1EAA9E314EC}" type="presOf" srcId="{E9D92ACB-2981-E544-9DB2-B1757AE40399}" destId="{3E6994E6-E7D1-0848-9680-B794E7FEB6C3}" srcOrd="0" destOrd="0" presId="urn:microsoft.com/office/officeart/2008/layout/HalfCircleOrganizationChart"/>
    <dgm:cxn modelId="{2C4F5F5E-8A2E-7946-9280-6E1D0D9A673D}" srcId="{D54AC50B-A23B-3B46-94F5-985D04C0C625}" destId="{51EC0464-089A-214F-9015-1AE4C1E48951}" srcOrd="0" destOrd="0" parTransId="{219E6C1B-5B80-AB44-A692-23DEEDDD3275}" sibTransId="{0C46384D-2F4E-4C4C-92E6-698650EFB35B}"/>
    <dgm:cxn modelId="{D0EC6C5F-D784-554C-8631-45F1F900E4D2}" srcId="{3E707255-586C-0248-BF4F-C1BF0455032D}" destId="{012DD33D-1A82-4340-83D2-9DDDF0386C60}" srcOrd="0" destOrd="0" parTransId="{9E934693-B06C-D340-B49B-7B678D962C33}" sibTransId="{14B1C5EE-F46B-0749-81E0-D00E71286E6A}"/>
    <dgm:cxn modelId="{B2775263-A108-9E4F-B141-844C5A45CF7B}" type="presOf" srcId="{C3A52B4F-44E1-DA41-B004-45590F5DE3F5}" destId="{BC15B515-E976-F249-ABD3-8BE054F68FC2}" srcOrd="0" destOrd="0" presId="urn:microsoft.com/office/officeart/2008/layout/HalfCircleOrganizationChart"/>
    <dgm:cxn modelId="{E9AAE166-8DD5-5542-8E2A-62314B152B97}" type="presOf" srcId="{4FAD0389-A539-744C-93D1-31554E639484}" destId="{9EFC06BC-4B1A-0046-8933-9B45E5A2EEEA}" srcOrd="0" destOrd="0" presId="urn:microsoft.com/office/officeart/2008/layout/HalfCircleOrganizationChart"/>
    <dgm:cxn modelId="{3D1E544A-CD81-554E-BE40-33E83D481147}" type="presOf" srcId="{219E6C1B-5B80-AB44-A692-23DEEDDD3275}" destId="{726139BA-8B45-A441-AD36-166D228632ED}" srcOrd="0" destOrd="0" presId="urn:microsoft.com/office/officeart/2008/layout/HalfCircleOrganizationChart"/>
    <dgm:cxn modelId="{5F70006E-D2BE-9641-B88C-6EB57C9460F2}" type="presOf" srcId="{3E707255-586C-0248-BF4F-C1BF0455032D}" destId="{07E848AF-C86A-5D48-9026-2C7E23AA9D2C}" srcOrd="1" destOrd="0" presId="urn:microsoft.com/office/officeart/2008/layout/HalfCircleOrganizationChart"/>
    <dgm:cxn modelId="{75DA794E-6D4D-5941-850E-7AE52D56A808}" type="presOf" srcId="{E98A3A97-538B-5E4B-97E2-F9217F4B45D4}" destId="{FB4CB70A-CC52-7C4C-B7F3-B37A9AA7F7FB}" srcOrd="0" destOrd="0" presId="urn:microsoft.com/office/officeart/2008/layout/HalfCircleOrganizationChart"/>
    <dgm:cxn modelId="{758A9D6E-A774-504E-9D00-30B9212AF0E6}" type="presOf" srcId="{9E934693-B06C-D340-B49B-7B678D962C33}" destId="{E01F4CC3-8D27-5044-9173-D8C2AD0C3DF8}" srcOrd="0" destOrd="0" presId="urn:microsoft.com/office/officeart/2008/layout/HalfCircleOrganizationChart"/>
    <dgm:cxn modelId="{8B64C07A-E7B0-F245-98C6-F6D6552108FE}" type="presOf" srcId="{D54AC50B-A23B-3B46-94F5-985D04C0C625}" destId="{7246D63F-0BF7-6D49-AB80-D1A36347064E}" srcOrd="1" destOrd="0" presId="urn:microsoft.com/office/officeart/2008/layout/HalfCircleOrganizationChart"/>
    <dgm:cxn modelId="{4C3BBE7D-5555-5048-8C17-0B5E4F7408CD}" type="presOf" srcId="{D54AC50B-A23B-3B46-94F5-985D04C0C625}" destId="{92C77033-8390-2947-BD60-DF5095E00FF6}" srcOrd="0" destOrd="0" presId="urn:microsoft.com/office/officeart/2008/layout/HalfCircleOrganizationChart"/>
    <dgm:cxn modelId="{2A8BDA9C-2A53-F549-9DAD-530C044F13D0}" type="presOf" srcId="{3E707255-586C-0248-BF4F-C1BF0455032D}" destId="{3ED4BE7C-554D-714A-8A1B-B34F9FA5AD7C}" srcOrd="0" destOrd="0" presId="urn:microsoft.com/office/officeart/2008/layout/HalfCircleOrganizationChart"/>
    <dgm:cxn modelId="{7036E0B2-92E7-CD45-AB8A-DCA05A63C627}" type="presOf" srcId="{4A66DD2F-D695-C946-9A4C-B2AA9CA4B528}" destId="{ACD4D567-4AE8-7646-9428-B0E113486274}" srcOrd="1" destOrd="0" presId="urn:microsoft.com/office/officeart/2008/layout/HalfCircleOrganizationChart"/>
    <dgm:cxn modelId="{4E14A9BD-562D-9546-A58E-E4A61DFA1264}" srcId="{3E707255-586C-0248-BF4F-C1BF0455032D}" destId="{4A66DD2F-D695-C946-9A4C-B2AA9CA4B528}" srcOrd="1" destOrd="0" parTransId="{E9D92ACB-2981-E544-9DB2-B1757AE40399}" sibTransId="{F07CA432-4717-8947-8490-55699DB24B01}"/>
    <dgm:cxn modelId="{988515C0-86EE-994A-A699-D691F4FCD9B6}" type="presOf" srcId="{51EC0464-089A-214F-9015-1AE4C1E48951}" destId="{CF91FEC5-A9AB-A846-A84E-A49F26AED3E0}" srcOrd="1" destOrd="0" presId="urn:microsoft.com/office/officeart/2008/layout/HalfCircleOrganizationChart"/>
    <dgm:cxn modelId="{84BF7ACC-7A32-AB4E-8E15-5EA6E924ED61}" type="presOf" srcId="{73C78856-12E8-694D-97CD-8B583557DB06}" destId="{79DA2148-4217-CF4A-9641-F1CE47712107}" srcOrd="1" destOrd="0" presId="urn:microsoft.com/office/officeart/2008/layout/HalfCircleOrganizationChart"/>
    <dgm:cxn modelId="{84F86CCF-624A-4542-98C7-631F904B4A1B}" type="presOf" srcId="{012DD33D-1A82-4340-83D2-9DDDF0386C60}" destId="{8CBD3800-9027-6941-874A-A73CBC814B9D}" srcOrd="1" destOrd="0" presId="urn:microsoft.com/office/officeart/2008/layout/HalfCircleOrganizationChart"/>
    <dgm:cxn modelId="{58BF1FDF-A197-5844-82C6-6710B19D2A6F}" type="presOf" srcId="{73C78856-12E8-694D-97CD-8B583557DB06}" destId="{2643272E-0451-0C42-B5C4-98C679712F25}" srcOrd="0" destOrd="0" presId="urn:microsoft.com/office/officeart/2008/layout/HalfCircleOrganizationChart"/>
    <dgm:cxn modelId="{5B652AE3-C546-BF43-A6FA-7863A7F7A404}" type="presOf" srcId="{51EC0464-089A-214F-9015-1AE4C1E48951}" destId="{60F290AA-A3E6-764E-B71F-8A3AC6A8F070}" srcOrd="0" destOrd="0" presId="urn:microsoft.com/office/officeart/2008/layout/HalfCircleOrganizationChart"/>
    <dgm:cxn modelId="{4DD867F1-2D0A-9740-9495-B4C40EE42372}" srcId="{73C78856-12E8-694D-97CD-8B583557DB06}" destId="{3E707255-586C-0248-BF4F-C1BF0455032D}" srcOrd="1" destOrd="0" parTransId="{4FAD0389-A539-744C-93D1-31554E639484}" sibTransId="{AC821077-63E1-924F-B076-2D156729E94D}"/>
    <dgm:cxn modelId="{CCC555F1-D6D6-A242-8F1F-E8BE5B59E8BC}" srcId="{C3A52B4F-44E1-DA41-B004-45590F5DE3F5}" destId="{73C78856-12E8-694D-97CD-8B583557DB06}" srcOrd="0" destOrd="0" parTransId="{EE54A343-C51F-804E-8308-5635E62F0940}" sibTransId="{AC8160C3-FAFC-E94B-B4E4-A168FD4F0E1A}"/>
    <dgm:cxn modelId="{F8EAB837-03D9-234D-B4AE-AA12301CF04A}" type="presParOf" srcId="{BC15B515-E976-F249-ABD3-8BE054F68FC2}" destId="{A03FBDF9-A34E-844C-AB5E-602E786B0357}" srcOrd="0" destOrd="0" presId="urn:microsoft.com/office/officeart/2008/layout/HalfCircleOrganizationChart"/>
    <dgm:cxn modelId="{0D350344-5BC9-594E-87F8-1BA96DA71AD8}" type="presParOf" srcId="{A03FBDF9-A34E-844C-AB5E-602E786B0357}" destId="{9E914F4D-35EE-2540-8D43-D383CB5E530C}" srcOrd="0" destOrd="0" presId="urn:microsoft.com/office/officeart/2008/layout/HalfCircleOrganizationChart"/>
    <dgm:cxn modelId="{8CF74A7C-B845-F14C-9143-40EC2DE35FAC}" type="presParOf" srcId="{9E914F4D-35EE-2540-8D43-D383CB5E530C}" destId="{2643272E-0451-0C42-B5C4-98C679712F25}" srcOrd="0" destOrd="0" presId="urn:microsoft.com/office/officeart/2008/layout/HalfCircleOrganizationChart"/>
    <dgm:cxn modelId="{D672222C-DB74-2445-B5BD-4843BFEAEAA5}" type="presParOf" srcId="{9E914F4D-35EE-2540-8D43-D383CB5E530C}" destId="{D31B3763-2D78-6A43-BC4C-855A270E32E1}" srcOrd="1" destOrd="0" presId="urn:microsoft.com/office/officeart/2008/layout/HalfCircleOrganizationChart"/>
    <dgm:cxn modelId="{03AEE125-6047-764B-A676-D3D8BFE6B318}" type="presParOf" srcId="{9E914F4D-35EE-2540-8D43-D383CB5E530C}" destId="{FA53CC65-5739-1A48-9F2E-868737E5E8C9}" srcOrd="2" destOrd="0" presId="urn:microsoft.com/office/officeart/2008/layout/HalfCircleOrganizationChart"/>
    <dgm:cxn modelId="{BCED7977-6D21-344B-BAAE-49555C439AB4}" type="presParOf" srcId="{9E914F4D-35EE-2540-8D43-D383CB5E530C}" destId="{79DA2148-4217-CF4A-9641-F1CE47712107}" srcOrd="3" destOrd="0" presId="urn:microsoft.com/office/officeart/2008/layout/HalfCircleOrganizationChart"/>
    <dgm:cxn modelId="{9390306B-D1DD-9149-B36B-6928AEB0063D}" type="presParOf" srcId="{A03FBDF9-A34E-844C-AB5E-602E786B0357}" destId="{D1B22CCB-9BBA-F945-A83D-FFBC6BBFAAC3}" srcOrd="1" destOrd="0" presId="urn:microsoft.com/office/officeart/2008/layout/HalfCircleOrganizationChart"/>
    <dgm:cxn modelId="{9ED18EFD-70D2-854C-A107-69479C1FD7F3}" type="presParOf" srcId="{D1B22CCB-9BBA-F945-A83D-FFBC6BBFAAC3}" destId="{FB4CB70A-CC52-7C4C-B7F3-B37A9AA7F7FB}" srcOrd="0" destOrd="0" presId="urn:microsoft.com/office/officeart/2008/layout/HalfCircleOrganizationChart"/>
    <dgm:cxn modelId="{1DB2E85E-F8C5-5B4C-AF0A-5FEC175C9490}" type="presParOf" srcId="{D1B22CCB-9BBA-F945-A83D-FFBC6BBFAAC3}" destId="{9B46E01B-322B-B348-9B95-9A640CA77353}" srcOrd="1" destOrd="0" presId="urn:microsoft.com/office/officeart/2008/layout/HalfCircleOrganizationChart"/>
    <dgm:cxn modelId="{4CE8FEB9-A6EF-F74F-8F0B-103A5B4A46C8}" type="presParOf" srcId="{9B46E01B-322B-B348-9B95-9A640CA77353}" destId="{AB32C72B-8340-FC46-A6E6-6D64E22065E1}" srcOrd="0" destOrd="0" presId="urn:microsoft.com/office/officeart/2008/layout/HalfCircleOrganizationChart"/>
    <dgm:cxn modelId="{6E98779B-C068-014A-8DCF-957CDFFB9BC1}" type="presParOf" srcId="{AB32C72B-8340-FC46-A6E6-6D64E22065E1}" destId="{92C77033-8390-2947-BD60-DF5095E00FF6}" srcOrd="0" destOrd="0" presId="urn:microsoft.com/office/officeart/2008/layout/HalfCircleOrganizationChart"/>
    <dgm:cxn modelId="{C8CEB7BB-032C-0845-8F9E-F81DC579B5CA}" type="presParOf" srcId="{AB32C72B-8340-FC46-A6E6-6D64E22065E1}" destId="{9DB71787-D201-D241-9363-E85998A20249}" srcOrd="1" destOrd="0" presId="urn:microsoft.com/office/officeart/2008/layout/HalfCircleOrganizationChart"/>
    <dgm:cxn modelId="{B68793B5-00B7-8D40-9F40-E12644796895}" type="presParOf" srcId="{AB32C72B-8340-FC46-A6E6-6D64E22065E1}" destId="{066D2E89-458D-AA47-9DC8-2287DE4827C1}" srcOrd="2" destOrd="0" presId="urn:microsoft.com/office/officeart/2008/layout/HalfCircleOrganizationChart"/>
    <dgm:cxn modelId="{4A35448C-CD1D-5340-BB34-0968A7181F9E}" type="presParOf" srcId="{AB32C72B-8340-FC46-A6E6-6D64E22065E1}" destId="{7246D63F-0BF7-6D49-AB80-D1A36347064E}" srcOrd="3" destOrd="0" presId="urn:microsoft.com/office/officeart/2008/layout/HalfCircleOrganizationChart"/>
    <dgm:cxn modelId="{A49FD241-9C56-9E4F-A4AA-F4F6CA687E1D}" type="presParOf" srcId="{9B46E01B-322B-B348-9B95-9A640CA77353}" destId="{AC7B7C6B-012D-714C-9B58-9FC63A012589}" srcOrd="1" destOrd="0" presId="urn:microsoft.com/office/officeart/2008/layout/HalfCircleOrganizationChart"/>
    <dgm:cxn modelId="{974E6E2D-A821-CE48-B05A-6DB61945DC26}" type="presParOf" srcId="{AC7B7C6B-012D-714C-9B58-9FC63A012589}" destId="{726139BA-8B45-A441-AD36-166D228632ED}" srcOrd="0" destOrd="0" presId="urn:microsoft.com/office/officeart/2008/layout/HalfCircleOrganizationChart"/>
    <dgm:cxn modelId="{5F3E999D-9336-404B-921D-08FECEC9FCA9}" type="presParOf" srcId="{AC7B7C6B-012D-714C-9B58-9FC63A012589}" destId="{4E70E58A-2D1D-4F4C-A016-697F37018DEC}" srcOrd="1" destOrd="0" presId="urn:microsoft.com/office/officeart/2008/layout/HalfCircleOrganizationChart"/>
    <dgm:cxn modelId="{CCFA0FF9-C2CB-8842-9E06-ECA3464C0457}" type="presParOf" srcId="{4E70E58A-2D1D-4F4C-A016-697F37018DEC}" destId="{E698E112-F3BA-C944-B28C-A9AE906F10D8}" srcOrd="0" destOrd="0" presId="urn:microsoft.com/office/officeart/2008/layout/HalfCircleOrganizationChart"/>
    <dgm:cxn modelId="{C3B7C778-344B-4640-8B9B-DFBFD2D69083}" type="presParOf" srcId="{E698E112-F3BA-C944-B28C-A9AE906F10D8}" destId="{60F290AA-A3E6-764E-B71F-8A3AC6A8F070}" srcOrd="0" destOrd="0" presId="urn:microsoft.com/office/officeart/2008/layout/HalfCircleOrganizationChart"/>
    <dgm:cxn modelId="{FB4820C0-E4D0-1645-B523-9EAF9EA4D0D1}" type="presParOf" srcId="{E698E112-F3BA-C944-B28C-A9AE906F10D8}" destId="{288EEA58-0C52-6346-9D58-115C9F9CA90D}" srcOrd="1" destOrd="0" presId="urn:microsoft.com/office/officeart/2008/layout/HalfCircleOrganizationChart"/>
    <dgm:cxn modelId="{01C6B126-6172-8A4D-A7EF-57E0C26066B2}" type="presParOf" srcId="{E698E112-F3BA-C944-B28C-A9AE906F10D8}" destId="{DAE09349-A632-D342-A45C-7EA1A607F340}" srcOrd="2" destOrd="0" presId="urn:microsoft.com/office/officeart/2008/layout/HalfCircleOrganizationChart"/>
    <dgm:cxn modelId="{7B7BE335-CFC8-3043-951C-B02E0361E41B}" type="presParOf" srcId="{E698E112-F3BA-C944-B28C-A9AE906F10D8}" destId="{CF91FEC5-A9AB-A846-A84E-A49F26AED3E0}" srcOrd="3" destOrd="0" presId="urn:microsoft.com/office/officeart/2008/layout/HalfCircleOrganizationChart"/>
    <dgm:cxn modelId="{7F07022E-6356-3345-BE8C-6B55A52A1AD4}" type="presParOf" srcId="{4E70E58A-2D1D-4F4C-A016-697F37018DEC}" destId="{A37843B8-FCD5-DA41-83F4-D46E21D3D8E1}" srcOrd="1" destOrd="0" presId="urn:microsoft.com/office/officeart/2008/layout/HalfCircleOrganizationChart"/>
    <dgm:cxn modelId="{9F4F4776-36A2-DF42-ABBC-9D90305CD3B2}" type="presParOf" srcId="{4E70E58A-2D1D-4F4C-A016-697F37018DEC}" destId="{61B1B38B-2666-0845-A732-55A6F384F553}" srcOrd="2" destOrd="0" presId="urn:microsoft.com/office/officeart/2008/layout/HalfCircleOrganizationChart"/>
    <dgm:cxn modelId="{0B0AA77D-FFF8-4D4D-98FA-06C94E1ECB14}" type="presParOf" srcId="{9B46E01B-322B-B348-9B95-9A640CA77353}" destId="{98E757B8-7E48-E148-9EA6-570B86222725}" srcOrd="2" destOrd="0" presId="urn:microsoft.com/office/officeart/2008/layout/HalfCircleOrganizationChart"/>
    <dgm:cxn modelId="{B8195A91-9DCA-094E-BD41-D73C9DB1910F}" type="presParOf" srcId="{D1B22CCB-9BBA-F945-A83D-FFBC6BBFAAC3}" destId="{9EFC06BC-4B1A-0046-8933-9B45E5A2EEEA}" srcOrd="2" destOrd="0" presId="urn:microsoft.com/office/officeart/2008/layout/HalfCircleOrganizationChart"/>
    <dgm:cxn modelId="{749E265C-C78F-1843-A72C-EF6EA7502213}" type="presParOf" srcId="{D1B22CCB-9BBA-F945-A83D-FFBC6BBFAAC3}" destId="{A1E13823-1B54-3B45-9166-AA4B574E9CBC}" srcOrd="3" destOrd="0" presId="urn:microsoft.com/office/officeart/2008/layout/HalfCircleOrganizationChart"/>
    <dgm:cxn modelId="{75579B3E-EB69-E045-85E8-E3C7E4A71504}" type="presParOf" srcId="{A1E13823-1B54-3B45-9166-AA4B574E9CBC}" destId="{9DC14C61-16AC-A842-AD92-E3FB929171EA}" srcOrd="0" destOrd="0" presId="urn:microsoft.com/office/officeart/2008/layout/HalfCircleOrganizationChart"/>
    <dgm:cxn modelId="{04E284BC-8F8D-D54D-A860-166961C9A883}" type="presParOf" srcId="{9DC14C61-16AC-A842-AD92-E3FB929171EA}" destId="{3ED4BE7C-554D-714A-8A1B-B34F9FA5AD7C}" srcOrd="0" destOrd="0" presId="urn:microsoft.com/office/officeart/2008/layout/HalfCircleOrganizationChart"/>
    <dgm:cxn modelId="{8452A02A-C67E-564D-9EEA-6FD86321E44B}" type="presParOf" srcId="{9DC14C61-16AC-A842-AD92-E3FB929171EA}" destId="{041F11AE-BACE-674E-AA8E-0B7D5BE8CC94}" srcOrd="1" destOrd="0" presId="urn:microsoft.com/office/officeart/2008/layout/HalfCircleOrganizationChart"/>
    <dgm:cxn modelId="{378222C8-378D-D44C-918C-A4D4F14BFD4F}" type="presParOf" srcId="{9DC14C61-16AC-A842-AD92-E3FB929171EA}" destId="{9B207019-637B-624C-998F-8ED9402B1457}" srcOrd="2" destOrd="0" presId="urn:microsoft.com/office/officeart/2008/layout/HalfCircleOrganizationChart"/>
    <dgm:cxn modelId="{25EF9F3C-E02A-DA45-AA69-EA6019206E6A}" type="presParOf" srcId="{9DC14C61-16AC-A842-AD92-E3FB929171EA}" destId="{07E848AF-C86A-5D48-9026-2C7E23AA9D2C}" srcOrd="3" destOrd="0" presId="urn:microsoft.com/office/officeart/2008/layout/HalfCircleOrganizationChart"/>
    <dgm:cxn modelId="{292265ED-79A4-C348-8A6C-1253CB172386}" type="presParOf" srcId="{A1E13823-1B54-3B45-9166-AA4B574E9CBC}" destId="{59D4F639-3115-5848-8C0F-485E77076313}" srcOrd="1" destOrd="0" presId="urn:microsoft.com/office/officeart/2008/layout/HalfCircleOrganizationChart"/>
    <dgm:cxn modelId="{3E22860A-3E14-6D4A-8E5D-247B74395840}" type="presParOf" srcId="{59D4F639-3115-5848-8C0F-485E77076313}" destId="{E01F4CC3-8D27-5044-9173-D8C2AD0C3DF8}" srcOrd="0" destOrd="0" presId="urn:microsoft.com/office/officeart/2008/layout/HalfCircleOrganizationChart"/>
    <dgm:cxn modelId="{B6065E58-36DD-5E47-BA43-C78DA6A5F4A1}" type="presParOf" srcId="{59D4F639-3115-5848-8C0F-485E77076313}" destId="{62AFA823-9666-6F4C-B602-4B2925EEA4FF}" srcOrd="1" destOrd="0" presId="urn:microsoft.com/office/officeart/2008/layout/HalfCircleOrganizationChart"/>
    <dgm:cxn modelId="{7C7BD8A7-B523-E34C-8F61-320074C9720E}" type="presParOf" srcId="{62AFA823-9666-6F4C-B602-4B2925EEA4FF}" destId="{8C9C63A0-1276-6243-BF90-2B11F3089B86}" srcOrd="0" destOrd="0" presId="urn:microsoft.com/office/officeart/2008/layout/HalfCircleOrganizationChart"/>
    <dgm:cxn modelId="{BE74DAC4-2329-B14F-A04B-D28032523462}" type="presParOf" srcId="{8C9C63A0-1276-6243-BF90-2B11F3089B86}" destId="{2FB32B3B-C739-254A-9885-D40E6B2E44C2}" srcOrd="0" destOrd="0" presId="urn:microsoft.com/office/officeart/2008/layout/HalfCircleOrganizationChart"/>
    <dgm:cxn modelId="{AB44DCD9-6095-0142-B680-3E76B5332821}" type="presParOf" srcId="{8C9C63A0-1276-6243-BF90-2B11F3089B86}" destId="{91550E77-49F3-3346-B207-4151554619DF}" srcOrd="1" destOrd="0" presId="urn:microsoft.com/office/officeart/2008/layout/HalfCircleOrganizationChart"/>
    <dgm:cxn modelId="{9734C533-BEE6-E54C-80F5-BFC7C691BAFB}" type="presParOf" srcId="{8C9C63A0-1276-6243-BF90-2B11F3089B86}" destId="{47E9F72F-81E8-BC40-84E3-36E1A7A47DE3}" srcOrd="2" destOrd="0" presId="urn:microsoft.com/office/officeart/2008/layout/HalfCircleOrganizationChart"/>
    <dgm:cxn modelId="{8273AF4A-397F-7A4B-928F-015DFBB3203B}" type="presParOf" srcId="{8C9C63A0-1276-6243-BF90-2B11F3089B86}" destId="{8CBD3800-9027-6941-874A-A73CBC814B9D}" srcOrd="3" destOrd="0" presId="urn:microsoft.com/office/officeart/2008/layout/HalfCircleOrganizationChart"/>
    <dgm:cxn modelId="{B2EA802B-1BDC-E446-BB95-A19ACF7E1AE0}" type="presParOf" srcId="{62AFA823-9666-6F4C-B602-4B2925EEA4FF}" destId="{31250B22-0F8D-2647-AA55-AE040FC4DE5A}" srcOrd="1" destOrd="0" presId="urn:microsoft.com/office/officeart/2008/layout/HalfCircleOrganizationChart"/>
    <dgm:cxn modelId="{6D068E03-ACB0-8346-9BD1-F197FE27C204}" type="presParOf" srcId="{62AFA823-9666-6F4C-B602-4B2925EEA4FF}" destId="{F9D0E6A4-65C6-124E-A83F-B06E69880F77}" srcOrd="2" destOrd="0" presId="urn:microsoft.com/office/officeart/2008/layout/HalfCircleOrganizationChart"/>
    <dgm:cxn modelId="{C5496184-13A5-6441-BAF2-8712EA36F08B}" type="presParOf" srcId="{59D4F639-3115-5848-8C0F-485E77076313}" destId="{3E6994E6-E7D1-0848-9680-B794E7FEB6C3}" srcOrd="2" destOrd="0" presId="urn:microsoft.com/office/officeart/2008/layout/HalfCircleOrganizationChart"/>
    <dgm:cxn modelId="{E4899C1C-AFDC-104D-847E-A96882DD42F2}" type="presParOf" srcId="{59D4F639-3115-5848-8C0F-485E77076313}" destId="{5E6EB4C2-E34A-F64A-AB9C-A451F37D820A}" srcOrd="3" destOrd="0" presId="urn:microsoft.com/office/officeart/2008/layout/HalfCircleOrganizationChart"/>
    <dgm:cxn modelId="{DA4090B3-A4A2-DC48-B1FC-04594E18AF79}" type="presParOf" srcId="{5E6EB4C2-E34A-F64A-AB9C-A451F37D820A}" destId="{8E16EDBE-5A10-EC45-8D0B-1B8F72084759}" srcOrd="0" destOrd="0" presId="urn:microsoft.com/office/officeart/2008/layout/HalfCircleOrganizationChart"/>
    <dgm:cxn modelId="{C6091CEB-74DC-754E-8E74-D150E51F069A}" type="presParOf" srcId="{8E16EDBE-5A10-EC45-8D0B-1B8F72084759}" destId="{24458A4E-0495-FB4C-BA21-F0629A297E95}" srcOrd="0" destOrd="0" presId="urn:microsoft.com/office/officeart/2008/layout/HalfCircleOrganizationChart"/>
    <dgm:cxn modelId="{8EF2C412-9A62-554F-8E46-F2EF7050CC9A}" type="presParOf" srcId="{8E16EDBE-5A10-EC45-8D0B-1B8F72084759}" destId="{2F4B40DF-97A1-1948-B007-2F7E5748A477}" srcOrd="1" destOrd="0" presId="urn:microsoft.com/office/officeart/2008/layout/HalfCircleOrganizationChart"/>
    <dgm:cxn modelId="{264A0C86-A4AF-1341-8E53-78BF58D27B47}" type="presParOf" srcId="{8E16EDBE-5A10-EC45-8D0B-1B8F72084759}" destId="{77268CA0-AB69-B146-A925-6056C0F698AD}" srcOrd="2" destOrd="0" presId="urn:microsoft.com/office/officeart/2008/layout/HalfCircleOrganizationChart"/>
    <dgm:cxn modelId="{7E198139-5C57-584F-AD8A-CFAF19132EBE}" type="presParOf" srcId="{8E16EDBE-5A10-EC45-8D0B-1B8F72084759}" destId="{ACD4D567-4AE8-7646-9428-B0E113486274}" srcOrd="3" destOrd="0" presId="urn:microsoft.com/office/officeart/2008/layout/HalfCircleOrganizationChart"/>
    <dgm:cxn modelId="{968890EC-DC0F-C340-9AA5-42436D4FE545}" type="presParOf" srcId="{5E6EB4C2-E34A-F64A-AB9C-A451F37D820A}" destId="{F936BE1D-9ABE-C54D-A41F-947FC6A08D41}" srcOrd="1" destOrd="0" presId="urn:microsoft.com/office/officeart/2008/layout/HalfCircleOrganizationChart"/>
    <dgm:cxn modelId="{2622FC17-951C-A74A-B512-767BCED08E08}" type="presParOf" srcId="{5E6EB4C2-E34A-F64A-AB9C-A451F37D820A}" destId="{0CC5AEE0-201A-7A41-BF72-EA58DB1B044B}" srcOrd="2" destOrd="0" presId="urn:microsoft.com/office/officeart/2008/layout/HalfCircleOrganizationChart"/>
    <dgm:cxn modelId="{8C5635B8-E9DF-F14A-BE5A-3A73333D37FF}" type="presParOf" srcId="{A1E13823-1B54-3B45-9166-AA4B574E9CBC}" destId="{3DEBE8BD-7DAF-4D49-A83C-07CD6647B3BB}" srcOrd="2" destOrd="0" presId="urn:microsoft.com/office/officeart/2008/layout/HalfCircleOrganizationChart"/>
    <dgm:cxn modelId="{BF4036EE-9B73-514D-813E-FBCB48CD3C00}" type="presParOf" srcId="{A03FBDF9-A34E-844C-AB5E-602E786B0357}" destId="{AA496BAC-66FF-6744-8C07-F63005ED913D}"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B7F85F-9A95-8444-867C-BD2FE91E2FB0}"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GB"/>
        </a:p>
      </dgm:t>
    </dgm:pt>
    <dgm:pt modelId="{1C740B82-0CF7-AA4F-8331-33780EC28A1F}">
      <dgm:prSet phldrT="[Text]"/>
      <dgm:spPr>
        <a:solidFill>
          <a:srgbClr val="FCECE8"/>
        </a:solidFill>
      </dgm:spPr>
      <dgm:t>
        <a:bodyPr/>
        <a:lstStyle/>
        <a:p>
          <a:r>
            <a:rPr lang="en-GB">
              <a:solidFill>
                <a:schemeClr val="tx1"/>
              </a:solidFill>
              <a:latin typeface="Times New Roman" panose="02020603050405020304" pitchFamily="18" charset="0"/>
              <a:cs typeface="Times New Roman" panose="02020603050405020304" pitchFamily="18" charset="0"/>
            </a:rPr>
            <a:t>Community Kitchen</a:t>
          </a:r>
        </a:p>
      </dgm:t>
    </dgm:pt>
    <dgm:pt modelId="{449CD533-B6DA-3446-9A36-76354C2F665E}" type="parTrans" cxnId="{6D24CB94-DFEF-0544-9596-B91AFE35B954}">
      <dgm:prSet/>
      <dgm:spPr/>
      <dgm:t>
        <a:bodyPr/>
        <a:lstStyle/>
        <a:p>
          <a:endParaRPr lang="en-GB"/>
        </a:p>
      </dgm:t>
    </dgm:pt>
    <dgm:pt modelId="{1386D1C9-E56F-4B46-9C97-C816C66FE697}" type="sibTrans" cxnId="{6D24CB94-DFEF-0544-9596-B91AFE35B954}">
      <dgm:prSet/>
      <dgm:spPr/>
      <dgm:t>
        <a:bodyPr/>
        <a:lstStyle/>
        <a:p>
          <a:endParaRPr lang="en-GB"/>
        </a:p>
      </dgm:t>
    </dgm:pt>
    <dgm:pt modelId="{AA09C67A-F45D-BD4A-89CB-19BD74BC8986}">
      <dgm:prSet phldrT="[Text]" custT="1"/>
      <dgm:spPr>
        <a:solidFill>
          <a:srgbClr val="9D1156"/>
        </a:solidFill>
      </dgm:spPr>
      <dgm:t>
        <a:bodyPr/>
        <a:lstStyle/>
        <a:p>
          <a:pPr rtl="0"/>
          <a:r>
            <a:rPr lang="en-GB" sz="1200" i="1">
              <a:solidFill>
                <a:schemeClr val="bg1"/>
              </a:solidFill>
              <a:latin typeface="Times New Roman" panose="02020603050405020304" pitchFamily="18" charset="0"/>
              <a:cs typeface="Times New Roman" panose="02020603050405020304" pitchFamily="18" charset="0"/>
            </a:rPr>
            <a:t>Rekindling Kampong Spirit</a:t>
          </a:r>
        </a:p>
      </dgm:t>
    </dgm:pt>
    <dgm:pt modelId="{269A0773-87A8-AB4B-9F20-2A30F68DAF09}" type="parTrans" cxnId="{3F40B370-6727-A143-BCC5-675FA08B2DC8}">
      <dgm:prSet/>
      <dgm:spPr>
        <a:solidFill>
          <a:srgbClr val="F8805A"/>
        </a:solidFill>
        <a:ln>
          <a:solidFill>
            <a:srgbClr val="F8805A"/>
          </a:solidFill>
        </a:ln>
      </dgm:spPr>
      <dgm:t>
        <a:bodyPr/>
        <a:lstStyle/>
        <a:p>
          <a:endParaRPr lang="en-GB"/>
        </a:p>
      </dgm:t>
    </dgm:pt>
    <dgm:pt modelId="{A9E59D23-A8D9-8943-A36E-CF724D5D25C0}" type="sibTrans" cxnId="{3F40B370-6727-A143-BCC5-675FA08B2DC8}">
      <dgm:prSet/>
      <dgm:spPr/>
      <dgm:t>
        <a:bodyPr/>
        <a:lstStyle/>
        <a:p>
          <a:endParaRPr lang="en-GB"/>
        </a:p>
      </dgm:t>
    </dgm:pt>
    <dgm:pt modelId="{E8308FE5-E5E1-5547-9E2F-78FE6D603C8C}">
      <dgm:prSet phldrT="[Text]" custT="1"/>
      <dgm:spPr>
        <a:solidFill>
          <a:srgbClr val="9D1156"/>
        </a:solidFill>
      </dgm:spPr>
      <dgm:t>
        <a:bodyPr/>
        <a:lstStyle/>
        <a:p>
          <a:pPr algn="ctr"/>
          <a:r>
            <a:rPr lang="en-GB" sz="1200" i="1">
              <a:solidFill>
                <a:schemeClr val="bg1"/>
              </a:solidFill>
              <a:latin typeface="Times New Roman" panose="02020603050405020304" pitchFamily="18" charset="0"/>
              <a:cs typeface="Times New Roman" panose="02020603050405020304" pitchFamily="18" charset="0"/>
            </a:rPr>
            <a:t>Alleviating Food Insecurity for Underserved Food Insecure Singaporeans</a:t>
          </a:r>
        </a:p>
      </dgm:t>
    </dgm:pt>
    <dgm:pt modelId="{8F8C6139-AC9F-3E40-9173-1C8996CBFEF4}" type="parTrans" cxnId="{EBE7D407-82C9-FD47-8615-C0456F66891B}">
      <dgm:prSet/>
      <dgm:spPr>
        <a:solidFill>
          <a:srgbClr val="F8805A"/>
        </a:solidFill>
        <a:ln>
          <a:solidFill>
            <a:srgbClr val="F8805A"/>
          </a:solidFill>
        </a:ln>
      </dgm:spPr>
      <dgm:t>
        <a:bodyPr/>
        <a:lstStyle/>
        <a:p>
          <a:endParaRPr lang="en-GB"/>
        </a:p>
      </dgm:t>
    </dgm:pt>
    <dgm:pt modelId="{84BBEA33-4684-694D-B212-8282FE0FAECB}" type="sibTrans" cxnId="{EBE7D407-82C9-FD47-8615-C0456F66891B}">
      <dgm:prSet/>
      <dgm:spPr/>
      <dgm:t>
        <a:bodyPr/>
        <a:lstStyle/>
        <a:p>
          <a:endParaRPr lang="en-GB"/>
        </a:p>
      </dgm:t>
    </dgm:pt>
    <dgm:pt modelId="{6BDC7736-0F1B-CA43-AFC7-C52E39B9009A}">
      <dgm:prSet phldrT="[Text]" custT="1"/>
      <dgm:spPr>
        <a:solidFill>
          <a:srgbClr val="9D1156"/>
        </a:solidFill>
      </dgm:spPr>
      <dgm:t>
        <a:bodyPr/>
        <a:lstStyle/>
        <a:p>
          <a:pPr algn="ctr"/>
          <a:r>
            <a:rPr lang="en-GB" sz="1200" i="1">
              <a:solidFill>
                <a:schemeClr val="bg1"/>
              </a:solidFill>
              <a:latin typeface="Times New Roman" panose="02020603050405020304" pitchFamily="18" charset="0"/>
              <a:cs typeface="Times New Roman" panose="02020603050405020304" pitchFamily="18" charset="0"/>
            </a:rPr>
            <a:t>Nutritious, Fresh &amp; Variety of Food Choices</a:t>
          </a:r>
        </a:p>
      </dgm:t>
    </dgm:pt>
    <dgm:pt modelId="{004FA61F-B677-2F43-A0BE-335D3F8F471D}" type="parTrans" cxnId="{CB6AB9B8-D445-3647-A240-32AC6F13F909}">
      <dgm:prSet/>
      <dgm:spPr>
        <a:solidFill>
          <a:srgbClr val="F8805A"/>
        </a:solidFill>
      </dgm:spPr>
      <dgm:t>
        <a:bodyPr/>
        <a:lstStyle/>
        <a:p>
          <a:endParaRPr lang="en-GB"/>
        </a:p>
      </dgm:t>
    </dgm:pt>
    <dgm:pt modelId="{1F314A3B-9F38-0B4F-9D16-3A144DE6EA2A}" type="sibTrans" cxnId="{CB6AB9B8-D445-3647-A240-32AC6F13F909}">
      <dgm:prSet/>
      <dgm:spPr/>
      <dgm:t>
        <a:bodyPr/>
        <a:lstStyle/>
        <a:p>
          <a:endParaRPr lang="en-GB"/>
        </a:p>
      </dgm:t>
    </dgm:pt>
    <dgm:pt modelId="{D06F29BE-6FA8-1C4C-B0DE-0F0DDC9869C1}">
      <dgm:prSet phldrT="[Text]" custT="1"/>
      <dgm:spPr>
        <a:solidFill>
          <a:srgbClr val="9D1156"/>
        </a:solidFill>
      </dgm:spPr>
      <dgm:t>
        <a:bodyPr/>
        <a:lstStyle/>
        <a:p>
          <a:pPr algn="ctr"/>
          <a:r>
            <a:rPr lang="en-GB" sz="1200" i="1">
              <a:solidFill>
                <a:schemeClr val="bg1"/>
              </a:solidFill>
              <a:latin typeface="Times New Roman" panose="02020603050405020304" pitchFamily="18" charset="0"/>
              <a:cs typeface="Times New Roman" panose="02020603050405020304" pitchFamily="18" charset="0"/>
            </a:rPr>
            <a:t>Teaching Culinary Skills</a:t>
          </a:r>
        </a:p>
      </dgm:t>
    </dgm:pt>
    <dgm:pt modelId="{6D1BF23F-C888-1245-9BDC-906353819061}" type="parTrans" cxnId="{CBF3967E-35AD-1949-A6D5-57C37B133050}">
      <dgm:prSet/>
      <dgm:spPr>
        <a:solidFill>
          <a:srgbClr val="F8805A"/>
        </a:solidFill>
      </dgm:spPr>
      <dgm:t>
        <a:bodyPr/>
        <a:lstStyle/>
        <a:p>
          <a:endParaRPr lang="en-GB"/>
        </a:p>
      </dgm:t>
    </dgm:pt>
    <dgm:pt modelId="{640C422E-F7BC-EC4F-8D69-1E52FA89629D}" type="sibTrans" cxnId="{CBF3967E-35AD-1949-A6D5-57C37B133050}">
      <dgm:prSet/>
      <dgm:spPr/>
      <dgm:t>
        <a:bodyPr/>
        <a:lstStyle/>
        <a:p>
          <a:endParaRPr lang="en-GB"/>
        </a:p>
      </dgm:t>
    </dgm:pt>
    <dgm:pt modelId="{326CDFAF-CF24-D24A-A138-479060939C9C}" type="pres">
      <dgm:prSet presAssocID="{4CB7F85F-9A95-8444-867C-BD2FE91E2FB0}" presName="cycle" presStyleCnt="0">
        <dgm:presLayoutVars>
          <dgm:chMax val="1"/>
          <dgm:dir/>
          <dgm:animLvl val="ctr"/>
          <dgm:resizeHandles val="exact"/>
        </dgm:presLayoutVars>
      </dgm:prSet>
      <dgm:spPr/>
    </dgm:pt>
    <dgm:pt modelId="{63FC09CB-C29D-AC40-84CD-7BC08BDFA636}" type="pres">
      <dgm:prSet presAssocID="{1C740B82-0CF7-AA4F-8331-33780EC28A1F}" presName="centerShape" presStyleLbl="node0" presStyleIdx="0" presStyleCnt="1" custScaleX="86702" custScaleY="87787" custLinFactNeighborX="105" custLinFactNeighborY="-4493"/>
      <dgm:spPr/>
    </dgm:pt>
    <dgm:pt modelId="{5FC772F2-9285-4D47-92AF-F4CF2FE7A7F6}" type="pres">
      <dgm:prSet presAssocID="{269A0773-87A8-AB4B-9F20-2A30F68DAF09}" presName="parTrans" presStyleLbl="bgSibTrans2D1" presStyleIdx="0" presStyleCnt="4" custScaleX="131764"/>
      <dgm:spPr/>
    </dgm:pt>
    <dgm:pt modelId="{E53377E7-CFC3-D842-83DD-C46DC75F100E}" type="pres">
      <dgm:prSet presAssocID="{AA09C67A-F45D-BD4A-89CB-19BD74BC8986}" presName="node" presStyleLbl="node1" presStyleIdx="0" presStyleCnt="4" custScaleX="91767" custRadScaleRad="81849" custRadScaleInc="12326">
        <dgm:presLayoutVars>
          <dgm:bulletEnabled val="1"/>
        </dgm:presLayoutVars>
      </dgm:prSet>
      <dgm:spPr/>
    </dgm:pt>
    <dgm:pt modelId="{FDB789B3-52E4-0A40-B00D-B7EF1E5FA1DA}" type="pres">
      <dgm:prSet presAssocID="{8F8C6139-AC9F-3E40-9173-1C8996CBFEF4}" presName="parTrans" presStyleLbl="bgSibTrans2D1" presStyleIdx="1" presStyleCnt="4" custScaleX="131788"/>
      <dgm:spPr/>
    </dgm:pt>
    <dgm:pt modelId="{DCB11388-63CD-D84D-9548-E002D34EF6DA}" type="pres">
      <dgm:prSet presAssocID="{E8308FE5-E5E1-5547-9E2F-78FE6D603C8C}" presName="node" presStyleLbl="node1" presStyleIdx="1" presStyleCnt="4" custScaleX="181213">
        <dgm:presLayoutVars>
          <dgm:bulletEnabled val="1"/>
        </dgm:presLayoutVars>
      </dgm:prSet>
      <dgm:spPr/>
    </dgm:pt>
    <dgm:pt modelId="{F5C0333C-E21D-544E-9F13-A21360485422}" type="pres">
      <dgm:prSet presAssocID="{004FA61F-B677-2F43-A0BE-335D3F8F471D}" presName="parTrans" presStyleLbl="bgSibTrans2D1" presStyleIdx="2" presStyleCnt="4" custScaleX="111147"/>
      <dgm:spPr/>
    </dgm:pt>
    <dgm:pt modelId="{037BC206-3659-184C-B88D-4C0E534EA0B0}" type="pres">
      <dgm:prSet presAssocID="{6BDC7736-0F1B-CA43-AFC7-C52E39B9009A}" presName="node" presStyleLbl="node1" presStyleIdx="2" presStyleCnt="4" custRadScaleRad="115123" custRadScaleInc="28594">
        <dgm:presLayoutVars>
          <dgm:bulletEnabled val="1"/>
        </dgm:presLayoutVars>
      </dgm:prSet>
      <dgm:spPr/>
    </dgm:pt>
    <dgm:pt modelId="{65440254-6B69-2B41-8F8F-1B70F0C0C12A}" type="pres">
      <dgm:prSet presAssocID="{6D1BF23F-C888-1245-9BDC-906353819061}" presName="parTrans" presStyleLbl="bgSibTrans2D1" presStyleIdx="3" presStyleCnt="4" custLinFactNeighborX="-7636" custLinFactNeighborY="13640"/>
      <dgm:spPr/>
    </dgm:pt>
    <dgm:pt modelId="{332CCEA2-AAB2-394F-95B8-32CD1FE9A271}" type="pres">
      <dgm:prSet presAssocID="{D06F29BE-6FA8-1C4C-B0DE-0F0DDC9869C1}" presName="node" presStyleLbl="node1" presStyleIdx="3" presStyleCnt="4" custRadScaleRad="92146" custRadScaleInc="-6108">
        <dgm:presLayoutVars>
          <dgm:bulletEnabled val="1"/>
        </dgm:presLayoutVars>
      </dgm:prSet>
      <dgm:spPr/>
    </dgm:pt>
  </dgm:ptLst>
  <dgm:cxnLst>
    <dgm:cxn modelId="{EBE7D407-82C9-FD47-8615-C0456F66891B}" srcId="{1C740B82-0CF7-AA4F-8331-33780EC28A1F}" destId="{E8308FE5-E5E1-5547-9E2F-78FE6D603C8C}" srcOrd="1" destOrd="0" parTransId="{8F8C6139-AC9F-3E40-9173-1C8996CBFEF4}" sibTransId="{84BBEA33-4684-694D-B212-8282FE0FAECB}"/>
    <dgm:cxn modelId="{22B7AA30-6527-CE48-95DF-00AE77161250}" type="presOf" srcId="{1C740B82-0CF7-AA4F-8331-33780EC28A1F}" destId="{63FC09CB-C29D-AC40-84CD-7BC08BDFA636}" srcOrd="0" destOrd="0" presId="urn:microsoft.com/office/officeart/2005/8/layout/radial4"/>
    <dgm:cxn modelId="{1E338664-B717-0A4F-BDBC-D6B47929C4AE}" type="presOf" srcId="{4CB7F85F-9A95-8444-867C-BD2FE91E2FB0}" destId="{326CDFAF-CF24-D24A-A138-479060939C9C}" srcOrd="0" destOrd="0" presId="urn:microsoft.com/office/officeart/2005/8/layout/radial4"/>
    <dgm:cxn modelId="{AB3C6067-D5E0-8647-91F2-362A73DFF184}" type="presOf" srcId="{004FA61F-B677-2F43-A0BE-335D3F8F471D}" destId="{F5C0333C-E21D-544E-9F13-A21360485422}" srcOrd="0" destOrd="0" presId="urn:microsoft.com/office/officeart/2005/8/layout/radial4"/>
    <dgm:cxn modelId="{7A276247-0AA4-C84D-AB81-D45379679FED}" type="presOf" srcId="{8F8C6139-AC9F-3E40-9173-1C8996CBFEF4}" destId="{FDB789B3-52E4-0A40-B00D-B7EF1E5FA1DA}" srcOrd="0" destOrd="0" presId="urn:microsoft.com/office/officeart/2005/8/layout/radial4"/>
    <dgm:cxn modelId="{3F40B370-6727-A143-BCC5-675FA08B2DC8}" srcId="{1C740B82-0CF7-AA4F-8331-33780EC28A1F}" destId="{AA09C67A-F45D-BD4A-89CB-19BD74BC8986}" srcOrd="0" destOrd="0" parTransId="{269A0773-87A8-AB4B-9F20-2A30F68DAF09}" sibTransId="{A9E59D23-A8D9-8943-A36E-CF724D5D25C0}"/>
    <dgm:cxn modelId="{DFFD6357-0745-234E-A9ED-8DD602CEA72E}" type="presOf" srcId="{269A0773-87A8-AB4B-9F20-2A30F68DAF09}" destId="{5FC772F2-9285-4D47-92AF-F4CF2FE7A7F6}" srcOrd="0" destOrd="0" presId="urn:microsoft.com/office/officeart/2005/8/layout/radial4"/>
    <dgm:cxn modelId="{CBF3967E-35AD-1949-A6D5-57C37B133050}" srcId="{1C740B82-0CF7-AA4F-8331-33780EC28A1F}" destId="{D06F29BE-6FA8-1C4C-B0DE-0F0DDC9869C1}" srcOrd="3" destOrd="0" parTransId="{6D1BF23F-C888-1245-9BDC-906353819061}" sibTransId="{640C422E-F7BC-EC4F-8D69-1E52FA89629D}"/>
    <dgm:cxn modelId="{6D24CB94-DFEF-0544-9596-B91AFE35B954}" srcId="{4CB7F85F-9A95-8444-867C-BD2FE91E2FB0}" destId="{1C740B82-0CF7-AA4F-8331-33780EC28A1F}" srcOrd="0" destOrd="0" parTransId="{449CD533-B6DA-3446-9A36-76354C2F665E}" sibTransId="{1386D1C9-E56F-4B46-9C97-C816C66FE697}"/>
    <dgm:cxn modelId="{6593B69B-96A4-BC45-8853-BBD8AEB3BB4F}" type="presOf" srcId="{6D1BF23F-C888-1245-9BDC-906353819061}" destId="{65440254-6B69-2B41-8F8F-1B70F0C0C12A}" srcOrd="0" destOrd="0" presId="urn:microsoft.com/office/officeart/2005/8/layout/radial4"/>
    <dgm:cxn modelId="{59AA15A8-2303-5440-8CD3-3D8D9A8815DB}" type="presOf" srcId="{E8308FE5-E5E1-5547-9E2F-78FE6D603C8C}" destId="{DCB11388-63CD-D84D-9548-E002D34EF6DA}" srcOrd="0" destOrd="0" presId="urn:microsoft.com/office/officeart/2005/8/layout/radial4"/>
    <dgm:cxn modelId="{0F7047A8-3764-8F41-A309-A40F60F2FABE}" type="presOf" srcId="{D06F29BE-6FA8-1C4C-B0DE-0F0DDC9869C1}" destId="{332CCEA2-AAB2-394F-95B8-32CD1FE9A271}" srcOrd="0" destOrd="0" presId="urn:microsoft.com/office/officeart/2005/8/layout/radial4"/>
    <dgm:cxn modelId="{CB6AB9B8-D445-3647-A240-32AC6F13F909}" srcId="{1C740B82-0CF7-AA4F-8331-33780EC28A1F}" destId="{6BDC7736-0F1B-CA43-AFC7-C52E39B9009A}" srcOrd="2" destOrd="0" parTransId="{004FA61F-B677-2F43-A0BE-335D3F8F471D}" sibTransId="{1F314A3B-9F38-0B4F-9D16-3A144DE6EA2A}"/>
    <dgm:cxn modelId="{4A38F9B8-2945-444A-BE5C-D478B5510EAE}" type="presOf" srcId="{6BDC7736-0F1B-CA43-AFC7-C52E39B9009A}" destId="{037BC206-3659-184C-B88D-4C0E534EA0B0}" srcOrd="0" destOrd="0" presId="urn:microsoft.com/office/officeart/2005/8/layout/radial4"/>
    <dgm:cxn modelId="{225D6DBE-638F-D945-AA16-83AA68EBEC7D}" type="presOf" srcId="{AA09C67A-F45D-BD4A-89CB-19BD74BC8986}" destId="{E53377E7-CFC3-D842-83DD-C46DC75F100E}" srcOrd="0" destOrd="0" presId="urn:microsoft.com/office/officeart/2005/8/layout/radial4"/>
    <dgm:cxn modelId="{31C37FFD-EED1-8A41-8F95-C64FFB760A91}" type="presParOf" srcId="{326CDFAF-CF24-D24A-A138-479060939C9C}" destId="{63FC09CB-C29D-AC40-84CD-7BC08BDFA636}" srcOrd="0" destOrd="0" presId="urn:microsoft.com/office/officeart/2005/8/layout/radial4"/>
    <dgm:cxn modelId="{B2147FD2-82CF-2141-8166-2DC1AA00BD48}" type="presParOf" srcId="{326CDFAF-CF24-D24A-A138-479060939C9C}" destId="{5FC772F2-9285-4D47-92AF-F4CF2FE7A7F6}" srcOrd="1" destOrd="0" presId="urn:microsoft.com/office/officeart/2005/8/layout/radial4"/>
    <dgm:cxn modelId="{57DB1169-47C2-0646-A6A7-6DD3277C0799}" type="presParOf" srcId="{326CDFAF-CF24-D24A-A138-479060939C9C}" destId="{E53377E7-CFC3-D842-83DD-C46DC75F100E}" srcOrd="2" destOrd="0" presId="urn:microsoft.com/office/officeart/2005/8/layout/radial4"/>
    <dgm:cxn modelId="{1432A36C-D45A-7940-932E-B151D38AB7C1}" type="presParOf" srcId="{326CDFAF-CF24-D24A-A138-479060939C9C}" destId="{FDB789B3-52E4-0A40-B00D-B7EF1E5FA1DA}" srcOrd="3" destOrd="0" presId="urn:microsoft.com/office/officeart/2005/8/layout/radial4"/>
    <dgm:cxn modelId="{380612B6-A6D2-6F48-9CE1-BE5C4A40C96E}" type="presParOf" srcId="{326CDFAF-CF24-D24A-A138-479060939C9C}" destId="{DCB11388-63CD-D84D-9548-E002D34EF6DA}" srcOrd="4" destOrd="0" presId="urn:microsoft.com/office/officeart/2005/8/layout/radial4"/>
    <dgm:cxn modelId="{D2E83911-A8FB-B448-B434-93B004DACC6D}" type="presParOf" srcId="{326CDFAF-CF24-D24A-A138-479060939C9C}" destId="{F5C0333C-E21D-544E-9F13-A21360485422}" srcOrd="5" destOrd="0" presId="urn:microsoft.com/office/officeart/2005/8/layout/radial4"/>
    <dgm:cxn modelId="{86EB5D2C-BEB8-8D4B-B3D6-92CDA05BC390}" type="presParOf" srcId="{326CDFAF-CF24-D24A-A138-479060939C9C}" destId="{037BC206-3659-184C-B88D-4C0E534EA0B0}" srcOrd="6" destOrd="0" presId="urn:microsoft.com/office/officeart/2005/8/layout/radial4"/>
    <dgm:cxn modelId="{81083BEA-8F34-334D-867D-6BB0CC67F871}" type="presParOf" srcId="{326CDFAF-CF24-D24A-A138-479060939C9C}" destId="{65440254-6B69-2B41-8F8F-1B70F0C0C12A}" srcOrd="7" destOrd="0" presId="urn:microsoft.com/office/officeart/2005/8/layout/radial4"/>
    <dgm:cxn modelId="{7261934A-7278-5947-8ADA-C11C5242FBA4}" type="presParOf" srcId="{326CDFAF-CF24-D24A-A138-479060939C9C}" destId="{332CCEA2-AAB2-394F-95B8-32CD1FE9A271}" srcOrd="8" destOrd="0" presId="urn:microsoft.com/office/officeart/2005/8/layout/radial4"/>
  </dgm:cxnLst>
  <dgm:bg>
    <a:noFill/>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79407-1346-4910-9AF9-113D1C60F116}">
      <dsp:nvSpPr>
        <dsp:cNvPr id="0" name=""/>
        <dsp:cNvSpPr/>
      </dsp:nvSpPr>
      <dsp:spPr>
        <a:xfrm>
          <a:off x="520" y="195088"/>
          <a:ext cx="1109491" cy="665694"/>
        </a:xfrm>
        <a:prstGeom prst="roundRect">
          <a:avLst>
            <a:gd name="adj" fmla="val 10000"/>
          </a:avLst>
        </a:prstGeom>
        <a:solidFill>
          <a:srgbClr val="E7E6E6"/>
        </a:solidFill>
        <a:ln w="12700" cap="flat" cmpd="sng" algn="ctr">
          <a:solidFill>
            <a:srgbClr val="E7E6E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latin typeface="+mj-lt"/>
            </a:rPr>
            <a:t>Lack of Kampung Spirit</a:t>
          </a:r>
          <a:endParaRPr lang="en-SG" sz="1300" kern="1200">
            <a:solidFill>
              <a:schemeClr val="tx1"/>
            </a:solidFill>
            <a:latin typeface="+mj-lt"/>
          </a:endParaRPr>
        </a:p>
      </dsp:txBody>
      <dsp:txXfrm>
        <a:off x="20018" y="214586"/>
        <a:ext cx="1070495" cy="626698"/>
      </dsp:txXfrm>
    </dsp:sp>
    <dsp:sp modelId="{6B2AF5A6-4966-4FA7-8B92-E5CAEEE866FF}">
      <dsp:nvSpPr>
        <dsp:cNvPr id="0" name=""/>
        <dsp:cNvSpPr/>
      </dsp:nvSpPr>
      <dsp:spPr>
        <a:xfrm>
          <a:off x="1207646" y="390359"/>
          <a:ext cx="235212" cy="275153"/>
        </a:xfrm>
        <a:prstGeom prst="rightArrow">
          <a:avLst>
            <a:gd name="adj1" fmla="val 60000"/>
            <a:gd name="adj2" fmla="val 50000"/>
          </a:avLst>
        </a:prstGeom>
        <a:solidFill>
          <a:srgbClr val="E7E6E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1207646" y="445390"/>
        <a:ext cx="164648" cy="165091"/>
      </dsp:txXfrm>
    </dsp:sp>
    <dsp:sp modelId="{5CA091CC-7D9F-49B7-A224-D3180FCF5C8E}">
      <dsp:nvSpPr>
        <dsp:cNvPr id="0" name=""/>
        <dsp:cNvSpPr/>
      </dsp:nvSpPr>
      <dsp:spPr>
        <a:xfrm>
          <a:off x="1553807" y="195088"/>
          <a:ext cx="1109491" cy="665694"/>
        </a:xfrm>
        <a:prstGeom prst="roundRect">
          <a:avLst>
            <a:gd name="adj" fmla="val 10000"/>
          </a:avLst>
        </a:prstGeom>
        <a:solidFill>
          <a:srgbClr val="9D11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bg1"/>
              </a:solidFill>
              <a:latin typeface="+mj-lt"/>
            </a:rPr>
            <a:t>Goal 1: Building a Community</a:t>
          </a:r>
          <a:endParaRPr lang="en-SG" sz="1300" kern="1200">
            <a:solidFill>
              <a:schemeClr val="bg1"/>
            </a:solidFill>
            <a:latin typeface="+mj-lt"/>
          </a:endParaRPr>
        </a:p>
      </dsp:txBody>
      <dsp:txXfrm>
        <a:off x="1573305" y="214586"/>
        <a:ext cx="1070495" cy="6266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79407-1346-4910-9AF9-113D1C60F116}">
      <dsp:nvSpPr>
        <dsp:cNvPr id="0" name=""/>
        <dsp:cNvSpPr/>
      </dsp:nvSpPr>
      <dsp:spPr>
        <a:xfrm>
          <a:off x="520" y="78580"/>
          <a:ext cx="1109491" cy="1242033"/>
        </a:xfrm>
        <a:prstGeom prst="roundRect">
          <a:avLst>
            <a:gd name="adj" fmla="val 10000"/>
          </a:avLst>
        </a:prstGeom>
        <a:solidFill>
          <a:srgbClr val="E7E6E6"/>
        </a:solidFill>
        <a:ln w="12700" cap="flat" cmpd="sng" algn="ctr">
          <a:solidFill>
            <a:srgbClr val="E7E6E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latin typeface="+mj-lt"/>
            </a:rPr>
            <a:t>Food Insecurity among Underserved Communities</a:t>
          </a:r>
          <a:endParaRPr lang="en-SG" sz="1300" kern="1200">
            <a:solidFill>
              <a:schemeClr val="tx1"/>
            </a:solidFill>
            <a:latin typeface="+mj-lt"/>
          </a:endParaRPr>
        </a:p>
      </dsp:txBody>
      <dsp:txXfrm>
        <a:off x="33016" y="111076"/>
        <a:ext cx="1044499" cy="1177041"/>
      </dsp:txXfrm>
    </dsp:sp>
    <dsp:sp modelId="{6B2AF5A6-4966-4FA7-8B92-E5CAEEE866FF}">
      <dsp:nvSpPr>
        <dsp:cNvPr id="0" name=""/>
        <dsp:cNvSpPr/>
      </dsp:nvSpPr>
      <dsp:spPr>
        <a:xfrm>
          <a:off x="1207646" y="562020"/>
          <a:ext cx="235212" cy="275153"/>
        </a:xfrm>
        <a:prstGeom prst="rightArrow">
          <a:avLst>
            <a:gd name="adj1" fmla="val 60000"/>
            <a:gd name="adj2" fmla="val 50000"/>
          </a:avLst>
        </a:prstGeom>
        <a:solidFill>
          <a:srgbClr val="E7E6E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a:off x="1207646" y="617051"/>
        <a:ext cx="164648" cy="165091"/>
      </dsp:txXfrm>
    </dsp:sp>
    <dsp:sp modelId="{5CA091CC-7D9F-49B7-A224-D3180FCF5C8E}">
      <dsp:nvSpPr>
        <dsp:cNvPr id="0" name=""/>
        <dsp:cNvSpPr/>
      </dsp:nvSpPr>
      <dsp:spPr>
        <a:xfrm>
          <a:off x="1553807" y="73704"/>
          <a:ext cx="1109491" cy="1251785"/>
        </a:xfrm>
        <a:prstGeom prst="roundRect">
          <a:avLst>
            <a:gd name="adj" fmla="val 10000"/>
          </a:avLst>
        </a:prstGeom>
        <a:solidFill>
          <a:srgbClr val="9D11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bg1"/>
              </a:solidFill>
              <a:latin typeface="+mj-lt"/>
            </a:rPr>
            <a:t>Goal 2:</a:t>
          </a:r>
        </a:p>
        <a:p>
          <a:pPr marL="0" lvl="0" indent="0" algn="ctr" defTabSz="577850">
            <a:lnSpc>
              <a:spcPct val="90000"/>
            </a:lnSpc>
            <a:spcBef>
              <a:spcPct val="0"/>
            </a:spcBef>
            <a:spcAft>
              <a:spcPct val="35000"/>
            </a:spcAft>
            <a:buNone/>
          </a:pPr>
          <a:r>
            <a:rPr lang="en-US" sz="1300" kern="1200">
              <a:solidFill>
                <a:schemeClr val="bg1"/>
              </a:solidFill>
              <a:latin typeface="+mj-lt"/>
            </a:rPr>
            <a:t>Providing Warm Meals for Food Insecure Residents</a:t>
          </a:r>
          <a:endParaRPr lang="en-SG" sz="1300" kern="1200">
            <a:solidFill>
              <a:schemeClr val="bg1"/>
            </a:solidFill>
            <a:latin typeface="+mj-lt"/>
          </a:endParaRPr>
        </a:p>
      </dsp:txBody>
      <dsp:txXfrm>
        <a:off x="1586303" y="106200"/>
        <a:ext cx="1044499" cy="11867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79407-1346-4910-9AF9-113D1C60F116}">
      <dsp:nvSpPr>
        <dsp:cNvPr id="0" name=""/>
        <dsp:cNvSpPr/>
      </dsp:nvSpPr>
      <dsp:spPr>
        <a:xfrm>
          <a:off x="520" y="1"/>
          <a:ext cx="1109491" cy="1196898"/>
        </a:xfrm>
        <a:prstGeom prst="roundRect">
          <a:avLst>
            <a:gd name="adj" fmla="val 10000"/>
          </a:avLst>
        </a:prstGeom>
        <a:solidFill>
          <a:srgbClr val="E7E6E6"/>
        </a:solidFill>
        <a:ln w="12700" cap="flat" cmpd="sng" algn="ctr">
          <a:solidFill>
            <a:srgbClr val="E7E6E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latin typeface="+mj-lt"/>
            </a:rPr>
            <a:t>Gaps in Social Provision</a:t>
          </a:r>
          <a:endParaRPr lang="en-SG" sz="1300" kern="1200">
            <a:solidFill>
              <a:schemeClr val="tx1"/>
            </a:solidFill>
            <a:latin typeface="+mj-lt"/>
          </a:endParaRPr>
        </a:p>
      </dsp:txBody>
      <dsp:txXfrm>
        <a:off x="33016" y="32497"/>
        <a:ext cx="1044499" cy="1131906"/>
      </dsp:txXfrm>
    </dsp:sp>
    <dsp:sp modelId="{6B2AF5A6-4966-4FA7-8B92-E5CAEEE866FF}">
      <dsp:nvSpPr>
        <dsp:cNvPr id="0" name=""/>
        <dsp:cNvSpPr/>
      </dsp:nvSpPr>
      <dsp:spPr>
        <a:xfrm>
          <a:off x="1207646" y="460874"/>
          <a:ext cx="235212" cy="275153"/>
        </a:xfrm>
        <a:prstGeom prst="rightArrow">
          <a:avLst>
            <a:gd name="adj1" fmla="val 60000"/>
            <a:gd name="adj2" fmla="val 50000"/>
          </a:avLst>
        </a:prstGeom>
        <a:solidFill>
          <a:srgbClr val="E7E6E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mj-lt"/>
          </a:endParaRPr>
        </a:p>
      </dsp:txBody>
      <dsp:txXfrm>
        <a:off x="1207646" y="515905"/>
        <a:ext cx="164648" cy="165091"/>
      </dsp:txXfrm>
    </dsp:sp>
    <dsp:sp modelId="{5CA091CC-7D9F-49B7-A224-D3180FCF5C8E}">
      <dsp:nvSpPr>
        <dsp:cNvPr id="0" name=""/>
        <dsp:cNvSpPr/>
      </dsp:nvSpPr>
      <dsp:spPr>
        <a:xfrm>
          <a:off x="1553807" y="1"/>
          <a:ext cx="1109491" cy="1196898"/>
        </a:xfrm>
        <a:prstGeom prst="roundRect">
          <a:avLst>
            <a:gd name="adj" fmla="val 10000"/>
          </a:avLst>
        </a:prstGeom>
        <a:solidFill>
          <a:srgbClr val="9D11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bg1"/>
              </a:solidFill>
              <a:latin typeface="+mj-lt"/>
            </a:rPr>
            <a:t>Goal 3: Supplying Variety of Nutritious Food</a:t>
          </a:r>
          <a:endParaRPr lang="en-SG" sz="1300" kern="1200">
            <a:solidFill>
              <a:schemeClr val="bg1"/>
            </a:solidFill>
            <a:latin typeface="+mj-lt"/>
          </a:endParaRPr>
        </a:p>
      </dsp:txBody>
      <dsp:txXfrm>
        <a:off x="1586303" y="32497"/>
        <a:ext cx="1044499" cy="11319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79407-1346-4910-9AF9-113D1C60F116}">
      <dsp:nvSpPr>
        <dsp:cNvPr id="0" name=""/>
        <dsp:cNvSpPr/>
      </dsp:nvSpPr>
      <dsp:spPr>
        <a:xfrm>
          <a:off x="520" y="101430"/>
          <a:ext cx="1109490" cy="321816"/>
        </a:xfrm>
        <a:prstGeom prst="roundRect">
          <a:avLst>
            <a:gd name="adj" fmla="val 10000"/>
          </a:avLst>
        </a:prstGeom>
        <a:noFill/>
        <a:ln w="12700" cap="flat" cmpd="sng" algn="ctr">
          <a:solidFill>
            <a:srgbClr val="E7E6E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1"/>
              </a:solidFill>
              <a:latin typeface="+mj-lt"/>
            </a:rPr>
            <a:t>Motivations</a:t>
          </a:r>
          <a:endParaRPr lang="en-SG" sz="1300" b="1" kern="1200">
            <a:solidFill>
              <a:schemeClr val="tx1"/>
            </a:solidFill>
            <a:latin typeface="+mj-lt"/>
          </a:endParaRPr>
        </a:p>
      </dsp:txBody>
      <dsp:txXfrm>
        <a:off x="9946" y="110856"/>
        <a:ext cx="1090638" cy="302964"/>
      </dsp:txXfrm>
    </dsp:sp>
    <dsp:sp modelId="{6B2AF5A6-4966-4FA7-8B92-E5CAEEE866FF}">
      <dsp:nvSpPr>
        <dsp:cNvPr id="0" name=""/>
        <dsp:cNvSpPr/>
      </dsp:nvSpPr>
      <dsp:spPr>
        <a:xfrm>
          <a:off x="1207646" y="124761"/>
          <a:ext cx="235212" cy="275153"/>
        </a:xfrm>
        <a:prstGeom prst="rightArrow">
          <a:avLst>
            <a:gd name="adj1" fmla="val 60000"/>
            <a:gd name="adj2" fmla="val 50000"/>
          </a:avLst>
        </a:prstGeom>
        <a:solidFill>
          <a:srgbClr val="E7E6E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b="1" kern="1200">
            <a:latin typeface="+mj-lt"/>
          </a:endParaRPr>
        </a:p>
      </dsp:txBody>
      <dsp:txXfrm>
        <a:off x="1207646" y="179792"/>
        <a:ext cx="164648" cy="165091"/>
      </dsp:txXfrm>
    </dsp:sp>
    <dsp:sp modelId="{5CA091CC-7D9F-49B7-A224-D3180FCF5C8E}">
      <dsp:nvSpPr>
        <dsp:cNvPr id="0" name=""/>
        <dsp:cNvSpPr/>
      </dsp:nvSpPr>
      <dsp:spPr>
        <a:xfrm>
          <a:off x="1553807" y="102182"/>
          <a:ext cx="1109490" cy="320312"/>
        </a:xfrm>
        <a:prstGeom prst="roundRect">
          <a:avLst>
            <a:gd name="adj" fmla="val 10000"/>
          </a:avLst>
        </a:prstGeom>
        <a:noFill/>
        <a:ln w="12700" cap="flat" cmpd="sng" algn="ctr">
          <a:solidFill>
            <a:srgbClr val="9D115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1"/>
              </a:solidFill>
              <a:latin typeface="+mj-lt"/>
            </a:rPr>
            <a:t>Goals</a:t>
          </a:r>
          <a:endParaRPr lang="en-SG" sz="1300" b="1" kern="1200">
            <a:solidFill>
              <a:schemeClr val="tx1"/>
            </a:solidFill>
            <a:latin typeface="+mj-lt"/>
          </a:endParaRPr>
        </a:p>
      </dsp:txBody>
      <dsp:txXfrm>
        <a:off x="1563189" y="111564"/>
        <a:ext cx="1090726" cy="3015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994E6-E7D1-0848-9680-B794E7FEB6C3}">
      <dsp:nvSpPr>
        <dsp:cNvPr id="0" name=""/>
        <dsp:cNvSpPr/>
      </dsp:nvSpPr>
      <dsp:spPr>
        <a:xfrm>
          <a:off x="2462286" y="1278207"/>
          <a:ext cx="485463" cy="1065909"/>
        </a:xfrm>
        <a:custGeom>
          <a:avLst/>
          <a:gdLst/>
          <a:ahLst/>
          <a:cxnLst/>
          <a:rect l="0" t="0" r="0" b="0"/>
          <a:pathLst>
            <a:path>
              <a:moveTo>
                <a:pt x="0" y="0"/>
              </a:moveTo>
              <a:lnTo>
                <a:pt x="0" y="1065909"/>
              </a:lnTo>
              <a:lnTo>
                <a:pt x="485463" y="10659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1F4CC3-8D27-5044-9173-D8C2AD0C3DF8}">
      <dsp:nvSpPr>
        <dsp:cNvPr id="0" name=""/>
        <dsp:cNvSpPr/>
      </dsp:nvSpPr>
      <dsp:spPr>
        <a:xfrm>
          <a:off x="2462286" y="1278207"/>
          <a:ext cx="485463" cy="316606"/>
        </a:xfrm>
        <a:custGeom>
          <a:avLst/>
          <a:gdLst/>
          <a:ahLst/>
          <a:cxnLst/>
          <a:rect l="0" t="0" r="0" b="0"/>
          <a:pathLst>
            <a:path>
              <a:moveTo>
                <a:pt x="0" y="0"/>
              </a:moveTo>
              <a:lnTo>
                <a:pt x="0" y="316606"/>
              </a:lnTo>
              <a:lnTo>
                <a:pt x="485463" y="3166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FC06BC-4B1A-0046-8933-9B45E5A2EEEA}">
      <dsp:nvSpPr>
        <dsp:cNvPr id="0" name=""/>
        <dsp:cNvSpPr/>
      </dsp:nvSpPr>
      <dsp:spPr>
        <a:xfrm>
          <a:off x="1823795" y="528904"/>
          <a:ext cx="638490" cy="221624"/>
        </a:xfrm>
        <a:custGeom>
          <a:avLst/>
          <a:gdLst/>
          <a:ahLst/>
          <a:cxnLst/>
          <a:rect l="0" t="0" r="0" b="0"/>
          <a:pathLst>
            <a:path>
              <a:moveTo>
                <a:pt x="0" y="0"/>
              </a:moveTo>
              <a:lnTo>
                <a:pt x="0" y="110812"/>
              </a:lnTo>
              <a:lnTo>
                <a:pt x="638490" y="110812"/>
              </a:lnTo>
              <a:lnTo>
                <a:pt x="638490" y="2216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6139BA-8B45-A441-AD36-166D228632ED}">
      <dsp:nvSpPr>
        <dsp:cNvPr id="0" name=""/>
        <dsp:cNvSpPr/>
      </dsp:nvSpPr>
      <dsp:spPr>
        <a:xfrm>
          <a:off x="1185305" y="1278207"/>
          <a:ext cx="485463" cy="316606"/>
        </a:xfrm>
        <a:custGeom>
          <a:avLst/>
          <a:gdLst/>
          <a:ahLst/>
          <a:cxnLst/>
          <a:rect l="0" t="0" r="0" b="0"/>
          <a:pathLst>
            <a:path>
              <a:moveTo>
                <a:pt x="0" y="0"/>
              </a:moveTo>
              <a:lnTo>
                <a:pt x="0" y="316606"/>
              </a:lnTo>
              <a:lnTo>
                <a:pt x="485463" y="3166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4CB70A-CC52-7C4C-B7F3-B37A9AA7F7FB}">
      <dsp:nvSpPr>
        <dsp:cNvPr id="0" name=""/>
        <dsp:cNvSpPr/>
      </dsp:nvSpPr>
      <dsp:spPr>
        <a:xfrm>
          <a:off x="1185305" y="528904"/>
          <a:ext cx="638490" cy="221624"/>
        </a:xfrm>
        <a:custGeom>
          <a:avLst/>
          <a:gdLst/>
          <a:ahLst/>
          <a:cxnLst/>
          <a:rect l="0" t="0" r="0" b="0"/>
          <a:pathLst>
            <a:path>
              <a:moveTo>
                <a:pt x="638490" y="0"/>
              </a:moveTo>
              <a:lnTo>
                <a:pt x="638490" y="110812"/>
              </a:lnTo>
              <a:lnTo>
                <a:pt x="0" y="110812"/>
              </a:lnTo>
              <a:lnTo>
                <a:pt x="0" y="221624"/>
              </a:lnTo>
            </a:path>
          </a:pathLst>
        </a:custGeom>
        <a:noFill/>
        <a:ln w="12700" cap="flat" cmpd="sng" algn="ctr">
          <a:solidFill>
            <a:srgbClr val="CC4125"/>
          </a:solidFill>
          <a:prstDash val="solid"/>
          <a:miter lim="800000"/>
        </a:ln>
        <a:effectLst/>
      </dsp:spPr>
      <dsp:style>
        <a:lnRef idx="2">
          <a:scrgbClr r="0" g="0" b="0"/>
        </a:lnRef>
        <a:fillRef idx="0">
          <a:scrgbClr r="0" g="0" b="0"/>
        </a:fillRef>
        <a:effectRef idx="0">
          <a:scrgbClr r="0" g="0" b="0"/>
        </a:effectRef>
        <a:fontRef idx="minor"/>
      </dsp:style>
    </dsp:sp>
    <dsp:sp modelId="{D31B3763-2D78-6A43-BC4C-855A270E32E1}">
      <dsp:nvSpPr>
        <dsp:cNvPr id="0" name=""/>
        <dsp:cNvSpPr/>
      </dsp:nvSpPr>
      <dsp:spPr>
        <a:xfrm>
          <a:off x="1559956" y="1226"/>
          <a:ext cx="527678" cy="52767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3CC65-5739-1A48-9F2E-868737E5E8C9}">
      <dsp:nvSpPr>
        <dsp:cNvPr id="0" name=""/>
        <dsp:cNvSpPr/>
      </dsp:nvSpPr>
      <dsp:spPr>
        <a:xfrm>
          <a:off x="1559956" y="1226"/>
          <a:ext cx="527678" cy="52767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43272E-0451-0C42-B5C4-98C679712F25}">
      <dsp:nvSpPr>
        <dsp:cNvPr id="0" name=""/>
        <dsp:cNvSpPr/>
      </dsp:nvSpPr>
      <dsp:spPr>
        <a:xfrm>
          <a:off x="1296117" y="96208"/>
          <a:ext cx="1055356" cy="3377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endParaRPr lang="en-GB" sz="800" b="0" i="0" u="none" strike="noStrike" kern="1200" cap="none" baseline="0" noProof="0">
            <a:solidFill>
              <a:srgbClr val="010000"/>
            </a:solidFill>
            <a:latin typeface="Arial"/>
            <a:cs typeface="Arial"/>
          </a:endParaRPr>
        </a:p>
      </dsp:txBody>
      <dsp:txXfrm>
        <a:off x="1296117" y="96208"/>
        <a:ext cx="1055356" cy="337713"/>
      </dsp:txXfrm>
    </dsp:sp>
    <dsp:sp modelId="{9DB71787-D201-D241-9363-E85998A20249}">
      <dsp:nvSpPr>
        <dsp:cNvPr id="0" name=""/>
        <dsp:cNvSpPr/>
      </dsp:nvSpPr>
      <dsp:spPr>
        <a:xfrm>
          <a:off x="921466" y="750528"/>
          <a:ext cx="527678" cy="527678"/>
        </a:xfrm>
        <a:prstGeom prst="arc">
          <a:avLst>
            <a:gd name="adj1" fmla="val 13200000"/>
            <a:gd name="adj2" fmla="val 19200000"/>
          </a:avLst>
        </a:prstGeom>
        <a:noFill/>
        <a:ln w="12700" cap="flat" cmpd="sng" algn="ctr">
          <a:solidFill>
            <a:srgbClr val="CC4125"/>
          </a:solidFill>
          <a:prstDash val="solid"/>
          <a:miter lim="800000"/>
        </a:ln>
        <a:effectLst/>
      </dsp:spPr>
      <dsp:style>
        <a:lnRef idx="2">
          <a:scrgbClr r="0" g="0" b="0"/>
        </a:lnRef>
        <a:fillRef idx="0">
          <a:scrgbClr r="0" g="0" b="0"/>
        </a:fillRef>
        <a:effectRef idx="0">
          <a:scrgbClr r="0" g="0" b="0"/>
        </a:effectRef>
        <a:fontRef idx="minor"/>
      </dsp:style>
    </dsp:sp>
    <dsp:sp modelId="{066D2E89-458D-AA47-9DC8-2287DE4827C1}">
      <dsp:nvSpPr>
        <dsp:cNvPr id="0" name=""/>
        <dsp:cNvSpPr/>
      </dsp:nvSpPr>
      <dsp:spPr>
        <a:xfrm>
          <a:off x="921466" y="750528"/>
          <a:ext cx="527678" cy="527678"/>
        </a:xfrm>
        <a:prstGeom prst="arc">
          <a:avLst>
            <a:gd name="adj1" fmla="val 2400000"/>
            <a:gd name="adj2" fmla="val 8400000"/>
          </a:avLst>
        </a:prstGeom>
        <a:noFill/>
        <a:ln w="12700" cap="flat" cmpd="sng" algn="ctr">
          <a:solidFill>
            <a:srgbClr val="CC4125"/>
          </a:solidFill>
          <a:prstDash val="solid"/>
          <a:miter lim="800000"/>
        </a:ln>
        <a:effectLst/>
      </dsp:spPr>
      <dsp:style>
        <a:lnRef idx="2">
          <a:scrgbClr r="0" g="0" b="0"/>
        </a:lnRef>
        <a:fillRef idx="0">
          <a:scrgbClr r="0" g="0" b="0"/>
        </a:fillRef>
        <a:effectRef idx="0">
          <a:scrgbClr r="0" g="0" b="0"/>
        </a:effectRef>
        <a:fontRef idx="minor"/>
      </dsp:style>
    </dsp:sp>
    <dsp:sp modelId="{92C77033-8390-2947-BD60-DF5095E00FF6}">
      <dsp:nvSpPr>
        <dsp:cNvPr id="0" name=""/>
        <dsp:cNvSpPr/>
      </dsp:nvSpPr>
      <dsp:spPr>
        <a:xfrm>
          <a:off x="657627" y="845511"/>
          <a:ext cx="1055356" cy="3377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a:t>Short Term</a:t>
          </a:r>
        </a:p>
      </dsp:txBody>
      <dsp:txXfrm>
        <a:off x="657627" y="845511"/>
        <a:ext cx="1055356" cy="337713"/>
      </dsp:txXfrm>
    </dsp:sp>
    <dsp:sp modelId="{288EEA58-0C52-6346-9D58-115C9F9CA90D}">
      <dsp:nvSpPr>
        <dsp:cNvPr id="0" name=""/>
        <dsp:cNvSpPr/>
      </dsp:nvSpPr>
      <dsp:spPr>
        <a:xfrm>
          <a:off x="1607447" y="1499831"/>
          <a:ext cx="527678" cy="52767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E09349-A632-D342-A45C-7EA1A607F340}">
      <dsp:nvSpPr>
        <dsp:cNvPr id="0" name=""/>
        <dsp:cNvSpPr/>
      </dsp:nvSpPr>
      <dsp:spPr>
        <a:xfrm>
          <a:off x="1607447" y="1499831"/>
          <a:ext cx="527678" cy="52767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F290AA-A3E6-764E-B71F-8A3AC6A8F070}">
      <dsp:nvSpPr>
        <dsp:cNvPr id="0" name=""/>
        <dsp:cNvSpPr/>
      </dsp:nvSpPr>
      <dsp:spPr>
        <a:xfrm>
          <a:off x="1343608" y="1594813"/>
          <a:ext cx="1055356" cy="3377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a:t>Build Up Community Kitchen Capabilities</a:t>
          </a:r>
        </a:p>
      </dsp:txBody>
      <dsp:txXfrm>
        <a:off x="1343608" y="1594813"/>
        <a:ext cx="1055356" cy="337713"/>
      </dsp:txXfrm>
    </dsp:sp>
    <dsp:sp modelId="{041F11AE-BACE-674E-AA8E-0B7D5BE8CC94}">
      <dsp:nvSpPr>
        <dsp:cNvPr id="0" name=""/>
        <dsp:cNvSpPr/>
      </dsp:nvSpPr>
      <dsp:spPr>
        <a:xfrm>
          <a:off x="2198447" y="750528"/>
          <a:ext cx="527678" cy="527678"/>
        </a:xfrm>
        <a:prstGeom prst="arc">
          <a:avLst>
            <a:gd name="adj1" fmla="val 13200000"/>
            <a:gd name="adj2" fmla="val 19200000"/>
          </a:avLst>
        </a:prstGeom>
        <a:noFill/>
        <a:ln w="12700" cap="flat" cmpd="sng" algn="ctr">
          <a:solidFill>
            <a:srgbClr val="CC4125"/>
          </a:solidFill>
          <a:prstDash val="solid"/>
          <a:miter lim="800000"/>
        </a:ln>
        <a:effectLst/>
      </dsp:spPr>
      <dsp:style>
        <a:lnRef idx="2">
          <a:scrgbClr r="0" g="0" b="0"/>
        </a:lnRef>
        <a:fillRef idx="0">
          <a:scrgbClr r="0" g="0" b="0"/>
        </a:fillRef>
        <a:effectRef idx="0">
          <a:scrgbClr r="0" g="0" b="0"/>
        </a:effectRef>
        <a:fontRef idx="minor"/>
      </dsp:style>
    </dsp:sp>
    <dsp:sp modelId="{9B207019-637B-624C-998F-8ED9402B1457}">
      <dsp:nvSpPr>
        <dsp:cNvPr id="0" name=""/>
        <dsp:cNvSpPr/>
      </dsp:nvSpPr>
      <dsp:spPr>
        <a:xfrm>
          <a:off x="2198447" y="750528"/>
          <a:ext cx="527678" cy="527678"/>
        </a:xfrm>
        <a:prstGeom prst="arc">
          <a:avLst>
            <a:gd name="adj1" fmla="val 2400000"/>
            <a:gd name="adj2" fmla="val 8400000"/>
          </a:avLst>
        </a:prstGeom>
        <a:noFill/>
        <a:ln w="12700" cap="flat" cmpd="sng" algn="ctr">
          <a:solidFill>
            <a:srgbClr val="CC4125"/>
          </a:solidFill>
          <a:prstDash val="solid"/>
          <a:miter lim="800000"/>
        </a:ln>
        <a:effectLst/>
      </dsp:spPr>
      <dsp:style>
        <a:lnRef idx="2">
          <a:scrgbClr r="0" g="0" b="0"/>
        </a:lnRef>
        <a:fillRef idx="0">
          <a:scrgbClr r="0" g="0" b="0"/>
        </a:fillRef>
        <a:effectRef idx="0">
          <a:scrgbClr r="0" g="0" b="0"/>
        </a:effectRef>
        <a:fontRef idx="minor"/>
      </dsp:style>
    </dsp:sp>
    <dsp:sp modelId="{3ED4BE7C-554D-714A-8A1B-B34F9FA5AD7C}">
      <dsp:nvSpPr>
        <dsp:cNvPr id="0" name=""/>
        <dsp:cNvSpPr/>
      </dsp:nvSpPr>
      <dsp:spPr>
        <a:xfrm>
          <a:off x="1934608" y="845511"/>
          <a:ext cx="1055356" cy="3377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a:t>Long Term</a:t>
          </a:r>
        </a:p>
      </dsp:txBody>
      <dsp:txXfrm>
        <a:off x="1934608" y="845511"/>
        <a:ext cx="1055356" cy="337713"/>
      </dsp:txXfrm>
    </dsp:sp>
    <dsp:sp modelId="{91550E77-49F3-3346-B207-4151554619DF}">
      <dsp:nvSpPr>
        <dsp:cNvPr id="0" name=""/>
        <dsp:cNvSpPr/>
      </dsp:nvSpPr>
      <dsp:spPr>
        <a:xfrm>
          <a:off x="2884428" y="1499831"/>
          <a:ext cx="527678" cy="52767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E9F72F-81E8-BC40-84E3-36E1A7A47DE3}">
      <dsp:nvSpPr>
        <dsp:cNvPr id="0" name=""/>
        <dsp:cNvSpPr/>
      </dsp:nvSpPr>
      <dsp:spPr>
        <a:xfrm>
          <a:off x="2884428" y="1499831"/>
          <a:ext cx="527678" cy="52767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B32B3B-C739-254A-9885-D40E6B2E44C2}">
      <dsp:nvSpPr>
        <dsp:cNvPr id="0" name=""/>
        <dsp:cNvSpPr/>
      </dsp:nvSpPr>
      <dsp:spPr>
        <a:xfrm>
          <a:off x="2620589" y="1594813"/>
          <a:ext cx="1055356" cy="3377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a:t>Ensure Sustainability</a:t>
          </a:r>
        </a:p>
      </dsp:txBody>
      <dsp:txXfrm>
        <a:off x="2620589" y="1594813"/>
        <a:ext cx="1055356" cy="337713"/>
      </dsp:txXfrm>
    </dsp:sp>
    <dsp:sp modelId="{2F4B40DF-97A1-1948-B007-2F7E5748A477}">
      <dsp:nvSpPr>
        <dsp:cNvPr id="0" name=""/>
        <dsp:cNvSpPr/>
      </dsp:nvSpPr>
      <dsp:spPr>
        <a:xfrm>
          <a:off x="2884428" y="2249134"/>
          <a:ext cx="527678" cy="52767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268CA0-AB69-B146-A925-6056C0F698AD}">
      <dsp:nvSpPr>
        <dsp:cNvPr id="0" name=""/>
        <dsp:cNvSpPr/>
      </dsp:nvSpPr>
      <dsp:spPr>
        <a:xfrm>
          <a:off x="2884428" y="2249134"/>
          <a:ext cx="527678" cy="52767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458A4E-0495-FB4C-BA21-F0629A297E95}">
      <dsp:nvSpPr>
        <dsp:cNvPr id="0" name=""/>
        <dsp:cNvSpPr/>
      </dsp:nvSpPr>
      <dsp:spPr>
        <a:xfrm>
          <a:off x="2620589" y="2344116"/>
          <a:ext cx="1055356" cy="3377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a:t>Expand to other underserved areas of Singapore</a:t>
          </a:r>
        </a:p>
      </dsp:txBody>
      <dsp:txXfrm>
        <a:off x="2620589" y="2344116"/>
        <a:ext cx="1055356" cy="3377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09CB-C29D-AC40-84CD-7BC08BDFA636}">
      <dsp:nvSpPr>
        <dsp:cNvPr id="0" name=""/>
        <dsp:cNvSpPr/>
      </dsp:nvSpPr>
      <dsp:spPr>
        <a:xfrm>
          <a:off x="1856559" y="1167190"/>
          <a:ext cx="989574" cy="1001957"/>
        </a:xfrm>
        <a:prstGeom prst="ellipse">
          <a:avLst/>
        </a:prstGeom>
        <a:solidFill>
          <a:srgbClr val="FCECE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latin typeface="Times New Roman" panose="02020603050405020304" pitchFamily="18" charset="0"/>
              <a:cs typeface="Times New Roman" panose="02020603050405020304" pitchFamily="18" charset="0"/>
            </a:rPr>
            <a:t>Community Kitchen</a:t>
          </a:r>
        </a:p>
      </dsp:txBody>
      <dsp:txXfrm>
        <a:off x="2001479" y="1313923"/>
        <a:ext cx="699734" cy="708491"/>
      </dsp:txXfrm>
    </dsp:sp>
    <dsp:sp modelId="{5FC772F2-9285-4D47-92AF-F4CF2FE7A7F6}">
      <dsp:nvSpPr>
        <dsp:cNvPr id="0" name=""/>
        <dsp:cNvSpPr/>
      </dsp:nvSpPr>
      <dsp:spPr>
        <a:xfrm rot="11664348">
          <a:off x="1112326" y="1294410"/>
          <a:ext cx="834242" cy="325285"/>
        </a:xfrm>
        <a:prstGeom prst="leftArrow">
          <a:avLst>
            <a:gd name="adj1" fmla="val 60000"/>
            <a:gd name="adj2" fmla="val 50000"/>
          </a:avLst>
        </a:prstGeom>
        <a:solidFill>
          <a:srgbClr val="F8805A"/>
        </a:solidFill>
        <a:ln>
          <a:solidFill>
            <a:srgbClr val="F8805A"/>
          </a:solidFill>
        </a:ln>
        <a:effectLst/>
      </dsp:spPr>
      <dsp:style>
        <a:lnRef idx="0">
          <a:scrgbClr r="0" g="0" b="0"/>
        </a:lnRef>
        <a:fillRef idx="1">
          <a:scrgbClr r="0" g="0" b="0"/>
        </a:fillRef>
        <a:effectRef idx="0">
          <a:scrgbClr r="0" g="0" b="0"/>
        </a:effectRef>
        <a:fontRef idx="minor">
          <a:schemeClr val="lt1"/>
        </a:fontRef>
      </dsp:style>
    </dsp:sp>
    <dsp:sp modelId="{E53377E7-CFC3-D842-83DD-C46DC75F100E}">
      <dsp:nvSpPr>
        <dsp:cNvPr id="0" name=""/>
        <dsp:cNvSpPr/>
      </dsp:nvSpPr>
      <dsp:spPr>
        <a:xfrm>
          <a:off x="725327" y="944581"/>
          <a:ext cx="995014" cy="867426"/>
        </a:xfrm>
        <a:prstGeom prst="roundRect">
          <a:avLst>
            <a:gd name="adj" fmla="val 10000"/>
          </a:avLst>
        </a:prstGeom>
        <a:solidFill>
          <a:srgbClr val="9D11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rtl="0">
            <a:lnSpc>
              <a:spcPct val="90000"/>
            </a:lnSpc>
            <a:spcBef>
              <a:spcPct val="0"/>
            </a:spcBef>
            <a:spcAft>
              <a:spcPct val="35000"/>
            </a:spcAft>
            <a:buNone/>
          </a:pPr>
          <a:r>
            <a:rPr lang="en-GB" sz="1200" i="1" kern="1200">
              <a:solidFill>
                <a:schemeClr val="bg1"/>
              </a:solidFill>
              <a:latin typeface="Times New Roman" panose="02020603050405020304" pitchFamily="18" charset="0"/>
              <a:cs typeface="Times New Roman" panose="02020603050405020304" pitchFamily="18" charset="0"/>
            </a:rPr>
            <a:t>Rekindling Kampong Spirit</a:t>
          </a:r>
        </a:p>
      </dsp:txBody>
      <dsp:txXfrm>
        <a:off x="750733" y="969987"/>
        <a:ext cx="944202" cy="816614"/>
      </dsp:txXfrm>
    </dsp:sp>
    <dsp:sp modelId="{FDB789B3-52E4-0A40-B00D-B7EF1E5FA1DA}">
      <dsp:nvSpPr>
        <dsp:cNvPr id="0" name=""/>
        <dsp:cNvSpPr/>
      </dsp:nvSpPr>
      <dsp:spPr>
        <a:xfrm rot="14550986">
          <a:off x="1383025" y="663677"/>
          <a:ext cx="1060778" cy="325285"/>
        </a:xfrm>
        <a:prstGeom prst="leftArrow">
          <a:avLst>
            <a:gd name="adj1" fmla="val 60000"/>
            <a:gd name="adj2" fmla="val 50000"/>
          </a:avLst>
        </a:prstGeom>
        <a:solidFill>
          <a:srgbClr val="F8805A"/>
        </a:solidFill>
        <a:ln>
          <a:solidFill>
            <a:srgbClr val="F8805A"/>
          </a:solidFill>
        </a:ln>
        <a:effectLst/>
      </dsp:spPr>
      <dsp:style>
        <a:lnRef idx="0">
          <a:scrgbClr r="0" g="0" b="0"/>
        </a:lnRef>
        <a:fillRef idx="1">
          <a:scrgbClr r="0" g="0" b="0"/>
        </a:fillRef>
        <a:effectRef idx="0">
          <a:scrgbClr r="0" g="0" b="0"/>
        </a:effectRef>
        <a:fontRef idx="minor">
          <a:schemeClr val="lt1"/>
        </a:fontRef>
      </dsp:style>
    </dsp:sp>
    <dsp:sp modelId="{DCB11388-63CD-D84D-9548-E002D34EF6DA}">
      <dsp:nvSpPr>
        <dsp:cNvPr id="0" name=""/>
        <dsp:cNvSpPr/>
      </dsp:nvSpPr>
      <dsp:spPr>
        <a:xfrm>
          <a:off x="745251" y="35570"/>
          <a:ext cx="1964862" cy="867426"/>
        </a:xfrm>
        <a:prstGeom prst="roundRect">
          <a:avLst>
            <a:gd name="adj" fmla="val 10000"/>
          </a:avLst>
        </a:prstGeom>
        <a:solidFill>
          <a:srgbClr val="9D11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GB" sz="1200" i="1" kern="1200">
              <a:solidFill>
                <a:schemeClr val="bg1"/>
              </a:solidFill>
              <a:latin typeface="Times New Roman" panose="02020603050405020304" pitchFamily="18" charset="0"/>
              <a:cs typeface="Times New Roman" panose="02020603050405020304" pitchFamily="18" charset="0"/>
            </a:rPr>
            <a:t>Alleviating Food Insecurity for Underserved Food Insecure Singaporeans</a:t>
          </a:r>
        </a:p>
      </dsp:txBody>
      <dsp:txXfrm>
        <a:off x="770657" y="60976"/>
        <a:ext cx="1914050" cy="816614"/>
      </dsp:txXfrm>
    </dsp:sp>
    <dsp:sp modelId="{F5C0333C-E21D-544E-9F13-A21360485422}">
      <dsp:nvSpPr>
        <dsp:cNvPr id="0" name=""/>
        <dsp:cNvSpPr/>
      </dsp:nvSpPr>
      <dsp:spPr>
        <a:xfrm rot="18642356">
          <a:off x="2479240" y="692677"/>
          <a:ext cx="1142826" cy="325285"/>
        </a:xfrm>
        <a:prstGeom prst="leftArrow">
          <a:avLst>
            <a:gd name="adj1" fmla="val 60000"/>
            <a:gd name="adj2" fmla="val 50000"/>
          </a:avLst>
        </a:prstGeom>
        <a:solidFill>
          <a:srgbClr val="F8805A"/>
        </a:solidFill>
        <a:ln>
          <a:noFill/>
        </a:ln>
        <a:effectLst/>
      </dsp:spPr>
      <dsp:style>
        <a:lnRef idx="0">
          <a:scrgbClr r="0" g="0" b="0"/>
        </a:lnRef>
        <a:fillRef idx="1">
          <a:scrgbClr r="0" g="0" b="0"/>
        </a:fillRef>
        <a:effectRef idx="0">
          <a:scrgbClr r="0" g="0" b="0"/>
        </a:effectRef>
        <a:fontRef idx="minor">
          <a:schemeClr val="lt1"/>
        </a:fontRef>
      </dsp:style>
    </dsp:sp>
    <dsp:sp modelId="{037BC206-3659-184C-B88D-4C0E534EA0B0}">
      <dsp:nvSpPr>
        <dsp:cNvPr id="0" name=""/>
        <dsp:cNvSpPr/>
      </dsp:nvSpPr>
      <dsp:spPr>
        <a:xfrm>
          <a:off x="2843800" y="31880"/>
          <a:ext cx="1084283" cy="867426"/>
        </a:xfrm>
        <a:prstGeom prst="roundRect">
          <a:avLst>
            <a:gd name="adj" fmla="val 10000"/>
          </a:avLst>
        </a:prstGeom>
        <a:solidFill>
          <a:srgbClr val="9D11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GB" sz="1200" i="1" kern="1200">
              <a:solidFill>
                <a:schemeClr val="bg1"/>
              </a:solidFill>
              <a:latin typeface="Times New Roman" panose="02020603050405020304" pitchFamily="18" charset="0"/>
              <a:cs typeface="Times New Roman" panose="02020603050405020304" pitchFamily="18" charset="0"/>
            </a:rPr>
            <a:t>Nutritious, Fresh &amp; Variety of Food Choices</a:t>
          </a:r>
        </a:p>
      </dsp:txBody>
      <dsp:txXfrm>
        <a:off x="2869206" y="57286"/>
        <a:ext cx="1033471" cy="816614"/>
      </dsp:txXfrm>
    </dsp:sp>
    <dsp:sp modelId="{65440254-6B69-2B41-8F8F-1B70F0C0C12A}">
      <dsp:nvSpPr>
        <dsp:cNvPr id="0" name=""/>
        <dsp:cNvSpPr/>
      </dsp:nvSpPr>
      <dsp:spPr>
        <a:xfrm rot="20861443">
          <a:off x="2810991" y="1352050"/>
          <a:ext cx="775644" cy="325285"/>
        </a:xfrm>
        <a:prstGeom prst="leftArrow">
          <a:avLst>
            <a:gd name="adj1" fmla="val 60000"/>
            <a:gd name="adj2" fmla="val 50000"/>
          </a:avLst>
        </a:prstGeom>
        <a:solidFill>
          <a:srgbClr val="F8805A"/>
        </a:solidFill>
        <a:ln>
          <a:noFill/>
        </a:ln>
        <a:effectLst/>
      </dsp:spPr>
      <dsp:style>
        <a:lnRef idx="0">
          <a:scrgbClr r="0" g="0" b="0"/>
        </a:lnRef>
        <a:fillRef idx="1">
          <a:scrgbClr r="0" g="0" b="0"/>
        </a:fillRef>
        <a:effectRef idx="0">
          <a:scrgbClr r="0" g="0" b="0"/>
        </a:effectRef>
        <a:fontRef idx="minor">
          <a:schemeClr val="lt1"/>
        </a:fontRef>
      </dsp:style>
    </dsp:sp>
    <dsp:sp modelId="{332CCEA2-AAB2-394F-95B8-32CD1FE9A271}">
      <dsp:nvSpPr>
        <dsp:cNvPr id="0" name=""/>
        <dsp:cNvSpPr/>
      </dsp:nvSpPr>
      <dsp:spPr>
        <a:xfrm>
          <a:off x="3094806" y="953931"/>
          <a:ext cx="1084283" cy="867426"/>
        </a:xfrm>
        <a:prstGeom prst="roundRect">
          <a:avLst>
            <a:gd name="adj" fmla="val 10000"/>
          </a:avLst>
        </a:prstGeom>
        <a:solidFill>
          <a:srgbClr val="9D11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GB" sz="1200" i="1" kern="1200">
              <a:solidFill>
                <a:schemeClr val="bg1"/>
              </a:solidFill>
              <a:latin typeface="Times New Roman" panose="02020603050405020304" pitchFamily="18" charset="0"/>
              <a:cs typeface="Times New Roman" panose="02020603050405020304" pitchFamily="18" charset="0"/>
            </a:rPr>
            <a:t>Teaching Culinary Skills</a:t>
          </a:r>
        </a:p>
      </dsp:txBody>
      <dsp:txXfrm>
        <a:off x="3120212" y="979337"/>
        <a:ext cx="1033471" cy="816614"/>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EC9A53-BA5C-48DC-A9BC-1444F7EDEA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769AC3-1B1F-4349-89D8-9CB11363AC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F11C97-4374-434C-96CA-314A38F4D747}" type="datetimeFigureOut">
              <a:rPr lang="en-US" smtClean="0"/>
              <a:t>4/11/2021</a:t>
            </a:fld>
            <a:endParaRPr lang="en-US"/>
          </a:p>
        </p:txBody>
      </p:sp>
      <p:sp>
        <p:nvSpPr>
          <p:cNvPr id="4" name="Footer Placeholder 3">
            <a:extLst>
              <a:ext uri="{FF2B5EF4-FFF2-40B4-BE49-F238E27FC236}">
                <a16:creationId xmlns:a16="http://schemas.microsoft.com/office/drawing/2014/main" id="{C5A94621-75FF-403E-A63E-BFB76BED4C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A03933-231E-4005-8335-676D77344B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C2B6FA-1DB3-4D76-9272-56307C138C00}" type="slidenum">
              <a:rPr lang="en-US" smtClean="0"/>
              <a:t>‹#›</a:t>
            </a:fld>
            <a:endParaRPr lang="en-US"/>
          </a:p>
        </p:txBody>
      </p:sp>
    </p:spTree>
    <p:extLst>
      <p:ext uri="{BB962C8B-B14F-4D97-AF65-F5344CB8AC3E}">
        <p14:creationId xmlns:p14="http://schemas.microsoft.com/office/powerpoint/2010/main" val="264494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18fbe0c5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18fbe0c5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https://www.forbes.com/sites/theyec/2019/06/10/why-giving-back-increases-brand-loyalty/?sh=60aa4fd370d2</a:t>
            </a:r>
            <a:endParaRPr lang="en-SG" sz="1800">
              <a:effectLst/>
              <a:latin typeface="Calibri" panose="020F0502020204030204" pitchFamily="34" charset="0"/>
              <a:ea typeface="Calibri" panose="020F0502020204030204" pitchFamily="34" charset="0"/>
              <a:cs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https://www.bain.com/insights/esg-investing-global-private-equity-report-2021/?utm_source=linkedin_company&amp;utm_medium=social_organic&amp;utm_content=4548221592&amp;utm_campaign=OS-PE-PEG-GLOBALPRIVATEEQUITYREPORT-2021-03&amp;linkId=112742648 </a:t>
            </a:r>
            <a:endParaRPr lang="en-SG" sz="1800">
              <a:effectLst/>
              <a:latin typeface="Calibri" panose="020F0502020204030204" pitchFamily="34" charset="0"/>
              <a:ea typeface="Calibri" panose="020F0502020204030204" pitchFamily="34" charset="0"/>
              <a:cs typeface="Arial" panose="020B0604020202020204" pitchFamily="34" charset="0"/>
            </a:endParaRPr>
          </a:p>
          <a:p>
            <a:pPr marL="158750" indent="0">
              <a:buNone/>
            </a:pPr>
            <a:endParaRPr lang="en-SG"/>
          </a:p>
        </p:txBody>
      </p:sp>
    </p:spTree>
    <p:extLst>
      <p:ext uri="{BB962C8B-B14F-4D97-AF65-F5344CB8AC3E}">
        <p14:creationId xmlns:p14="http://schemas.microsoft.com/office/powerpoint/2010/main" val="973313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3849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59085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https://www.youtube.com/watch?v=g0iSZXyR1nc&amp;ab_channel=OurGrandfatherStory</a:t>
            </a:r>
          </a:p>
        </p:txBody>
      </p:sp>
    </p:spTree>
    <p:extLst>
      <p:ext uri="{BB962C8B-B14F-4D97-AF65-F5344CB8AC3E}">
        <p14:creationId xmlns:p14="http://schemas.microsoft.com/office/powerpoint/2010/main" val="174343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https://www.youtube.com/watch?v=g0iSZXyR1nc&amp;ab_channel=OurGrandfatherStory</a:t>
            </a:r>
          </a:p>
          <a:p>
            <a:r>
              <a:rPr lang="en-US"/>
              <a:t>https://</a:t>
            </a:r>
            <a:r>
              <a:rPr lang="en-US" err="1"/>
              <a:t>www.washingtonpost.com</a:t>
            </a:r>
            <a:r>
              <a:rPr lang="en-US"/>
              <a:t>/lifestyle/food/inside-the-world-of-pay-what-you-can-restaurants-which-are-redefining-charity/2017/01/23/4b7b588e-d45e-11e6-945a-76f69a399dd5_story.html</a:t>
            </a:r>
          </a:p>
        </p:txBody>
      </p:sp>
    </p:spTree>
    <p:extLst>
      <p:ext uri="{BB962C8B-B14F-4D97-AF65-F5344CB8AC3E}">
        <p14:creationId xmlns:p14="http://schemas.microsoft.com/office/powerpoint/2010/main" val="1575466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0507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5084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9287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856623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481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8247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201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730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0889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3912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FE64-CEB3-4BE4-9969-E16FD922E3C4}"/>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E627976-8B68-4087-9B8B-076201BD5D24}"/>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F82A7EBD-4B59-41F4-A9C6-000BDC2C5BBD}"/>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5" name="Footer Placeholder 4">
            <a:extLst>
              <a:ext uri="{FF2B5EF4-FFF2-40B4-BE49-F238E27FC236}">
                <a16:creationId xmlns:a16="http://schemas.microsoft.com/office/drawing/2014/main" id="{6974AB5A-F09E-412B-8131-4192DA3A04C6}"/>
              </a:ext>
            </a:extLst>
          </p:cNvPr>
          <p:cNvSpPr>
            <a:spLocks noGrp="1"/>
          </p:cNvSpPr>
          <p:nvPr>
            <p:ph type="ftr" sz="quarter" idx="11"/>
          </p:nvPr>
        </p:nvSpPr>
        <p:spPr/>
        <p:txBody>
          <a:bodyPr/>
          <a:lstStyle/>
          <a:p>
            <a:endParaRPr lang="en-SG"/>
          </a:p>
        </p:txBody>
      </p:sp>
      <p:sp>
        <p:nvSpPr>
          <p:cNvPr id="14" name="Content Placeholder 2">
            <a:extLst>
              <a:ext uri="{FF2B5EF4-FFF2-40B4-BE49-F238E27FC236}">
                <a16:creationId xmlns:a16="http://schemas.microsoft.com/office/drawing/2014/main" id="{B50DBD82-0AEC-074D-B7DB-C039AE95442F}"/>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2336106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4EC3-EE34-48AD-94B4-E7B698B1DE1C}"/>
              </a:ext>
            </a:extLst>
          </p:cNvPr>
          <p:cNvSpPr>
            <a:spLocks noGrp="1"/>
          </p:cNvSpPr>
          <p:nvPr>
            <p:ph type="title"/>
          </p:nvPr>
        </p:nvSpPr>
        <p:spPr>
          <a:xfrm>
            <a:off x="628650" y="433552"/>
            <a:ext cx="7886700" cy="834861"/>
          </a:xfrm>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A3953C9-8739-4340-BBE9-21DA9590B4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82D02AE-B3EB-4BD8-B419-491C8DBC80E1}"/>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5" name="Footer Placeholder 4">
            <a:extLst>
              <a:ext uri="{FF2B5EF4-FFF2-40B4-BE49-F238E27FC236}">
                <a16:creationId xmlns:a16="http://schemas.microsoft.com/office/drawing/2014/main" id="{3B7CD530-4160-4B58-8984-7D378519E30B}"/>
              </a:ext>
            </a:extLst>
          </p:cNvPr>
          <p:cNvSpPr>
            <a:spLocks noGrp="1"/>
          </p:cNvSpPr>
          <p:nvPr>
            <p:ph type="ftr" sz="quarter" idx="11"/>
          </p:nvPr>
        </p:nvSpPr>
        <p:spPr/>
        <p:txBody>
          <a:bodyPr/>
          <a:lstStyle/>
          <a:p>
            <a:endParaRPr lang="en-SG"/>
          </a:p>
        </p:txBody>
      </p:sp>
      <p:sp>
        <p:nvSpPr>
          <p:cNvPr id="11" name="Content Placeholder 2">
            <a:extLst>
              <a:ext uri="{FF2B5EF4-FFF2-40B4-BE49-F238E27FC236}">
                <a16:creationId xmlns:a16="http://schemas.microsoft.com/office/drawing/2014/main" id="{97965AA3-1526-C747-ACCF-17B3F9F24F17}"/>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3574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4D6344-7898-43D2-9282-F8BDF70EF71D}"/>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DA1030C-3DEA-438A-A426-1D0CD5E6B425}"/>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176C94E-1B43-439D-93F5-1304C560F8DF}"/>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5" name="Footer Placeholder 4">
            <a:extLst>
              <a:ext uri="{FF2B5EF4-FFF2-40B4-BE49-F238E27FC236}">
                <a16:creationId xmlns:a16="http://schemas.microsoft.com/office/drawing/2014/main" id="{119E9DEC-8146-4229-92F9-CC975FD63CAF}"/>
              </a:ext>
            </a:extLst>
          </p:cNvPr>
          <p:cNvSpPr>
            <a:spLocks noGrp="1"/>
          </p:cNvSpPr>
          <p:nvPr>
            <p:ph type="ftr" sz="quarter" idx="11"/>
          </p:nvPr>
        </p:nvSpPr>
        <p:spPr/>
        <p:txBody>
          <a:bodyPr/>
          <a:lstStyle/>
          <a:p>
            <a:endParaRPr lang="en-SG"/>
          </a:p>
        </p:txBody>
      </p:sp>
      <p:sp>
        <p:nvSpPr>
          <p:cNvPr id="12" name="Content Placeholder 2">
            <a:extLst>
              <a:ext uri="{FF2B5EF4-FFF2-40B4-BE49-F238E27FC236}">
                <a16:creationId xmlns:a16="http://schemas.microsoft.com/office/drawing/2014/main" id="{F24A8401-B338-F94F-986D-CF37785A220A}"/>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1444735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E9C2-33F3-B44D-898F-B16E16A81519}"/>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B7ECF0C2-4863-2547-AC86-9B3E913A874D}"/>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8" name="Content Placeholder 2">
            <a:extLst>
              <a:ext uri="{FF2B5EF4-FFF2-40B4-BE49-F238E27FC236}">
                <a16:creationId xmlns:a16="http://schemas.microsoft.com/office/drawing/2014/main" id="{329AF3DC-97B0-BD43-AF99-7FF6EAA218EC}"/>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2440618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F7CB-7665-AB48-9092-7A923E0A3250}"/>
              </a:ext>
            </a:extLst>
          </p:cNvPr>
          <p:cNvSpPr>
            <a:spLocks noGrp="1"/>
          </p:cNvSpPr>
          <p:nvPr>
            <p:ph type="title"/>
          </p:nvPr>
        </p:nvSpPr>
        <p:spPr>
          <a:xfrm>
            <a:off x="628650" y="409902"/>
            <a:ext cx="7886700" cy="85811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8BB2B34-8CCC-9144-9C56-7BF17B34CA98}"/>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4C00AAB9-FA28-8D4C-874B-F43978C97F1A}"/>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3726967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8DEB-3479-2240-BF1C-EC8F16E79301}"/>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BF27054-15D9-4646-8003-CCC92E22B184}"/>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7" name="Content Placeholder 2">
            <a:extLst>
              <a:ext uri="{FF2B5EF4-FFF2-40B4-BE49-F238E27FC236}">
                <a16:creationId xmlns:a16="http://schemas.microsoft.com/office/drawing/2014/main" id="{A1D26764-0C82-DE4B-AAB9-CCEB732C85BE}"/>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2854554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849C-8159-2D47-9F32-1D471E366CAE}"/>
              </a:ext>
            </a:extLst>
          </p:cNvPr>
          <p:cNvSpPr>
            <a:spLocks noGrp="1"/>
          </p:cNvSpPr>
          <p:nvPr>
            <p:ph type="title"/>
          </p:nvPr>
        </p:nvSpPr>
        <p:spPr>
          <a:xfrm>
            <a:off x="628650" y="409902"/>
            <a:ext cx="7886700" cy="85811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3AC6205-7704-9347-A273-C3864E68989B}"/>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5DC54D4-44C2-4F4D-ACE6-A17BC1E58DCD}"/>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2">
            <a:extLst>
              <a:ext uri="{FF2B5EF4-FFF2-40B4-BE49-F238E27FC236}">
                <a16:creationId xmlns:a16="http://schemas.microsoft.com/office/drawing/2014/main" id="{6C04D1EF-73CC-6246-8563-5E0E550CBADA}"/>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1326134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66A8-6DE8-874B-A8B9-AA1A001A5C78}"/>
              </a:ext>
            </a:extLst>
          </p:cNvPr>
          <p:cNvSpPr>
            <a:spLocks noGrp="1"/>
          </p:cNvSpPr>
          <p:nvPr>
            <p:ph type="title"/>
          </p:nvPr>
        </p:nvSpPr>
        <p:spPr>
          <a:xfrm>
            <a:off x="629841" y="402020"/>
            <a:ext cx="7886700" cy="865995"/>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D3CF61B-F94B-4C43-80D3-71D2198D2388}"/>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B2771B7D-F4B7-E840-8E3F-F8AEEA169E18}"/>
              </a:ext>
            </a:extLst>
          </p:cNvPr>
          <p:cNvSpPr>
            <a:spLocks noGrp="1"/>
          </p:cNvSpPr>
          <p:nvPr>
            <p:ph sz="half" idx="2"/>
          </p:nvPr>
        </p:nvSpPr>
        <p:spPr>
          <a:xfrm>
            <a:off x="629842" y="1878806"/>
            <a:ext cx="3868340" cy="276344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3A734B3-C549-3249-9710-C47798E2E672}"/>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04C6F729-9F0B-EE45-9878-EE44F4BEC588}"/>
              </a:ext>
            </a:extLst>
          </p:cNvPr>
          <p:cNvSpPr>
            <a:spLocks noGrp="1"/>
          </p:cNvSpPr>
          <p:nvPr>
            <p:ph sz="quarter" idx="4"/>
          </p:nvPr>
        </p:nvSpPr>
        <p:spPr>
          <a:xfrm>
            <a:off x="4629150" y="1878806"/>
            <a:ext cx="3887391" cy="276344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a:extLst>
              <a:ext uri="{FF2B5EF4-FFF2-40B4-BE49-F238E27FC236}">
                <a16:creationId xmlns:a16="http://schemas.microsoft.com/office/drawing/2014/main" id="{414267E6-6CAE-E641-A247-5643AC6E394E}"/>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1032527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E9B5-6E89-0B4D-B15B-A143ED031159}"/>
              </a:ext>
            </a:extLst>
          </p:cNvPr>
          <p:cNvSpPr>
            <a:spLocks noGrp="1"/>
          </p:cNvSpPr>
          <p:nvPr>
            <p:ph type="title"/>
          </p:nvPr>
        </p:nvSpPr>
        <p:spPr>
          <a:xfrm>
            <a:off x="628650" y="417786"/>
            <a:ext cx="7886700" cy="850230"/>
          </a:xfrm>
          <a:prstGeom prst="rect">
            <a:avLst/>
          </a:prstGeom>
        </p:spPr>
        <p:txBody>
          <a:bodyPr/>
          <a:lstStyle/>
          <a:p>
            <a:r>
              <a:rPr lang="en-GB"/>
              <a:t>Click to edit Master title style</a:t>
            </a:r>
            <a:endParaRPr lang="en-US"/>
          </a:p>
        </p:txBody>
      </p:sp>
      <p:sp>
        <p:nvSpPr>
          <p:cNvPr id="7" name="Content Placeholder 2">
            <a:extLst>
              <a:ext uri="{FF2B5EF4-FFF2-40B4-BE49-F238E27FC236}">
                <a16:creationId xmlns:a16="http://schemas.microsoft.com/office/drawing/2014/main" id="{112663F6-07D6-ED41-8CA8-47261478A42C}"/>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910776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BA1FAC9-625C-9944-B406-46D177A0800C}"/>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679733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1F76-2A0F-844C-8F9B-99984A3DA00E}"/>
              </a:ext>
            </a:extLst>
          </p:cNvPr>
          <p:cNvSpPr>
            <a:spLocks noGrp="1"/>
          </p:cNvSpPr>
          <p:nvPr>
            <p:ph type="title"/>
          </p:nvPr>
        </p:nvSpPr>
        <p:spPr>
          <a:xfrm>
            <a:off x="629841" y="394138"/>
            <a:ext cx="2949178" cy="1148912"/>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13BB58D-977A-6F47-A1B3-8F4817618D0D}"/>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6693506-940C-1C4B-AAF5-2778ED5015A5}"/>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9" name="Content Placeholder 2">
            <a:extLst>
              <a:ext uri="{FF2B5EF4-FFF2-40B4-BE49-F238E27FC236}">
                <a16:creationId xmlns:a16="http://schemas.microsoft.com/office/drawing/2014/main" id="{34BB9355-91B1-694B-B8A8-E7397E65FB9D}"/>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3942606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5270E87-EAFE-44D6-924F-78748E825CFF}"/>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5" name="Footer Placeholder 4">
            <a:extLst>
              <a:ext uri="{FF2B5EF4-FFF2-40B4-BE49-F238E27FC236}">
                <a16:creationId xmlns:a16="http://schemas.microsoft.com/office/drawing/2014/main" id="{DF298003-552E-44E1-91A8-CBD4CD19ADC7}"/>
              </a:ext>
            </a:extLst>
          </p:cNvPr>
          <p:cNvSpPr>
            <a:spLocks noGrp="1"/>
          </p:cNvSpPr>
          <p:nvPr>
            <p:ph type="ftr" sz="quarter" idx="11"/>
          </p:nvPr>
        </p:nvSpPr>
        <p:spPr/>
        <p:txBody>
          <a:bodyPr/>
          <a:lstStyle/>
          <a:p>
            <a:endParaRPr lang="en-SG"/>
          </a:p>
        </p:txBody>
      </p:sp>
      <p:sp>
        <p:nvSpPr>
          <p:cNvPr id="10" name="Google Shape;17;p4">
            <a:extLst>
              <a:ext uri="{FF2B5EF4-FFF2-40B4-BE49-F238E27FC236}">
                <a16:creationId xmlns:a16="http://schemas.microsoft.com/office/drawing/2014/main" id="{A03B0CE8-E37A-4E49-AEDE-1B23156A8B4B}"/>
              </a:ext>
            </a:extLst>
          </p:cNvPr>
          <p:cNvSpPr txBox="1">
            <a:spLocks noGrp="1"/>
          </p:cNvSpPr>
          <p:nvPr>
            <p:ph type="title"/>
          </p:nvPr>
        </p:nvSpPr>
        <p:spPr>
          <a:xfrm>
            <a:off x="457200" y="421689"/>
            <a:ext cx="8229600" cy="528836"/>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Times"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 name="Google Shape;18;p4">
            <a:extLst>
              <a:ext uri="{FF2B5EF4-FFF2-40B4-BE49-F238E27FC236}">
                <a16:creationId xmlns:a16="http://schemas.microsoft.com/office/drawing/2014/main" id="{6E75449E-ECCD-BD4E-8132-733BBA6B78B4}"/>
              </a:ext>
            </a:extLst>
          </p:cNvPr>
          <p:cNvSpPr txBox="1">
            <a:spLocks noGrp="1"/>
          </p:cNvSpPr>
          <p:nvPr>
            <p:ph type="body" idx="1"/>
          </p:nvPr>
        </p:nvSpPr>
        <p:spPr>
          <a:xfrm>
            <a:off x="457200" y="1429157"/>
            <a:ext cx="8229600" cy="3368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Times" pitchFamily="2" charset="0"/>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8" name="Content Placeholder 2">
            <a:extLst>
              <a:ext uri="{FF2B5EF4-FFF2-40B4-BE49-F238E27FC236}">
                <a16:creationId xmlns:a16="http://schemas.microsoft.com/office/drawing/2014/main" id="{A088D56A-009D-1A4C-83F5-1AEE4394B163}"/>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1741342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4066-7240-EC46-8AE5-73BB466242A3}"/>
              </a:ext>
            </a:extLst>
          </p:cNvPr>
          <p:cNvSpPr>
            <a:spLocks noGrp="1"/>
          </p:cNvSpPr>
          <p:nvPr>
            <p:ph type="title"/>
          </p:nvPr>
        </p:nvSpPr>
        <p:spPr>
          <a:xfrm>
            <a:off x="629841" y="409902"/>
            <a:ext cx="2949178" cy="1133147"/>
          </a:xfrm>
          <a:prstGeom prst="rect">
            <a:avLst/>
          </a:prstGeo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77067E2-A723-934C-8C96-D0F2B2E390ED}"/>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104A9F9-6919-5845-A681-3C91833E1F31}"/>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9" name="Content Placeholder 2">
            <a:extLst>
              <a:ext uri="{FF2B5EF4-FFF2-40B4-BE49-F238E27FC236}">
                <a16:creationId xmlns:a16="http://schemas.microsoft.com/office/drawing/2014/main" id="{DAC1BDAF-E84E-9042-B9CC-C44552247A5E}"/>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1846378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4225-F059-674F-B8F1-0A3D9CB513AA}"/>
              </a:ext>
            </a:extLst>
          </p:cNvPr>
          <p:cNvSpPr>
            <a:spLocks noGrp="1"/>
          </p:cNvSpPr>
          <p:nvPr>
            <p:ph type="title"/>
          </p:nvPr>
        </p:nvSpPr>
        <p:spPr>
          <a:xfrm>
            <a:off x="628650" y="417786"/>
            <a:ext cx="7886700" cy="850230"/>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FDF0B9-7AA1-2B4B-99B4-CFFEB6AA79DF}"/>
              </a:ext>
            </a:extLst>
          </p:cNvPr>
          <p:cNvSpPr>
            <a:spLocks noGrp="1"/>
          </p:cNvSpPr>
          <p:nvPr>
            <p:ph type="body" orient="vert" idx="1"/>
          </p:nvPr>
        </p:nvSpPr>
        <p:spPr>
          <a:xfrm>
            <a:off x="628650" y="1369219"/>
            <a:ext cx="7886700" cy="3263504"/>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DF5D5A29-32D4-F743-9F07-935DDC68EB08}"/>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3651106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CBE186-E9E7-2B4D-8ECD-CA500D513A6A}"/>
              </a:ext>
            </a:extLst>
          </p:cNvPr>
          <p:cNvSpPr>
            <a:spLocks noGrp="1"/>
          </p:cNvSpPr>
          <p:nvPr>
            <p:ph type="title" orient="vert"/>
          </p:nvPr>
        </p:nvSpPr>
        <p:spPr>
          <a:xfrm>
            <a:off x="6543675" y="409903"/>
            <a:ext cx="1971675" cy="4222820"/>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DF1B73-06CF-604E-971D-D201CEBF1FDB}"/>
              </a:ext>
            </a:extLst>
          </p:cNvPr>
          <p:cNvSpPr>
            <a:spLocks noGrp="1"/>
          </p:cNvSpPr>
          <p:nvPr>
            <p:ph type="body" orient="vert" idx="1"/>
          </p:nvPr>
        </p:nvSpPr>
        <p:spPr>
          <a:xfrm>
            <a:off x="628650" y="409903"/>
            <a:ext cx="5800725" cy="422282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99F5CD95-61EE-2543-9C0A-34E5FA2F50FA}"/>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2232821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57200" y="1106125"/>
            <a:ext cx="8229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atin typeface="Times" pitchFamily="2" charset="0"/>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457200" y="3152225"/>
            <a:ext cx="8229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atin typeface="Times" pitchFamily="2" charset="0"/>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7" name="Google Shape;47;p11"/>
          <p:cNvSpPr txBox="1">
            <a:spLocks noGrp="1"/>
          </p:cNvSpPr>
          <p:nvPr>
            <p:ph type="sldNum" idx="12"/>
          </p:nvPr>
        </p:nvSpPr>
        <p:spPr>
          <a:xfrm>
            <a:off x="4297650" y="77838"/>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a:p>
        </p:txBody>
      </p:sp>
      <p:pic>
        <p:nvPicPr>
          <p:cNvPr id="9" name="Content Placeholder 7">
            <a:extLst>
              <a:ext uri="{FF2B5EF4-FFF2-40B4-BE49-F238E27FC236}">
                <a16:creationId xmlns:a16="http://schemas.microsoft.com/office/drawing/2014/main" id="{65065A1C-56EB-B543-981B-98EA39F7932A}"/>
              </a:ext>
            </a:extLst>
          </p:cNvPr>
          <p:cNvPicPr>
            <a:picLocks noChangeAspect="1"/>
          </p:cNvPicPr>
          <p:nvPr userDrawn="1"/>
        </p:nvPicPr>
        <p:blipFill rotWithShape="1">
          <a:blip r:embed="rId2"/>
          <a:srcRect t="31744" b="32544"/>
          <a:stretch/>
        </p:blipFill>
        <p:spPr>
          <a:xfrm>
            <a:off x="7254931" y="3298"/>
            <a:ext cx="1876553" cy="376957"/>
          </a:xfrm>
          <a:prstGeom prst="rect">
            <a:avLst/>
          </a:prstGeom>
        </p:spPr>
      </p:pic>
      <p:sp>
        <p:nvSpPr>
          <p:cNvPr id="19" name="Content Placeholder 2">
            <a:extLst>
              <a:ext uri="{FF2B5EF4-FFF2-40B4-BE49-F238E27FC236}">
                <a16:creationId xmlns:a16="http://schemas.microsoft.com/office/drawing/2014/main" id="{B7D7AC16-43CA-E84C-AC10-90FAB235EBA7}"/>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2213957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endParaRPr/>
          </a:p>
        </p:txBody>
      </p:sp>
      <p:sp>
        <p:nvSpPr>
          <p:cNvPr id="6" name="Slide Number Placeholder 5">
            <a:extLst>
              <a:ext uri="{FF2B5EF4-FFF2-40B4-BE49-F238E27FC236}">
                <a16:creationId xmlns:a16="http://schemas.microsoft.com/office/drawing/2014/main" id="{5271C8C0-439D-4F8F-A2EA-E6A760DFAACA}"/>
              </a:ext>
            </a:extLst>
          </p:cNvPr>
          <p:cNvSpPr>
            <a:spLocks noGrp="1"/>
          </p:cNvSpPr>
          <p:nvPr>
            <p:ph type="sldNum" sz="quarter" idx="4"/>
          </p:nvPr>
        </p:nvSpPr>
        <p:spPr>
          <a:xfrm>
            <a:off x="7034022"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Century Gothic" panose="020B0502020202020204" pitchFamily="34" charset="0"/>
                <a:cs typeface="Times New Roman" panose="02020603050405020304" pitchFamily="18" charset="0"/>
              </a:defRPr>
            </a:lvl1pPr>
          </a:lstStyle>
          <a:p>
            <a:fld id="{84843645-3F5E-D54D-AE63-3A604418BC7F}" type="slidenum">
              <a:rPr lang="en-GB" smtClean="0"/>
              <a:pPr/>
              <a:t>‹#›</a:t>
            </a:fld>
            <a:endParaRPr lang="en-GB"/>
          </a:p>
        </p:txBody>
      </p:sp>
      <p:sp>
        <p:nvSpPr>
          <p:cNvPr id="7" name="Content Placeholder 2">
            <a:extLst>
              <a:ext uri="{FF2B5EF4-FFF2-40B4-BE49-F238E27FC236}">
                <a16:creationId xmlns:a16="http://schemas.microsoft.com/office/drawing/2014/main" id="{CCB5BD03-EB27-490F-8030-ACD1A38ACA62}"/>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41544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3DA7-CF4F-4DF9-B403-44EB29B079EF}"/>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70B0F4C4-3863-41F6-B20E-E8D6605D8CDF}"/>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28CB36-50FB-45DC-9FF0-E8D953D24440}"/>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5" name="Footer Placeholder 4">
            <a:extLst>
              <a:ext uri="{FF2B5EF4-FFF2-40B4-BE49-F238E27FC236}">
                <a16:creationId xmlns:a16="http://schemas.microsoft.com/office/drawing/2014/main" id="{0FE7A9C3-9E29-4FA2-8FC6-FFD2885C4CC5}"/>
              </a:ext>
            </a:extLst>
          </p:cNvPr>
          <p:cNvSpPr>
            <a:spLocks noGrp="1"/>
          </p:cNvSpPr>
          <p:nvPr>
            <p:ph type="ftr" sz="quarter" idx="11"/>
          </p:nvPr>
        </p:nvSpPr>
        <p:spPr/>
        <p:txBody>
          <a:bodyPr/>
          <a:lstStyle/>
          <a:p>
            <a:endParaRPr lang="en-SG"/>
          </a:p>
        </p:txBody>
      </p:sp>
      <p:sp>
        <p:nvSpPr>
          <p:cNvPr id="14" name="Content Placeholder 2">
            <a:extLst>
              <a:ext uri="{FF2B5EF4-FFF2-40B4-BE49-F238E27FC236}">
                <a16:creationId xmlns:a16="http://schemas.microsoft.com/office/drawing/2014/main" id="{E7DF05AE-1759-0844-AA05-573070BD54BD}"/>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3993645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4685-C4EB-40E6-9550-BF3B633D01EA}"/>
              </a:ext>
            </a:extLst>
          </p:cNvPr>
          <p:cNvSpPr>
            <a:spLocks noGrp="1"/>
          </p:cNvSpPr>
          <p:nvPr>
            <p:ph type="title"/>
          </p:nvPr>
        </p:nvSpPr>
        <p:spPr>
          <a:xfrm>
            <a:off x="628650" y="441434"/>
            <a:ext cx="7886700" cy="826979"/>
          </a:xfrm>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6333A8B-29A2-4FB0-B431-86E0BF4A4455}"/>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3C98FE4-4631-4484-B556-928988148CF9}"/>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340EBDA-1402-4745-A7B7-453B5B2166B3}"/>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6" name="Footer Placeholder 5">
            <a:extLst>
              <a:ext uri="{FF2B5EF4-FFF2-40B4-BE49-F238E27FC236}">
                <a16:creationId xmlns:a16="http://schemas.microsoft.com/office/drawing/2014/main" id="{460B765A-75E5-43F8-9807-F8EAB9BF1C60}"/>
              </a:ext>
            </a:extLst>
          </p:cNvPr>
          <p:cNvSpPr>
            <a:spLocks noGrp="1"/>
          </p:cNvSpPr>
          <p:nvPr>
            <p:ph type="ftr" sz="quarter" idx="11"/>
          </p:nvPr>
        </p:nvSpPr>
        <p:spPr/>
        <p:txBody>
          <a:bodyPr/>
          <a:lstStyle/>
          <a:p>
            <a:endParaRPr lang="en-SG"/>
          </a:p>
        </p:txBody>
      </p:sp>
      <p:sp>
        <p:nvSpPr>
          <p:cNvPr id="18" name="Content Placeholder 2">
            <a:extLst>
              <a:ext uri="{FF2B5EF4-FFF2-40B4-BE49-F238E27FC236}">
                <a16:creationId xmlns:a16="http://schemas.microsoft.com/office/drawing/2014/main" id="{9E468F19-3725-9E4F-A339-9ECBCC487516}"/>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216410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CFD1-D7A3-4C6B-9602-AC46BC038F54}"/>
              </a:ext>
            </a:extLst>
          </p:cNvPr>
          <p:cNvSpPr>
            <a:spLocks noGrp="1"/>
          </p:cNvSpPr>
          <p:nvPr>
            <p:ph type="title"/>
          </p:nvPr>
        </p:nvSpPr>
        <p:spPr>
          <a:xfrm>
            <a:off x="630238" y="433552"/>
            <a:ext cx="7886700" cy="834861"/>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1344C55-0281-49A0-8A6C-060665456906}"/>
              </a:ext>
            </a:extLst>
          </p:cNvPr>
          <p:cNvSpPr>
            <a:spLocks noGrp="1"/>
          </p:cNvSpPr>
          <p:nvPr>
            <p:ph type="body" idx="1"/>
          </p:nvPr>
        </p:nvSpPr>
        <p:spPr>
          <a:xfrm>
            <a:off x="630238" y="1268413"/>
            <a:ext cx="3868737" cy="611187"/>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115051-D83E-49FE-8967-86980F5696CF}"/>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AB144449-72B1-4E63-A505-64F6DB682954}"/>
              </a:ext>
            </a:extLst>
          </p:cNvPr>
          <p:cNvSpPr>
            <a:spLocks noGrp="1"/>
          </p:cNvSpPr>
          <p:nvPr>
            <p:ph type="body" sz="quarter" idx="3"/>
          </p:nvPr>
        </p:nvSpPr>
        <p:spPr>
          <a:xfrm>
            <a:off x="4629150" y="1260475"/>
            <a:ext cx="3887788" cy="619125"/>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65C542-4972-4B97-84E7-2C98FCF8C5F6}"/>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56907F2B-4DE2-4A35-8AE8-7096AE91B75C}"/>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8" name="Footer Placeholder 7">
            <a:extLst>
              <a:ext uri="{FF2B5EF4-FFF2-40B4-BE49-F238E27FC236}">
                <a16:creationId xmlns:a16="http://schemas.microsoft.com/office/drawing/2014/main" id="{E14DF75F-8184-4FF6-B99B-908C2C697DC8}"/>
              </a:ext>
            </a:extLst>
          </p:cNvPr>
          <p:cNvSpPr>
            <a:spLocks noGrp="1"/>
          </p:cNvSpPr>
          <p:nvPr>
            <p:ph type="ftr" sz="quarter" idx="11"/>
          </p:nvPr>
        </p:nvSpPr>
        <p:spPr/>
        <p:txBody>
          <a:bodyPr/>
          <a:lstStyle/>
          <a:p>
            <a:endParaRPr lang="en-SG"/>
          </a:p>
        </p:txBody>
      </p:sp>
      <p:sp>
        <p:nvSpPr>
          <p:cNvPr id="17" name="Content Placeholder 2">
            <a:extLst>
              <a:ext uri="{FF2B5EF4-FFF2-40B4-BE49-F238E27FC236}">
                <a16:creationId xmlns:a16="http://schemas.microsoft.com/office/drawing/2014/main" id="{7337B255-531D-8241-803F-246AB92A371F}"/>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353439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9CD5C04-CA53-44FD-907F-5A06C41908D9}"/>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4" name="Footer Placeholder 3">
            <a:extLst>
              <a:ext uri="{FF2B5EF4-FFF2-40B4-BE49-F238E27FC236}">
                <a16:creationId xmlns:a16="http://schemas.microsoft.com/office/drawing/2014/main" id="{1A0D8B0D-F46B-49FA-BD03-589D531C437C}"/>
              </a:ext>
            </a:extLst>
          </p:cNvPr>
          <p:cNvSpPr>
            <a:spLocks noGrp="1"/>
          </p:cNvSpPr>
          <p:nvPr>
            <p:ph type="ftr" sz="quarter" idx="11"/>
          </p:nvPr>
        </p:nvSpPr>
        <p:spPr/>
        <p:txBody>
          <a:bodyPr/>
          <a:lstStyle/>
          <a:p>
            <a:endParaRPr lang="en-SG"/>
          </a:p>
        </p:txBody>
      </p:sp>
      <p:sp>
        <p:nvSpPr>
          <p:cNvPr id="7" name="Google Shape;17;p4">
            <a:extLst>
              <a:ext uri="{FF2B5EF4-FFF2-40B4-BE49-F238E27FC236}">
                <a16:creationId xmlns:a16="http://schemas.microsoft.com/office/drawing/2014/main" id="{77361CA1-4513-7643-913E-1F57E3E0CD46}"/>
              </a:ext>
            </a:extLst>
          </p:cNvPr>
          <p:cNvSpPr txBox="1">
            <a:spLocks noGrp="1"/>
          </p:cNvSpPr>
          <p:nvPr>
            <p:ph type="title"/>
          </p:nvPr>
        </p:nvSpPr>
        <p:spPr>
          <a:xfrm>
            <a:off x="457200" y="432581"/>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Times"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 name="Content Placeholder 2">
            <a:extLst>
              <a:ext uri="{FF2B5EF4-FFF2-40B4-BE49-F238E27FC236}">
                <a16:creationId xmlns:a16="http://schemas.microsoft.com/office/drawing/2014/main" id="{A707999B-45E4-2547-B330-A3D97F65BCBD}"/>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543583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06FC77-436E-4077-AE64-4C253FD40FC2}"/>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3" name="Footer Placeholder 2">
            <a:extLst>
              <a:ext uri="{FF2B5EF4-FFF2-40B4-BE49-F238E27FC236}">
                <a16:creationId xmlns:a16="http://schemas.microsoft.com/office/drawing/2014/main" id="{E786AFC0-FBD7-4275-90D7-3BA0C5FF69CE}"/>
              </a:ext>
            </a:extLst>
          </p:cNvPr>
          <p:cNvSpPr>
            <a:spLocks noGrp="1"/>
          </p:cNvSpPr>
          <p:nvPr>
            <p:ph type="ftr" sz="quarter" idx="11"/>
          </p:nvPr>
        </p:nvSpPr>
        <p:spPr/>
        <p:txBody>
          <a:bodyPr/>
          <a:lstStyle/>
          <a:p>
            <a:endParaRPr lang="en-SG"/>
          </a:p>
        </p:txBody>
      </p:sp>
      <p:sp>
        <p:nvSpPr>
          <p:cNvPr id="12" name="Content Placeholder 2">
            <a:extLst>
              <a:ext uri="{FF2B5EF4-FFF2-40B4-BE49-F238E27FC236}">
                <a16:creationId xmlns:a16="http://schemas.microsoft.com/office/drawing/2014/main" id="{920B5F48-AC38-3B4D-BB6F-DA6647BB8605}"/>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232238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F897-FD17-4CB2-ACD9-AC80ADC219A4}"/>
              </a:ext>
            </a:extLst>
          </p:cNvPr>
          <p:cNvSpPr>
            <a:spLocks noGrp="1"/>
          </p:cNvSpPr>
          <p:nvPr>
            <p:ph type="title"/>
          </p:nvPr>
        </p:nvSpPr>
        <p:spPr>
          <a:xfrm>
            <a:off x="630238" y="457199"/>
            <a:ext cx="2949575" cy="1085849"/>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CB4FDA6-67AB-4AF3-A7C6-1B8F19E85769}"/>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C098B21-A3AE-4C80-9ED6-98F33C83519E}"/>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B0B941-D747-471B-82F6-5675E473D368}"/>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6" name="Footer Placeholder 5">
            <a:extLst>
              <a:ext uri="{FF2B5EF4-FFF2-40B4-BE49-F238E27FC236}">
                <a16:creationId xmlns:a16="http://schemas.microsoft.com/office/drawing/2014/main" id="{E81A6E63-0245-4F5E-AC74-D746FE7B042D}"/>
              </a:ext>
            </a:extLst>
          </p:cNvPr>
          <p:cNvSpPr>
            <a:spLocks noGrp="1"/>
          </p:cNvSpPr>
          <p:nvPr>
            <p:ph type="ftr" sz="quarter" idx="11"/>
          </p:nvPr>
        </p:nvSpPr>
        <p:spPr/>
        <p:txBody>
          <a:bodyPr/>
          <a:lstStyle/>
          <a:p>
            <a:endParaRPr lang="en-SG"/>
          </a:p>
        </p:txBody>
      </p:sp>
      <p:sp>
        <p:nvSpPr>
          <p:cNvPr id="13" name="Content Placeholder 2">
            <a:extLst>
              <a:ext uri="{FF2B5EF4-FFF2-40B4-BE49-F238E27FC236}">
                <a16:creationId xmlns:a16="http://schemas.microsoft.com/office/drawing/2014/main" id="{5DF8F2A9-2E8B-3241-8982-8009FBBB8C7B}"/>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68194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9441-DFA0-4B73-AE80-60810F5054AD}"/>
              </a:ext>
            </a:extLst>
          </p:cNvPr>
          <p:cNvSpPr>
            <a:spLocks noGrp="1"/>
          </p:cNvSpPr>
          <p:nvPr>
            <p:ph type="title"/>
          </p:nvPr>
        </p:nvSpPr>
        <p:spPr>
          <a:xfrm>
            <a:off x="630238" y="441434"/>
            <a:ext cx="2949575" cy="1101616"/>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B420502-E11F-44E3-862A-B8DCD4D1A0F1}"/>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F2637180-BAAE-47BB-9197-5014D27709F4}"/>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9F5382-0F06-4ECF-AD5F-894F6C2533FB}"/>
              </a:ext>
            </a:extLst>
          </p:cNvPr>
          <p:cNvSpPr>
            <a:spLocks noGrp="1"/>
          </p:cNvSpPr>
          <p:nvPr>
            <p:ph type="dt" sz="half" idx="10"/>
          </p:nvPr>
        </p:nvSpPr>
        <p:spPr/>
        <p:txBody>
          <a:bodyPr/>
          <a:lstStyle/>
          <a:p>
            <a:fld id="{523EEE52-95BA-4128-A9DD-E6684CB7D6FC}" type="datetimeFigureOut">
              <a:rPr lang="en-SG" smtClean="0"/>
              <a:t>11/4/2021</a:t>
            </a:fld>
            <a:endParaRPr lang="en-SG"/>
          </a:p>
        </p:txBody>
      </p:sp>
      <p:sp>
        <p:nvSpPr>
          <p:cNvPr id="6" name="Footer Placeholder 5">
            <a:extLst>
              <a:ext uri="{FF2B5EF4-FFF2-40B4-BE49-F238E27FC236}">
                <a16:creationId xmlns:a16="http://schemas.microsoft.com/office/drawing/2014/main" id="{D8679D40-53E4-4AD9-91AE-E0CB9BA897BF}"/>
              </a:ext>
            </a:extLst>
          </p:cNvPr>
          <p:cNvSpPr>
            <a:spLocks noGrp="1"/>
          </p:cNvSpPr>
          <p:nvPr>
            <p:ph type="ftr" sz="quarter" idx="11"/>
          </p:nvPr>
        </p:nvSpPr>
        <p:spPr/>
        <p:txBody>
          <a:bodyPr/>
          <a:lstStyle/>
          <a:p>
            <a:endParaRPr lang="en-SG"/>
          </a:p>
        </p:txBody>
      </p:sp>
      <p:sp>
        <p:nvSpPr>
          <p:cNvPr id="8" name="Content Placeholder 2">
            <a:extLst>
              <a:ext uri="{FF2B5EF4-FFF2-40B4-BE49-F238E27FC236}">
                <a16:creationId xmlns:a16="http://schemas.microsoft.com/office/drawing/2014/main" id="{F18781A7-6E11-D84B-990F-20F7CAEE5862}"/>
              </a:ext>
            </a:extLst>
          </p:cNvPr>
          <p:cNvSpPr>
            <a:spLocks noGrp="1"/>
          </p:cNvSpPr>
          <p:nvPr>
            <p:ph sz="quarter" idx="13" hasCustomPrompt="1"/>
          </p:nvPr>
        </p:nvSpPr>
        <p:spPr>
          <a:xfrm>
            <a:off x="107974" y="0"/>
            <a:ext cx="1705957" cy="377825"/>
          </a:xfrm>
          <a:prstGeom prst="rect">
            <a:avLst/>
          </a:prstGeom>
        </p:spPr>
        <p:txBody>
          <a:bodyPr anchor="ctr"/>
          <a:lstStyle>
            <a:lvl1pPr marL="152400" indent="0">
              <a:buNone/>
              <a:defRPr sz="1600">
                <a:latin typeface="Times" pitchFamily="2" charset="0"/>
              </a:defRPr>
            </a:lvl1pPr>
          </a:lstStyle>
          <a:p>
            <a:pPr lvl="0"/>
            <a:r>
              <a:rPr lang="en-US"/>
              <a:t>Blah</a:t>
            </a:r>
          </a:p>
        </p:txBody>
      </p:sp>
      <p:sp>
        <p:nvSpPr>
          <p:cNvPr id="9" name="Rectangle 8">
            <a:extLst>
              <a:ext uri="{FF2B5EF4-FFF2-40B4-BE49-F238E27FC236}">
                <a16:creationId xmlns:a16="http://schemas.microsoft.com/office/drawing/2014/main" id="{BC3649AE-904A-934E-827A-9066F4229A05}"/>
              </a:ext>
            </a:extLst>
          </p:cNvPr>
          <p:cNvSpPr/>
          <p:nvPr userDrawn="1"/>
        </p:nvSpPr>
        <p:spPr>
          <a:xfrm>
            <a:off x="-6900" y="0"/>
            <a:ext cx="9150900" cy="40633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a:extLst>
              <a:ext uri="{FF2B5EF4-FFF2-40B4-BE49-F238E27FC236}">
                <a16:creationId xmlns:a16="http://schemas.microsoft.com/office/drawing/2014/main" id="{18E19D93-AFA0-BC44-A299-43F3BCD8B1B1}"/>
              </a:ext>
            </a:extLst>
          </p:cNvPr>
          <p:cNvPicPr>
            <a:picLocks noChangeAspect="1"/>
          </p:cNvPicPr>
          <p:nvPr userDrawn="1"/>
        </p:nvPicPr>
        <p:blipFill rotWithShape="1">
          <a:blip r:embed="rId2"/>
          <a:srcRect t="31744" b="32544"/>
          <a:stretch/>
        </p:blipFill>
        <p:spPr>
          <a:xfrm>
            <a:off x="7254931" y="3298"/>
            <a:ext cx="1876553" cy="376957"/>
          </a:xfrm>
          <a:prstGeom prst="rect">
            <a:avLst/>
          </a:prstGeom>
        </p:spPr>
      </p:pic>
      <p:sp>
        <p:nvSpPr>
          <p:cNvPr id="12" name="Content Placeholder 2">
            <a:extLst>
              <a:ext uri="{FF2B5EF4-FFF2-40B4-BE49-F238E27FC236}">
                <a16:creationId xmlns:a16="http://schemas.microsoft.com/office/drawing/2014/main" id="{8913DE2A-1329-B641-BB96-630138BD55A9}"/>
              </a:ext>
            </a:extLst>
          </p:cNvPr>
          <p:cNvSpPr>
            <a:spLocks noGrp="1"/>
          </p:cNvSpPr>
          <p:nvPr>
            <p:ph sz="quarter" idx="14" hasCustomPrompt="1"/>
          </p:nvPr>
        </p:nvSpPr>
        <p:spPr>
          <a:xfrm>
            <a:off x="0" y="0"/>
            <a:ext cx="1705957" cy="395287"/>
          </a:xfrm>
          <a:prstGeom prst="rect">
            <a:avLst/>
          </a:prstGeom>
        </p:spPr>
        <p:txBody>
          <a:bodyPr anchor="ctr">
            <a:normAutofit/>
          </a:bodyPr>
          <a:lstStyle>
            <a:lvl1pPr marL="152400" indent="0" algn="l">
              <a:buNone/>
              <a:defRPr sz="1400" b="1">
                <a:latin typeface="Times" pitchFamily="2" charset="0"/>
              </a:defRPr>
            </a:lvl1pPr>
          </a:lstStyle>
          <a:p>
            <a:pPr lvl="0"/>
            <a:r>
              <a:rPr lang="en-US"/>
              <a:t>Blah</a:t>
            </a:r>
          </a:p>
        </p:txBody>
      </p:sp>
    </p:spTree>
    <p:extLst>
      <p:ext uri="{BB962C8B-B14F-4D97-AF65-F5344CB8AC3E}">
        <p14:creationId xmlns:p14="http://schemas.microsoft.com/office/powerpoint/2010/main" val="335719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A25A4A-B06F-8E41-9F1B-F34473B60835}"/>
              </a:ext>
            </a:extLst>
          </p:cNvPr>
          <p:cNvSpPr/>
          <p:nvPr userDrawn="1"/>
        </p:nvSpPr>
        <p:spPr>
          <a:xfrm>
            <a:off x="-6900" y="0"/>
            <a:ext cx="9150900" cy="4063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60D8784-C28B-4192-BF80-61FF803DEAA9}"/>
              </a:ext>
            </a:extLst>
          </p:cNvPr>
          <p:cNvSpPr>
            <a:spLocks noGrp="1"/>
          </p:cNvSpPr>
          <p:nvPr>
            <p:ph type="title"/>
          </p:nvPr>
        </p:nvSpPr>
        <p:spPr>
          <a:xfrm>
            <a:off x="628650" y="415551"/>
            <a:ext cx="7886700" cy="852862"/>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00A335A-2B98-4D90-A53F-7F2F15E2D796}"/>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46D20BC-19A1-48B2-A66C-64201E6E9020}"/>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latin typeface="Times" pitchFamily="2" charset="0"/>
              </a:defRPr>
            </a:lvl1pPr>
          </a:lstStyle>
          <a:p>
            <a:fld id="{523EEE52-95BA-4128-A9DD-E6684CB7D6FC}" type="datetimeFigureOut">
              <a:rPr lang="en-SG" smtClean="0"/>
              <a:pPr/>
              <a:t>11/4/2021</a:t>
            </a:fld>
            <a:endParaRPr lang="en-SG"/>
          </a:p>
        </p:txBody>
      </p:sp>
      <p:sp>
        <p:nvSpPr>
          <p:cNvPr id="5" name="Footer Placeholder 4">
            <a:extLst>
              <a:ext uri="{FF2B5EF4-FFF2-40B4-BE49-F238E27FC236}">
                <a16:creationId xmlns:a16="http://schemas.microsoft.com/office/drawing/2014/main" id="{2DF587C8-F2C6-4F36-820C-9650FCCECA8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latin typeface="Times" pitchFamily="2" charset="0"/>
              </a:defRPr>
            </a:lvl1pPr>
          </a:lstStyle>
          <a:p>
            <a:endParaRPr lang="en-SG"/>
          </a:p>
        </p:txBody>
      </p:sp>
      <p:sp>
        <p:nvSpPr>
          <p:cNvPr id="14" name="Slide Number Placeholder 5">
            <a:extLst>
              <a:ext uri="{FF2B5EF4-FFF2-40B4-BE49-F238E27FC236}">
                <a16:creationId xmlns:a16="http://schemas.microsoft.com/office/drawing/2014/main" id="{43F5C8AD-6710-4B93-BB41-7373A7E55539}"/>
              </a:ext>
            </a:extLst>
          </p:cNvPr>
          <p:cNvSpPr txBox="1">
            <a:spLocks/>
          </p:cNvSpPr>
          <p:nvPr userDrawn="1"/>
        </p:nvSpPr>
        <p:spPr>
          <a:xfrm>
            <a:off x="8558810" y="0"/>
            <a:ext cx="58519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30EA680-D336-4FF7-8B7A-9848BB0A1C32}" type="slidenum">
              <a:rPr lang="en-GB" smtClean="0">
                <a:solidFill>
                  <a:schemeClr val="bg2">
                    <a:lumMod val="25000"/>
                  </a:schemeClr>
                </a:solidFill>
                <a:latin typeface="Times" pitchFamily="2" charset="0"/>
                <a:cs typeface="Times New Roman" panose="02020603050405020304" pitchFamily="18" charset="0"/>
              </a:rPr>
              <a:pPr/>
              <a:t>‹#›</a:t>
            </a:fld>
            <a:endParaRPr lang="en-GB">
              <a:solidFill>
                <a:schemeClr val="bg2">
                  <a:lumMod val="25000"/>
                </a:schemeClr>
              </a:solidFill>
              <a:latin typeface="Times" pitchFamily="2" charset="0"/>
              <a:cs typeface="Times New Roman" panose="02020603050405020304" pitchFamily="18" charset="0"/>
            </a:endParaRPr>
          </a:p>
        </p:txBody>
      </p:sp>
      <p:pic>
        <p:nvPicPr>
          <p:cNvPr id="12" name="Content Placeholder 7">
            <a:extLst>
              <a:ext uri="{FF2B5EF4-FFF2-40B4-BE49-F238E27FC236}">
                <a16:creationId xmlns:a16="http://schemas.microsoft.com/office/drawing/2014/main" id="{785ED117-293D-FE49-BC65-FD47DCB0E982}"/>
              </a:ext>
            </a:extLst>
          </p:cNvPr>
          <p:cNvPicPr>
            <a:picLocks noChangeAspect="1"/>
          </p:cNvPicPr>
          <p:nvPr userDrawn="1"/>
        </p:nvPicPr>
        <p:blipFill rotWithShape="1">
          <a:blip r:embed="rId26"/>
          <a:srcRect t="31744" b="32544"/>
          <a:stretch/>
        </p:blipFill>
        <p:spPr>
          <a:xfrm>
            <a:off x="6860674" y="13166"/>
            <a:ext cx="1876553" cy="376957"/>
          </a:xfrm>
          <a:prstGeom prst="rect">
            <a:avLst/>
          </a:prstGeom>
        </p:spPr>
      </p:pic>
      <p:graphicFrame>
        <p:nvGraphicFramePr>
          <p:cNvPr id="6" name="Table 6">
            <a:extLst>
              <a:ext uri="{FF2B5EF4-FFF2-40B4-BE49-F238E27FC236}">
                <a16:creationId xmlns:a16="http://schemas.microsoft.com/office/drawing/2014/main" id="{7C96D7D5-FA00-5949-8014-B9DBC731ABCD}"/>
              </a:ext>
            </a:extLst>
          </p:cNvPr>
          <p:cNvGraphicFramePr>
            <a:graphicFrameLocks noGrp="1"/>
          </p:cNvGraphicFramePr>
          <p:nvPr userDrawn="1">
            <p:extLst>
              <p:ext uri="{D42A27DB-BD31-4B8C-83A1-F6EECF244321}">
                <p14:modId xmlns:p14="http://schemas.microsoft.com/office/powerpoint/2010/main" val="1689823603"/>
              </p:ext>
            </p:extLst>
          </p:nvPr>
        </p:nvGraphicFramePr>
        <p:xfrm>
          <a:off x="-499765" y="0"/>
          <a:ext cx="499765" cy="2482812"/>
        </p:xfrm>
        <a:graphic>
          <a:graphicData uri="http://schemas.openxmlformats.org/drawingml/2006/table">
            <a:tbl>
              <a:tblPr firstRow="1" bandRow="1">
                <a:tableStyleId>{2D5ABB26-0587-4C30-8999-92F81FD0307C}</a:tableStyleId>
              </a:tblPr>
              <a:tblGrid>
                <a:gridCol w="499765">
                  <a:extLst>
                    <a:ext uri="{9D8B030D-6E8A-4147-A177-3AD203B41FA5}">
                      <a16:colId xmlns:a16="http://schemas.microsoft.com/office/drawing/2014/main" val="3426671051"/>
                    </a:ext>
                  </a:extLst>
                </a:gridCol>
              </a:tblGrid>
              <a:tr h="348830">
                <a:tc>
                  <a:txBody>
                    <a:bodyPr/>
                    <a:lstStyle/>
                    <a:p>
                      <a:endParaRPr lang="en-US"/>
                    </a:p>
                  </a:txBody>
                  <a:tcPr>
                    <a:solidFill>
                      <a:schemeClr val="bg1"/>
                    </a:solidFill>
                  </a:tcPr>
                </a:tc>
                <a:extLst>
                  <a:ext uri="{0D108BD9-81ED-4DB2-BD59-A6C34878D82A}">
                    <a16:rowId xmlns:a16="http://schemas.microsoft.com/office/drawing/2014/main" val="2843143548"/>
                  </a:ext>
                </a:extLst>
              </a:tr>
              <a:tr h="415118">
                <a:tc>
                  <a:txBody>
                    <a:bodyPr/>
                    <a:lstStyle/>
                    <a:p>
                      <a:endParaRPr lang="en-US">
                        <a:ln>
                          <a:solidFill>
                            <a:schemeClr val="bg1"/>
                          </a:solidFill>
                        </a:ln>
                        <a:solidFill>
                          <a:schemeClr val="bg2"/>
                        </a:solidFill>
                      </a:endParaRPr>
                    </a:p>
                  </a:txBody>
                  <a:tcPr>
                    <a:solidFill>
                      <a:srgbClr val="DD7F5C"/>
                    </a:solidFill>
                  </a:tcPr>
                </a:tc>
                <a:extLst>
                  <a:ext uri="{0D108BD9-81ED-4DB2-BD59-A6C34878D82A}">
                    <a16:rowId xmlns:a16="http://schemas.microsoft.com/office/drawing/2014/main" val="1812830500"/>
                  </a:ext>
                </a:extLst>
              </a:tr>
              <a:tr h="415118">
                <a:tc>
                  <a:txBody>
                    <a:bodyPr/>
                    <a:lstStyle/>
                    <a:p>
                      <a:endParaRPr lang="en-US"/>
                    </a:p>
                  </a:txBody>
                  <a:tcPr>
                    <a:solidFill>
                      <a:srgbClr val="9D1156"/>
                    </a:solidFill>
                  </a:tcPr>
                </a:tc>
                <a:extLst>
                  <a:ext uri="{0D108BD9-81ED-4DB2-BD59-A6C34878D82A}">
                    <a16:rowId xmlns:a16="http://schemas.microsoft.com/office/drawing/2014/main" val="926199723"/>
                  </a:ext>
                </a:extLst>
              </a:tr>
              <a:tr h="415118">
                <a:tc>
                  <a:txBody>
                    <a:bodyPr/>
                    <a:lstStyle/>
                    <a:p>
                      <a:endParaRPr lang="en-US"/>
                    </a:p>
                  </a:txBody>
                  <a:tcPr>
                    <a:solidFill>
                      <a:schemeClr val="bg2"/>
                    </a:solidFill>
                  </a:tcPr>
                </a:tc>
                <a:extLst>
                  <a:ext uri="{0D108BD9-81ED-4DB2-BD59-A6C34878D82A}">
                    <a16:rowId xmlns:a16="http://schemas.microsoft.com/office/drawing/2014/main" val="2472751356"/>
                  </a:ext>
                </a:extLst>
              </a:tr>
              <a:tr h="456580">
                <a:tc>
                  <a:txBody>
                    <a:bodyPr/>
                    <a:lstStyle/>
                    <a:p>
                      <a:endParaRPr lang="en-US"/>
                    </a:p>
                  </a:txBody>
                  <a:tcPr>
                    <a:solidFill>
                      <a:srgbClr val="F3F3F3"/>
                    </a:solidFill>
                  </a:tcPr>
                </a:tc>
                <a:extLst>
                  <a:ext uri="{0D108BD9-81ED-4DB2-BD59-A6C34878D82A}">
                    <a16:rowId xmlns:a16="http://schemas.microsoft.com/office/drawing/2014/main" val="2090693493"/>
                  </a:ext>
                </a:extLst>
              </a:tr>
              <a:tr h="415118">
                <a:tc>
                  <a:txBody>
                    <a:bodyPr/>
                    <a:lstStyle/>
                    <a:p>
                      <a:endParaRPr lang="en-US"/>
                    </a:p>
                  </a:txBody>
                  <a:tcPr>
                    <a:solidFill>
                      <a:srgbClr val="58504F"/>
                    </a:solidFill>
                  </a:tcPr>
                </a:tc>
                <a:extLst>
                  <a:ext uri="{0D108BD9-81ED-4DB2-BD59-A6C34878D82A}">
                    <a16:rowId xmlns:a16="http://schemas.microsoft.com/office/drawing/2014/main" val="2142558531"/>
                  </a:ext>
                </a:extLst>
              </a:tr>
            </a:tbl>
          </a:graphicData>
        </a:graphic>
      </p:graphicFrame>
    </p:spTree>
    <p:extLst>
      <p:ext uri="{BB962C8B-B14F-4D97-AF65-F5344CB8AC3E}">
        <p14:creationId xmlns:p14="http://schemas.microsoft.com/office/powerpoint/2010/main" val="248489143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6" r:id="rId23"/>
    <p:sldLayoutId id="2147483717" r:id="rId24"/>
  </p:sldLayoutIdLst>
  <p:txStyles>
    <p:titleStyle>
      <a:lvl1pPr algn="l" defTabSz="914400" rtl="0" eaLnBrk="1" latinLnBrk="0" hangingPunct="1">
        <a:lnSpc>
          <a:spcPct val="90000"/>
        </a:lnSpc>
        <a:spcBef>
          <a:spcPct val="0"/>
        </a:spcBef>
        <a:buNone/>
        <a:defRPr sz="4400" kern="1200">
          <a:solidFill>
            <a:schemeClr val="tx1"/>
          </a:solidFill>
          <a:latin typeface="Time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hyperlink" Target="mailto:warmmeals@TMT.com" TargetMode="External"/><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3" Type="http://schemas.openxmlformats.org/officeDocument/2006/relationships/hyperlink" Target="https://www.straitstimes.com/singapore/less-kampung-spirit-and-vibrancy-in-newer-towns" TargetMode="External"/><Relationship Id="rId7" Type="http://schemas.openxmlformats.org/officeDocument/2006/relationships/hyperlink" Target="https://dollarsandsense.sg/how-much-does-it-cost-to-run-a-hawker-stall-in-singapore/" TargetMode="External"/><Relationship Id="rId2" Type="http://schemas.openxmlformats.org/officeDocument/2006/relationships/hyperlink" Target="https://borgenproject.org/hunger-in-singapore/"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abs/pii/S0195666318312923" TargetMode="External"/><Relationship Id="rId5" Type="http://schemas.openxmlformats.org/officeDocument/2006/relationships/hyperlink" Target="https://www.channelnewsasia.com/news/commentary/singapore-kampung-spirit-not-a-wish-to-revert-to-the-past-10592846" TargetMode="External"/><Relationship Id="rId4" Type="http://schemas.openxmlformats.org/officeDocument/2006/relationships/hyperlink" Target="https://www.forbes.com/sites/theyec/2019/06/10/why-giving-back-increases-brand-loyalty/?sh=56c52abe70d2"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channelnewsasia.com/news/cnainsider/profit-margins-for-hawker-centre-fare-as-low-as-20-to-30-cents-10948414" TargetMode="External"/><Relationship Id="rId7" Type="http://schemas.openxmlformats.org/officeDocument/2006/relationships/hyperlink" Target="https://www.channelnewsasia.com/news/cnainsider/food-insecurity-hunger-singapore-charity-donations-taskforce-12460350" TargetMode="External"/><Relationship Id="rId2" Type="http://schemas.openxmlformats.org/officeDocument/2006/relationships/hyperlink" Target="https://www.99.co/blog/singapore/5-factors-that-are-killing-hdbs-kampung-spirit/" TargetMode="External"/><Relationship Id="rId1" Type="http://schemas.openxmlformats.org/officeDocument/2006/relationships/slideLayout" Target="../slideLayouts/slideLayout2.xml"/><Relationship Id="rId6" Type="http://schemas.openxmlformats.org/officeDocument/2006/relationships/hyperlink" Target="https://www.straitstimes.com/opinion/st-editorial/voiding-the-kampung-spirit" TargetMode="External"/><Relationship Id="rId5" Type="http://schemas.openxmlformats.org/officeDocument/2006/relationships/hyperlink" Target="https://straitsclan.com/communitykitchen-faq" TargetMode="External"/><Relationship Id="rId4" Type="http://schemas.openxmlformats.org/officeDocument/2006/relationships/hyperlink" Target="https://www.bain.com/insights/esg-investing-global-private-equity-report-2021/?utm_source=linkedin_company&amp;utm_medium=social_organic&amp;utm_content=4548221592&amp;utm_campaign=OS-PE-PEG-GLOBALPRIVATEEQUITYREPORT-2021-03&amp;linkId=112742648"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channelnewsasia.com/news/cnainsider/food-insecurity-singapore-hunger-poverty-12438646#:%7E:text=Locally%2C%20a%20study%20conducted%20by,severe%20food%20insecurity%20in%202018"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7.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5"/>
          <p:cNvSpPr txBox="1">
            <a:spLocks noGrp="1"/>
          </p:cNvSpPr>
          <p:nvPr>
            <p:ph type="subTitle" idx="1"/>
          </p:nvPr>
        </p:nvSpPr>
        <p:spPr>
          <a:xfrm>
            <a:off x="568699" y="2483947"/>
            <a:ext cx="3974829" cy="447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a:ea typeface="Roboto"/>
                <a:cs typeface="Roboto"/>
                <a:sym typeface="Roboto"/>
              </a:rPr>
              <a:t>Food made from the Heart</a:t>
            </a:r>
          </a:p>
        </p:txBody>
      </p:sp>
      <p:sp>
        <p:nvSpPr>
          <p:cNvPr id="60" name="Google Shape;60;p15"/>
          <p:cNvSpPr/>
          <p:nvPr/>
        </p:nvSpPr>
        <p:spPr>
          <a:xfrm>
            <a:off x="7712350" y="2004716"/>
            <a:ext cx="77728" cy="60440"/>
          </a:xfrm>
          <a:custGeom>
            <a:avLst/>
            <a:gdLst/>
            <a:ahLst/>
            <a:cxnLst/>
            <a:rect l="l" t="t" r="r" b="b"/>
            <a:pathLst>
              <a:path w="1807" h="1405" extrusionOk="0">
                <a:moveTo>
                  <a:pt x="807" y="1"/>
                </a:moveTo>
                <a:cubicBezTo>
                  <a:pt x="0" y="1"/>
                  <a:pt x="0" y="1404"/>
                  <a:pt x="807" y="1404"/>
                </a:cubicBezTo>
                <a:cubicBezTo>
                  <a:pt x="1807" y="1404"/>
                  <a:pt x="1807" y="1"/>
                  <a:pt x="807"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7859426" y="1908960"/>
            <a:ext cx="78459" cy="61128"/>
          </a:xfrm>
          <a:custGeom>
            <a:avLst/>
            <a:gdLst/>
            <a:ahLst/>
            <a:cxnLst/>
            <a:rect l="l" t="t" r="r" b="b"/>
            <a:pathLst>
              <a:path w="1824" h="1421" extrusionOk="0">
                <a:moveTo>
                  <a:pt x="807" y="1"/>
                </a:moveTo>
                <a:cubicBezTo>
                  <a:pt x="1" y="1"/>
                  <a:pt x="1" y="1420"/>
                  <a:pt x="807" y="1420"/>
                </a:cubicBezTo>
                <a:cubicBezTo>
                  <a:pt x="1823" y="1420"/>
                  <a:pt x="1823" y="1"/>
                  <a:pt x="807"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7521527" y="1856952"/>
            <a:ext cx="69426" cy="61085"/>
          </a:xfrm>
          <a:custGeom>
            <a:avLst/>
            <a:gdLst/>
            <a:ahLst/>
            <a:cxnLst/>
            <a:rect l="l" t="t" r="r" b="b"/>
            <a:pathLst>
              <a:path w="1614" h="1420" extrusionOk="0">
                <a:moveTo>
                  <a:pt x="807" y="0"/>
                </a:moveTo>
                <a:cubicBezTo>
                  <a:pt x="0" y="0"/>
                  <a:pt x="0" y="1420"/>
                  <a:pt x="807" y="1420"/>
                </a:cubicBezTo>
                <a:cubicBezTo>
                  <a:pt x="1613" y="1420"/>
                  <a:pt x="1613" y="0"/>
                  <a:pt x="807"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9290904" y="2768014"/>
            <a:ext cx="77771" cy="52094"/>
          </a:xfrm>
          <a:custGeom>
            <a:avLst/>
            <a:gdLst/>
            <a:ahLst/>
            <a:cxnLst/>
            <a:rect l="l" t="t" r="r" b="b"/>
            <a:pathLst>
              <a:path w="1808" h="1211" extrusionOk="0">
                <a:moveTo>
                  <a:pt x="1001" y="0"/>
                </a:moveTo>
                <a:cubicBezTo>
                  <a:pt x="1" y="0"/>
                  <a:pt x="1" y="1210"/>
                  <a:pt x="1001" y="1210"/>
                </a:cubicBezTo>
                <a:cubicBezTo>
                  <a:pt x="1807" y="1210"/>
                  <a:pt x="1807" y="0"/>
                  <a:pt x="1001"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9438022" y="2654879"/>
            <a:ext cx="78459" cy="61128"/>
          </a:xfrm>
          <a:custGeom>
            <a:avLst/>
            <a:gdLst/>
            <a:ahLst/>
            <a:cxnLst/>
            <a:rect l="l" t="t" r="r" b="b"/>
            <a:pathLst>
              <a:path w="1824" h="1421" extrusionOk="0">
                <a:moveTo>
                  <a:pt x="807" y="1"/>
                </a:moveTo>
                <a:cubicBezTo>
                  <a:pt x="0" y="1"/>
                  <a:pt x="0" y="1420"/>
                  <a:pt x="807" y="1420"/>
                </a:cubicBezTo>
                <a:cubicBezTo>
                  <a:pt x="1823" y="1420"/>
                  <a:pt x="1823" y="1"/>
                  <a:pt x="807"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8961534" y="2792483"/>
            <a:ext cx="77728" cy="61085"/>
          </a:xfrm>
          <a:custGeom>
            <a:avLst/>
            <a:gdLst/>
            <a:ahLst/>
            <a:cxnLst/>
            <a:rect l="l" t="t" r="r" b="b"/>
            <a:pathLst>
              <a:path w="1807" h="1420" extrusionOk="0">
                <a:moveTo>
                  <a:pt x="807" y="0"/>
                </a:moveTo>
                <a:cubicBezTo>
                  <a:pt x="0" y="0"/>
                  <a:pt x="0" y="1420"/>
                  <a:pt x="807" y="1420"/>
                </a:cubicBezTo>
                <a:cubicBezTo>
                  <a:pt x="1807" y="1420"/>
                  <a:pt x="1807" y="0"/>
                  <a:pt x="807"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6159435" y="4094709"/>
            <a:ext cx="69426" cy="52094"/>
          </a:xfrm>
          <a:custGeom>
            <a:avLst/>
            <a:gdLst/>
            <a:ahLst/>
            <a:cxnLst/>
            <a:rect l="l" t="t" r="r" b="b"/>
            <a:pathLst>
              <a:path w="1614" h="1211" extrusionOk="0">
                <a:moveTo>
                  <a:pt x="807" y="1"/>
                </a:moveTo>
                <a:cubicBezTo>
                  <a:pt x="0" y="1"/>
                  <a:pt x="0" y="1210"/>
                  <a:pt x="807" y="1210"/>
                </a:cubicBezTo>
                <a:cubicBezTo>
                  <a:pt x="1613" y="1210"/>
                  <a:pt x="1613" y="1"/>
                  <a:pt x="807"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5994981" y="3765110"/>
            <a:ext cx="69426" cy="61128"/>
          </a:xfrm>
          <a:custGeom>
            <a:avLst/>
            <a:gdLst/>
            <a:ahLst/>
            <a:cxnLst/>
            <a:rect l="l" t="t" r="r" b="b"/>
            <a:pathLst>
              <a:path w="1614" h="1421" extrusionOk="0">
                <a:moveTo>
                  <a:pt x="807" y="1"/>
                </a:moveTo>
                <a:cubicBezTo>
                  <a:pt x="0" y="1"/>
                  <a:pt x="0" y="1420"/>
                  <a:pt x="807" y="1420"/>
                </a:cubicBezTo>
                <a:cubicBezTo>
                  <a:pt x="1613" y="1420"/>
                  <a:pt x="1613" y="1"/>
                  <a:pt x="807"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5335972" y="4085194"/>
            <a:ext cx="77771" cy="52051"/>
          </a:xfrm>
          <a:custGeom>
            <a:avLst/>
            <a:gdLst/>
            <a:ahLst/>
            <a:cxnLst/>
            <a:rect l="l" t="t" r="r" b="b"/>
            <a:pathLst>
              <a:path w="1808" h="1210" extrusionOk="0">
                <a:moveTo>
                  <a:pt x="1001" y="0"/>
                </a:moveTo>
                <a:cubicBezTo>
                  <a:pt x="1" y="0"/>
                  <a:pt x="1" y="1210"/>
                  <a:pt x="1001" y="1210"/>
                </a:cubicBezTo>
                <a:cubicBezTo>
                  <a:pt x="1807" y="1210"/>
                  <a:pt x="1807" y="0"/>
                  <a:pt x="1001"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6020846" y="4180219"/>
            <a:ext cx="69426" cy="61128"/>
          </a:xfrm>
          <a:custGeom>
            <a:avLst/>
            <a:gdLst/>
            <a:ahLst/>
            <a:cxnLst/>
            <a:rect l="l" t="t" r="r" b="b"/>
            <a:pathLst>
              <a:path w="1614" h="1421" extrusionOk="0">
                <a:moveTo>
                  <a:pt x="807" y="1"/>
                </a:moveTo>
                <a:cubicBezTo>
                  <a:pt x="1" y="1"/>
                  <a:pt x="1" y="1420"/>
                  <a:pt x="807" y="1420"/>
                </a:cubicBezTo>
                <a:cubicBezTo>
                  <a:pt x="1614" y="1420"/>
                  <a:pt x="1614" y="1"/>
                  <a:pt x="807"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6203141" y="3947590"/>
            <a:ext cx="60393" cy="52094"/>
          </a:xfrm>
          <a:custGeom>
            <a:avLst/>
            <a:gdLst/>
            <a:ahLst/>
            <a:cxnLst/>
            <a:rect l="l" t="t" r="r" b="b"/>
            <a:pathLst>
              <a:path w="1404" h="1211" extrusionOk="0">
                <a:moveTo>
                  <a:pt x="597" y="1"/>
                </a:moveTo>
                <a:cubicBezTo>
                  <a:pt x="194" y="1"/>
                  <a:pt x="1" y="194"/>
                  <a:pt x="1" y="598"/>
                </a:cubicBezTo>
                <a:cubicBezTo>
                  <a:pt x="1" y="1001"/>
                  <a:pt x="194" y="1211"/>
                  <a:pt x="597" y="1211"/>
                </a:cubicBezTo>
                <a:lnTo>
                  <a:pt x="807" y="1211"/>
                </a:lnTo>
                <a:cubicBezTo>
                  <a:pt x="1210" y="1211"/>
                  <a:pt x="1404" y="1001"/>
                  <a:pt x="1404" y="598"/>
                </a:cubicBezTo>
                <a:cubicBezTo>
                  <a:pt x="1404" y="194"/>
                  <a:pt x="1210" y="1"/>
                  <a:pt x="807"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5743117" y="2403701"/>
            <a:ext cx="78416" cy="60440"/>
          </a:xfrm>
          <a:custGeom>
            <a:avLst/>
            <a:gdLst/>
            <a:ahLst/>
            <a:cxnLst/>
            <a:rect l="l" t="t" r="r" b="b"/>
            <a:pathLst>
              <a:path w="1823" h="1405" extrusionOk="0">
                <a:moveTo>
                  <a:pt x="1016" y="1"/>
                </a:moveTo>
                <a:cubicBezTo>
                  <a:pt x="0" y="1"/>
                  <a:pt x="0" y="1404"/>
                  <a:pt x="1016" y="1404"/>
                </a:cubicBezTo>
                <a:cubicBezTo>
                  <a:pt x="1823" y="1404"/>
                  <a:pt x="1823" y="1"/>
                  <a:pt x="1016"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5621679" y="2577189"/>
            <a:ext cx="78459" cy="60397"/>
          </a:xfrm>
          <a:custGeom>
            <a:avLst/>
            <a:gdLst/>
            <a:ahLst/>
            <a:cxnLst/>
            <a:rect l="l" t="t" r="r" b="b"/>
            <a:pathLst>
              <a:path w="1824" h="1404" extrusionOk="0">
                <a:moveTo>
                  <a:pt x="807" y="0"/>
                </a:moveTo>
                <a:cubicBezTo>
                  <a:pt x="0" y="0"/>
                  <a:pt x="0" y="1404"/>
                  <a:pt x="807" y="1404"/>
                </a:cubicBezTo>
                <a:cubicBezTo>
                  <a:pt x="1823" y="1404"/>
                  <a:pt x="1823" y="0"/>
                  <a:pt x="807"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5786822" y="2741644"/>
            <a:ext cx="69426" cy="61085"/>
          </a:xfrm>
          <a:custGeom>
            <a:avLst/>
            <a:gdLst/>
            <a:ahLst/>
            <a:cxnLst/>
            <a:rect l="l" t="t" r="r" b="b"/>
            <a:pathLst>
              <a:path w="1614" h="1420" extrusionOk="0">
                <a:moveTo>
                  <a:pt x="807" y="0"/>
                </a:moveTo>
                <a:cubicBezTo>
                  <a:pt x="0" y="0"/>
                  <a:pt x="0" y="1420"/>
                  <a:pt x="807" y="1420"/>
                </a:cubicBezTo>
                <a:cubicBezTo>
                  <a:pt x="1613" y="1420"/>
                  <a:pt x="1613" y="0"/>
                  <a:pt x="807"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590913" y="833443"/>
            <a:ext cx="69426" cy="61128"/>
          </a:xfrm>
          <a:custGeom>
            <a:avLst/>
            <a:gdLst/>
            <a:ahLst/>
            <a:cxnLst/>
            <a:rect l="l" t="t" r="r" b="b"/>
            <a:pathLst>
              <a:path w="1614" h="1421" extrusionOk="0">
                <a:moveTo>
                  <a:pt x="807" y="1"/>
                </a:moveTo>
                <a:cubicBezTo>
                  <a:pt x="0" y="1"/>
                  <a:pt x="0" y="1420"/>
                  <a:pt x="807" y="1420"/>
                </a:cubicBezTo>
                <a:cubicBezTo>
                  <a:pt x="1613" y="1420"/>
                  <a:pt x="1613" y="1"/>
                  <a:pt x="807"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7755368" y="1006931"/>
            <a:ext cx="78416" cy="61085"/>
          </a:xfrm>
          <a:custGeom>
            <a:avLst/>
            <a:gdLst/>
            <a:ahLst/>
            <a:cxnLst/>
            <a:rect l="l" t="t" r="r" b="b"/>
            <a:pathLst>
              <a:path w="1823" h="1420" extrusionOk="0">
                <a:moveTo>
                  <a:pt x="1016" y="0"/>
                </a:moveTo>
                <a:cubicBezTo>
                  <a:pt x="0" y="0"/>
                  <a:pt x="0" y="1420"/>
                  <a:pt x="1016" y="1420"/>
                </a:cubicBezTo>
                <a:cubicBezTo>
                  <a:pt x="1823" y="1420"/>
                  <a:pt x="1823" y="0"/>
                  <a:pt x="1016"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9308240" y="4103742"/>
            <a:ext cx="77771" cy="60397"/>
          </a:xfrm>
          <a:custGeom>
            <a:avLst/>
            <a:gdLst/>
            <a:ahLst/>
            <a:cxnLst/>
            <a:rect l="l" t="t" r="r" b="b"/>
            <a:pathLst>
              <a:path w="1808" h="1404" extrusionOk="0">
                <a:moveTo>
                  <a:pt x="807" y="0"/>
                </a:moveTo>
                <a:cubicBezTo>
                  <a:pt x="1" y="0"/>
                  <a:pt x="1" y="1404"/>
                  <a:pt x="807" y="1404"/>
                </a:cubicBezTo>
                <a:cubicBezTo>
                  <a:pt x="1808" y="1404"/>
                  <a:pt x="1808" y="0"/>
                  <a:pt x="807"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9447056" y="3886548"/>
            <a:ext cx="60393" cy="69430"/>
          </a:xfrm>
          <a:custGeom>
            <a:avLst/>
            <a:gdLst/>
            <a:ahLst/>
            <a:cxnLst/>
            <a:rect l="l" t="t" r="r" b="b"/>
            <a:pathLst>
              <a:path w="1404" h="1614" extrusionOk="0">
                <a:moveTo>
                  <a:pt x="597" y="0"/>
                </a:moveTo>
                <a:cubicBezTo>
                  <a:pt x="403" y="0"/>
                  <a:pt x="0" y="404"/>
                  <a:pt x="0" y="807"/>
                </a:cubicBezTo>
                <a:lnTo>
                  <a:pt x="0" y="1017"/>
                </a:lnTo>
                <a:cubicBezTo>
                  <a:pt x="0" y="1420"/>
                  <a:pt x="403" y="1613"/>
                  <a:pt x="597" y="1613"/>
                </a:cubicBezTo>
                <a:cubicBezTo>
                  <a:pt x="1000" y="1613"/>
                  <a:pt x="1403" y="1420"/>
                  <a:pt x="1403" y="1017"/>
                </a:cubicBezTo>
                <a:lnTo>
                  <a:pt x="1403" y="807"/>
                </a:lnTo>
                <a:cubicBezTo>
                  <a:pt x="1403" y="404"/>
                  <a:pt x="1000" y="0"/>
                  <a:pt x="597"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004506" y="2798995"/>
            <a:ext cx="34756" cy="26413"/>
          </a:xfrm>
          <a:custGeom>
            <a:avLst/>
            <a:gdLst/>
            <a:ahLst/>
            <a:cxnLst/>
            <a:rect l="l" t="t" r="r" b="b"/>
            <a:pathLst>
              <a:path w="808" h="614" extrusionOk="0">
                <a:moveTo>
                  <a:pt x="404" y="0"/>
                </a:moveTo>
                <a:cubicBezTo>
                  <a:pt x="1" y="0"/>
                  <a:pt x="1" y="613"/>
                  <a:pt x="404" y="613"/>
                </a:cubicBezTo>
                <a:cubicBezTo>
                  <a:pt x="807" y="613"/>
                  <a:pt x="807" y="0"/>
                  <a:pt x="404"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60290" y="2949805"/>
            <a:ext cx="34756" cy="26413"/>
          </a:xfrm>
          <a:custGeom>
            <a:avLst/>
            <a:gdLst/>
            <a:ahLst/>
            <a:cxnLst/>
            <a:rect l="l" t="t" r="r" b="b"/>
            <a:pathLst>
              <a:path w="808" h="614" extrusionOk="0">
                <a:moveTo>
                  <a:pt x="404" y="0"/>
                </a:moveTo>
                <a:cubicBezTo>
                  <a:pt x="1" y="0"/>
                  <a:pt x="1" y="613"/>
                  <a:pt x="404" y="613"/>
                </a:cubicBezTo>
                <a:cubicBezTo>
                  <a:pt x="807" y="613"/>
                  <a:pt x="807" y="0"/>
                  <a:pt x="404"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8761493" y="2490467"/>
            <a:ext cx="43746" cy="34715"/>
          </a:xfrm>
          <a:custGeom>
            <a:avLst/>
            <a:gdLst/>
            <a:ahLst/>
            <a:cxnLst/>
            <a:rect l="l" t="t" r="r" b="b"/>
            <a:pathLst>
              <a:path w="1017" h="807" extrusionOk="0">
                <a:moveTo>
                  <a:pt x="403" y="0"/>
                </a:moveTo>
                <a:cubicBezTo>
                  <a:pt x="0" y="0"/>
                  <a:pt x="0" y="807"/>
                  <a:pt x="403" y="807"/>
                </a:cubicBezTo>
                <a:cubicBezTo>
                  <a:pt x="1016" y="807"/>
                  <a:pt x="1016" y="0"/>
                  <a:pt x="403"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229005" y="4180219"/>
            <a:ext cx="43746" cy="26413"/>
          </a:xfrm>
          <a:custGeom>
            <a:avLst/>
            <a:gdLst/>
            <a:ahLst/>
            <a:cxnLst/>
            <a:rect l="l" t="t" r="r" b="b"/>
            <a:pathLst>
              <a:path w="1017" h="614" extrusionOk="0">
                <a:moveTo>
                  <a:pt x="404" y="1"/>
                </a:moveTo>
                <a:cubicBezTo>
                  <a:pt x="1" y="1"/>
                  <a:pt x="1" y="614"/>
                  <a:pt x="404" y="614"/>
                </a:cubicBezTo>
                <a:lnTo>
                  <a:pt x="614" y="614"/>
                </a:lnTo>
                <a:cubicBezTo>
                  <a:pt x="1017" y="614"/>
                  <a:pt x="1017" y="1"/>
                  <a:pt x="614"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480687" y="3951934"/>
            <a:ext cx="25723" cy="34414"/>
          </a:xfrm>
          <a:custGeom>
            <a:avLst/>
            <a:gdLst/>
            <a:ahLst/>
            <a:cxnLst/>
            <a:rect l="l" t="t" r="r" b="b"/>
            <a:pathLst>
              <a:path w="598" h="800" extrusionOk="0">
                <a:moveTo>
                  <a:pt x="299" y="1"/>
                </a:moveTo>
                <a:cubicBezTo>
                  <a:pt x="150" y="1"/>
                  <a:pt x="1" y="102"/>
                  <a:pt x="1" y="303"/>
                </a:cubicBezTo>
                <a:lnTo>
                  <a:pt x="1" y="497"/>
                </a:lnTo>
                <a:cubicBezTo>
                  <a:pt x="1" y="698"/>
                  <a:pt x="150" y="799"/>
                  <a:pt x="299" y="799"/>
                </a:cubicBezTo>
                <a:cubicBezTo>
                  <a:pt x="448" y="799"/>
                  <a:pt x="598" y="698"/>
                  <a:pt x="598" y="497"/>
                </a:cubicBezTo>
                <a:lnTo>
                  <a:pt x="598" y="303"/>
                </a:lnTo>
                <a:cubicBezTo>
                  <a:pt x="598" y="102"/>
                  <a:pt x="448" y="1"/>
                  <a:pt x="299"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769669" y="4232270"/>
            <a:ext cx="34713" cy="34758"/>
          </a:xfrm>
          <a:custGeom>
            <a:avLst/>
            <a:gdLst/>
            <a:ahLst/>
            <a:cxnLst/>
            <a:rect l="l" t="t" r="r" b="b"/>
            <a:pathLst>
              <a:path w="807" h="808" extrusionOk="0">
                <a:moveTo>
                  <a:pt x="404" y="1"/>
                </a:moveTo>
                <a:cubicBezTo>
                  <a:pt x="0" y="1"/>
                  <a:pt x="0" y="807"/>
                  <a:pt x="404" y="807"/>
                </a:cubicBezTo>
                <a:cubicBezTo>
                  <a:pt x="807" y="807"/>
                  <a:pt x="807" y="1"/>
                  <a:pt x="404"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356385" y="1675118"/>
            <a:ext cx="34713" cy="34758"/>
          </a:xfrm>
          <a:custGeom>
            <a:avLst/>
            <a:gdLst/>
            <a:ahLst/>
            <a:cxnLst/>
            <a:rect l="l" t="t" r="r" b="b"/>
            <a:pathLst>
              <a:path w="807" h="808" extrusionOk="0">
                <a:moveTo>
                  <a:pt x="404" y="1"/>
                </a:moveTo>
                <a:cubicBezTo>
                  <a:pt x="0" y="1"/>
                  <a:pt x="0" y="807"/>
                  <a:pt x="404" y="807"/>
                </a:cubicBezTo>
                <a:cubicBezTo>
                  <a:pt x="807" y="807"/>
                  <a:pt x="807" y="1"/>
                  <a:pt x="404"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694972" y="1796556"/>
            <a:ext cx="34756" cy="34758"/>
          </a:xfrm>
          <a:custGeom>
            <a:avLst/>
            <a:gdLst/>
            <a:ahLst/>
            <a:cxnLst/>
            <a:rect l="l" t="t" r="r" b="b"/>
            <a:pathLst>
              <a:path w="808" h="808" extrusionOk="0">
                <a:moveTo>
                  <a:pt x="404" y="1"/>
                </a:moveTo>
                <a:cubicBezTo>
                  <a:pt x="1" y="1"/>
                  <a:pt x="1" y="807"/>
                  <a:pt x="404" y="807"/>
                </a:cubicBezTo>
                <a:cubicBezTo>
                  <a:pt x="807" y="807"/>
                  <a:pt x="807" y="1"/>
                  <a:pt x="404"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7885795" y="794770"/>
            <a:ext cx="25723" cy="34371"/>
          </a:xfrm>
          <a:custGeom>
            <a:avLst/>
            <a:gdLst/>
            <a:ahLst/>
            <a:cxnLst/>
            <a:rect l="l" t="t" r="r" b="b"/>
            <a:pathLst>
              <a:path w="598" h="799" extrusionOk="0">
                <a:moveTo>
                  <a:pt x="299" y="0"/>
                </a:moveTo>
                <a:cubicBezTo>
                  <a:pt x="150" y="0"/>
                  <a:pt x="1" y="101"/>
                  <a:pt x="1" y="303"/>
                </a:cubicBezTo>
                <a:lnTo>
                  <a:pt x="1" y="496"/>
                </a:lnTo>
                <a:cubicBezTo>
                  <a:pt x="1" y="698"/>
                  <a:pt x="150" y="799"/>
                  <a:pt x="299" y="799"/>
                </a:cubicBezTo>
                <a:cubicBezTo>
                  <a:pt x="448" y="799"/>
                  <a:pt x="598" y="698"/>
                  <a:pt x="598" y="496"/>
                </a:cubicBezTo>
                <a:lnTo>
                  <a:pt x="598" y="303"/>
                </a:lnTo>
                <a:cubicBezTo>
                  <a:pt x="598" y="101"/>
                  <a:pt x="448" y="0"/>
                  <a:pt x="299"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7504191" y="1033301"/>
            <a:ext cx="34713" cy="34715"/>
          </a:xfrm>
          <a:custGeom>
            <a:avLst/>
            <a:gdLst/>
            <a:ahLst/>
            <a:cxnLst/>
            <a:rect l="l" t="t" r="r" b="b"/>
            <a:pathLst>
              <a:path w="807" h="807" extrusionOk="0">
                <a:moveTo>
                  <a:pt x="403" y="0"/>
                </a:moveTo>
                <a:cubicBezTo>
                  <a:pt x="0" y="0"/>
                  <a:pt x="0" y="807"/>
                  <a:pt x="403" y="807"/>
                </a:cubicBezTo>
                <a:cubicBezTo>
                  <a:pt x="807" y="807"/>
                  <a:pt x="807" y="0"/>
                  <a:pt x="403" y="0"/>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5578662" y="2359995"/>
            <a:ext cx="43058" cy="34758"/>
          </a:xfrm>
          <a:custGeom>
            <a:avLst/>
            <a:gdLst/>
            <a:ahLst/>
            <a:cxnLst/>
            <a:rect l="l" t="t" r="r" b="b"/>
            <a:pathLst>
              <a:path w="1001" h="808" extrusionOk="0">
                <a:moveTo>
                  <a:pt x="404" y="1"/>
                </a:moveTo>
                <a:cubicBezTo>
                  <a:pt x="0" y="1"/>
                  <a:pt x="0" y="807"/>
                  <a:pt x="404" y="807"/>
                </a:cubicBezTo>
                <a:cubicBezTo>
                  <a:pt x="1000" y="807"/>
                  <a:pt x="1000" y="1"/>
                  <a:pt x="404"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5829839" y="2637543"/>
            <a:ext cx="34713" cy="34758"/>
          </a:xfrm>
          <a:custGeom>
            <a:avLst/>
            <a:gdLst/>
            <a:ahLst/>
            <a:cxnLst/>
            <a:rect l="l" t="t" r="r" b="b"/>
            <a:pathLst>
              <a:path w="807" h="808" extrusionOk="0">
                <a:moveTo>
                  <a:pt x="404" y="1"/>
                </a:moveTo>
                <a:cubicBezTo>
                  <a:pt x="0" y="1"/>
                  <a:pt x="0" y="807"/>
                  <a:pt x="404" y="807"/>
                </a:cubicBezTo>
                <a:cubicBezTo>
                  <a:pt x="807" y="807"/>
                  <a:pt x="807" y="1"/>
                  <a:pt x="404" y="1"/>
                </a:cubicBezTo>
                <a:close/>
              </a:path>
            </a:pathLst>
          </a:custGeom>
          <a:solidFill>
            <a:srgbClr val="E4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8562336" y="982429"/>
            <a:ext cx="572487" cy="711983"/>
          </a:xfrm>
          <a:custGeom>
            <a:avLst/>
            <a:gdLst/>
            <a:ahLst/>
            <a:cxnLst/>
            <a:rect l="l" t="t" r="r" b="b"/>
            <a:pathLst>
              <a:path w="13309" h="16551" extrusionOk="0">
                <a:moveTo>
                  <a:pt x="8028" y="1"/>
                </a:moveTo>
                <a:cubicBezTo>
                  <a:pt x="7979" y="1"/>
                  <a:pt x="7927" y="10"/>
                  <a:pt x="7872" y="29"/>
                </a:cubicBezTo>
                <a:cubicBezTo>
                  <a:pt x="4436" y="1029"/>
                  <a:pt x="1823" y="3658"/>
                  <a:pt x="807" y="7288"/>
                </a:cubicBezTo>
                <a:cubicBezTo>
                  <a:pt x="0" y="10111"/>
                  <a:pt x="210" y="14950"/>
                  <a:pt x="3630" y="16159"/>
                </a:cubicBezTo>
                <a:cubicBezTo>
                  <a:pt x="4290" y="16429"/>
                  <a:pt x="4950" y="16551"/>
                  <a:pt x="5595" y="16551"/>
                </a:cubicBezTo>
                <a:cubicBezTo>
                  <a:pt x="8306" y="16551"/>
                  <a:pt x="10758" y="14407"/>
                  <a:pt x="11905" y="12127"/>
                </a:cubicBezTo>
                <a:cubicBezTo>
                  <a:pt x="12711" y="10514"/>
                  <a:pt x="13308" y="8691"/>
                  <a:pt x="13308" y="7078"/>
                </a:cubicBezTo>
                <a:cubicBezTo>
                  <a:pt x="13114" y="4868"/>
                  <a:pt x="12308" y="2852"/>
                  <a:pt x="11501" y="1029"/>
                </a:cubicBezTo>
                <a:cubicBezTo>
                  <a:pt x="11414" y="779"/>
                  <a:pt x="11187" y="668"/>
                  <a:pt x="10968" y="668"/>
                </a:cubicBezTo>
                <a:cubicBezTo>
                  <a:pt x="10664" y="668"/>
                  <a:pt x="10373" y="882"/>
                  <a:pt x="10485" y="1239"/>
                </a:cubicBezTo>
                <a:cubicBezTo>
                  <a:pt x="11695" y="4255"/>
                  <a:pt x="12905" y="7078"/>
                  <a:pt x="11695" y="10304"/>
                </a:cubicBezTo>
                <a:cubicBezTo>
                  <a:pt x="10779" y="12713"/>
                  <a:pt x="8333" y="15622"/>
                  <a:pt x="5449" y="15622"/>
                </a:cubicBezTo>
                <a:cubicBezTo>
                  <a:pt x="5185" y="15622"/>
                  <a:pt x="4917" y="15598"/>
                  <a:pt x="4646" y="15546"/>
                </a:cubicBezTo>
                <a:cubicBezTo>
                  <a:pt x="1210" y="14740"/>
                  <a:pt x="1017" y="9901"/>
                  <a:pt x="1823" y="7288"/>
                </a:cubicBezTo>
                <a:cubicBezTo>
                  <a:pt x="2823" y="4255"/>
                  <a:pt x="5049" y="2045"/>
                  <a:pt x="8066" y="1029"/>
                </a:cubicBezTo>
                <a:cubicBezTo>
                  <a:pt x="8622" y="853"/>
                  <a:pt x="8501" y="1"/>
                  <a:pt x="8028"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91" name="Google Shape;91;p15"/>
          <p:cNvSpPr/>
          <p:nvPr/>
        </p:nvSpPr>
        <p:spPr>
          <a:xfrm>
            <a:off x="8396462" y="430842"/>
            <a:ext cx="451744" cy="854500"/>
          </a:xfrm>
          <a:custGeom>
            <a:avLst/>
            <a:gdLst/>
            <a:ahLst/>
            <a:cxnLst/>
            <a:rect l="l" t="t" r="r" b="b"/>
            <a:pathLst>
              <a:path w="10502" h="19864" extrusionOk="0">
                <a:moveTo>
                  <a:pt x="9790" y="0"/>
                </a:moveTo>
                <a:cubicBezTo>
                  <a:pt x="9632" y="0"/>
                  <a:pt x="9473" y="71"/>
                  <a:pt x="9350" y="252"/>
                </a:cubicBezTo>
                <a:cubicBezTo>
                  <a:pt x="6124" y="6301"/>
                  <a:pt x="3108" y="12753"/>
                  <a:pt x="285" y="19012"/>
                </a:cubicBezTo>
                <a:cubicBezTo>
                  <a:pt x="0" y="19434"/>
                  <a:pt x="416" y="19863"/>
                  <a:pt x="758" y="19863"/>
                </a:cubicBezTo>
                <a:cubicBezTo>
                  <a:pt x="900" y="19863"/>
                  <a:pt x="1030" y="19789"/>
                  <a:pt x="1092" y="19609"/>
                </a:cubicBezTo>
                <a:cubicBezTo>
                  <a:pt x="3914" y="13157"/>
                  <a:pt x="6931" y="6914"/>
                  <a:pt x="10367" y="656"/>
                </a:cubicBezTo>
                <a:cubicBezTo>
                  <a:pt x="10501" y="375"/>
                  <a:pt x="10151" y="0"/>
                  <a:pt x="9790"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92" name="Google Shape;92;p15"/>
          <p:cNvSpPr/>
          <p:nvPr/>
        </p:nvSpPr>
        <p:spPr>
          <a:xfrm>
            <a:off x="8532852" y="468344"/>
            <a:ext cx="451830" cy="724114"/>
          </a:xfrm>
          <a:custGeom>
            <a:avLst/>
            <a:gdLst/>
            <a:ahLst/>
            <a:cxnLst/>
            <a:rect l="l" t="t" r="r" b="b"/>
            <a:pathLst>
              <a:path w="10504" h="16833" extrusionOk="0">
                <a:moveTo>
                  <a:pt x="9774" y="0"/>
                </a:moveTo>
                <a:cubicBezTo>
                  <a:pt x="9622" y="0"/>
                  <a:pt x="9469" y="74"/>
                  <a:pt x="9350" y="254"/>
                </a:cubicBezTo>
                <a:cubicBezTo>
                  <a:pt x="6527" y="5690"/>
                  <a:pt x="3511" y="10933"/>
                  <a:pt x="285" y="15982"/>
                </a:cubicBezTo>
                <a:cubicBezTo>
                  <a:pt x="0" y="16403"/>
                  <a:pt x="319" y="16833"/>
                  <a:pt x="673" y="16833"/>
                </a:cubicBezTo>
                <a:cubicBezTo>
                  <a:pt x="820" y="16833"/>
                  <a:pt x="973" y="16758"/>
                  <a:pt x="1091" y="16578"/>
                </a:cubicBezTo>
                <a:cubicBezTo>
                  <a:pt x="4318" y="11336"/>
                  <a:pt x="7544" y="6094"/>
                  <a:pt x="10366" y="851"/>
                </a:cubicBezTo>
                <a:cubicBezTo>
                  <a:pt x="10503" y="430"/>
                  <a:pt x="10141" y="0"/>
                  <a:pt x="9774"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93" name="Google Shape;93;p15"/>
          <p:cNvSpPr/>
          <p:nvPr/>
        </p:nvSpPr>
        <p:spPr>
          <a:xfrm>
            <a:off x="8761493" y="1114523"/>
            <a:ext cx="312289" cy="436972"/>
          </a:xfrm>
          <a:custGeom>
            <a:avLst/>
            <a:gdLst/>
            <a:ahLst/>
            <a:cxnLst/>
            <a:rect l="l" t="t" r="r" b="b"/>
            <a:pathLst>
              <a:path w="7260" h="10158" extrusionOk="0">
                <a:moveTo>
                  <a:pt x="6856" y="1"/>
                </a:moveTo>
                <a:cubicBezTo>
                  <a:pt x="2614" y="1001"/>
                  <a:pt x="1" y="6453"/>
                  <a:pt x="2824" y="10082"/>
                </a:cubicBezTo>
                <a:cubicBezTo>
                  <a:pt x="2875" y="10134"/>
                  <a:pt x="2941" y="10158"/>
                  <a:pt x="3008" y="10158"/>
                </a:cubicBezTo>
                <a:cubicBezTo>
                  <a:pt x="3190" y="10158"/>
                  <a:pt x="3369" y="9975"/>
                  <a:pt x="3227" y="9679"/>
                </a:cubicBezTo>
                <a:cubicBezTo>
                  <a:pt x="598" y="6453"/>
                  <a:pt x="3017" y="1404"/>
                  <a:pt x="6856" y="404"/>
                </a:cubicBezTo>
                <a:cubicBezTo>
                  <a:pt x="7259" y="404"/>
                  <a:pt x="7050" y="1"/>
                  <a:pt x="6856"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94" name="Google Shape;94;p15"/>
          <p:cNvSpPr/>
          <p:nvPr/>
        </p:nvSpPr>
        <p:spPr>
          <a:xfrm>
            <a:off x="8996022" y="1663891"/>
            <a:ext cx="93558" cy="32048"/>
          </a:xfrm>
          <a:custGeom>
            <a:avLst/>
            <a:gdLst/>
            <a:ahLst/>
            <a:cxnLst/>
            <a:rect l="l" t="t" r="r" b="b"/>
            <a:pathLst>
              <a:path w="2175" h="745" extrusionOk="0">
                <a:moveTo>
                  <a:pt x="1919" y="1"/>
                </a:moveTo>
                <a:cubicBezTo>
                  <a:pt x="1884" y="1"/>
                  <a:pt x="1846" y="16"/>
                  <a:pt x="1807" y="52"/>
                </a:cubicBezTo>
                <a:cubicBezTo>
                  <a:pt x="1508" y="157"/>
                  <a:pt x="1258" y="209"/>
                  <a:pt x="1033" y="209"/>
                </a:cubicBezTo>
                <a:cubicBezTo>
                  <a:pt x="807" y="209"/>
                  <a:pt x="605" y="157"/>
                  <a:pt x="404" y="52"/>
                </a:cubicBezTo>
                <a:cubicBezTo>
                  <a:pt x="0" y="52"/>
                  <a:pt x="0" y="455"/>
                  <a:pt x="194" y="665"/>
                </a:cubicBezTo>
                <a:cubicBezTo>
                  <a:pt x="372" y="721"/>
                  <a:pt x="549" y="745"/>
                  <a:pt x="725" y="745"/>
                </a:cubicBezTo>
                <a:cubicBezTo>
                  <a:pt x="1155" y="745"/>
                  <a:pt x="1582" y="604"/>
                  <a:pt x="2017" y="455"/>
                </a:cubicBezTo>
                <a:cubicBezTo>
                  <a:pt x="2174" y="298"/>
                  <a:pt x="2075" y="1"/>
                  <a:pt x="1919"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95" name="Google Shape;95;p15"/>
          <p:cNvSpPr/>
          <p:nvPr/>
        </p:nvSpPr>
        <p:spPr>
          <a:xfrm>
            <a:off x="9117459" y="1591320"/>
            <a:ext cx="60393" cy="57471"/>
          </a:xfrm>
          <a:custGeom>
            <a:avLst/>
            <a:gdLst/>
            <a:ahLst/>
            <a:cxnLst/>
            <a:rect l="l" t="t" r="r" b="b"/>
            <a:pathLst>
              <a:path w="1404" h="1336" extrusionOk="0">
                <a:moveTo>
                  <a:pt x="1108" y="0"/>
                </a:moveTo>
                <a:cubicBezTo>
                  <a:pt x="1000" y="0"/>
                  <a:pt x="886" y="47"/>
                  <a:pt x="807" y="126"/>
                </a:cubicBezTo>
                <a:cubicBezTo>
                  <a:pt x="807" y="529"/>
                  <a:pt x="597" y="739"/>
                  <a:pt x="194" y="933"/>
                </a:cubicBezTo>
                <a:cubicBezTo>
                  <a:pt x="0" y="933"/>
                  <a:pt x="194" y="1336"/>
                  <a:pt x="403" y="1336"/>
                </a:cubicBezTo>
                <a:cubicBezTo>
                  <a:pt x="807" y="933"/>
                  <a:pt x="1210" y="739"/>
                  <a:pt x="1403" y="336"/>
                </a:cubicBezTo>
                <a:cubicBezTo>
                  <a:pt x="1403" y="98"/>
                  <a:pt x="1263" y="0"/>
                  <a:pt x="1108"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96" name="Google Shape;96;p15"/>
          <p:cNvSpPr/>
          <p:nvPr/>
        </p:nvSpPr>
        <p:spPr>
          <a:xfrm>
            <a:off x="4659259" y="1982433"/>
            <a:ext cx="850019" cy="826839"/>
          </a:xfrm>
          <a:custGeom>
            <a:avLst/>
            <a:gdLst/>
            <a:ahLst/>
            <a:cxnLst/>
            <a:rect l="l" t="t" r="r" b="b"/>
            <a:pathLst>
              <a:path w="19761" h="19221" extrusionOk="0">
                <a:moveTo>
                  <a:pt x="10115" y="899"/>
                </a:moveTo>
                <a:cubicBezTo>
                  <a:pt x="11909" y="899"/>
                  <a:pt x="13743" y="1295"/>
                  <a:pt x="15115" y="2535"/>
                </a:cubicBezTo>
                <a:cubicBezTo>
                  <a:pt x="16534" y="3938"/>
                  <a:pt x="17744" y="5955"/>
                  <a:pt x="17937" y="7971"/>
                </a:cubicBezTo>
                <a:cubicBezTo>
                  <a:pt x="18744" y="12213"/>
                  <a:pt x="16131" y="16649"/>
                  <a:pt x="11889" y="17859"/>
                </a:cubicBezTo>
                <a:cubicBezTo>
                  <a:pt x="11120" y="18102"/>
                  <a:pt x="10304" y="18218"/>
                  <a:pt x="9478" y="18218"/>
                </a:cubicBezTo>
                <a:cubicBezTo>
                  <a:pt x="5533" y="18218"/>
                  <a:pt x="1370" y="15568"/>
                  <a:pt x="1210" y="11407"/>
                </a:cubicBezTo>
                <a:cubicBezTo>
                  <a:pt x="1001" y="6971"/>
                  <a:pt x="3823" y="2938"/>
                  <a:pt x="7662" y="1116"/>
                </a:cubicBezTo>
                <a:cubicBezTo>
                  <a:pt x="8436" y="987"/>
                  <a:pt x="9272" y="899"/>
                  <a:pt x="10115" y="899"/>
                </a:cubicBezTo>
                <a:close/>
                <a:moveTo>
                  <a:pt x="10520" y="0"/>
                </a:moveTo>
                <a:cubicBezTo>
                  <a:pt x="9486" y="0"/>
                  <a:pt x="8433" y="120"/>
                  <a:pt x="7441" y="279"/>
                </a:cubicBezTo>
                <a:lnTo>
                  <a:pt x="7441" y="279"/>
                </a:lnTo>
                <a:cubicBezTo>
                  <a:pt x="7383" y="279"/>
                  <a:pt x="7322" y="289"/>
                  <a:pt x="7259" y="309"/>
                </a:cubicBezTo>
                <a:cubicBezTo>
                  <a:pt x="7126" y="309"/>
                  <a:pt x="7040" y="357"/>
                  <a:pt x="6995" y="431"/>
                </a:cubicBezTo>
                <a:lnTo>
                  <a:pt x="6995" y="431"/>
                </a:lnTo>
                <a:cubicBezTo>
                  <a:pt x="3503" y="2090"/>
                  <a:pt x="986" y="5451"/>
                  <a:pt x="404" y="9181"/>
                </a:cubicBezTo>
                <a:cubicBezTo>
                  <a:pt x="1" y="11004"/>
                  <a:pt x="1" y="13213"/>
                  <a:pt x="1210" y="14826"/>
                </a:cubicBezTo>
                <a:cubicBezTo>
                  <a:pt x="2210" y="16649"/>
                  <a:pt x="4033" y="17859"/>
                  <a:pt x="5840" y="18456"/>
                </a:cubicBezTo>
                <a:cubicBezTo>
                  <a:pt x="7068" y="18972"/>
                  <a:pt x="8317" y="19221"/>
                  <a:pt x="9539" y="19221"/>
                </a:cubicBezTo>
                <a:cubicBezTo>
                  <a:pt x="12136" y="19221"/>
                  <a:pt x="14615" y="18098"/>
                  <a:pt x="16534" y="16036"/>
                </a:cubicBezTo>
                <a:cubicBezTo>
                  <a:pt x="19147" y="13213"/>
                  <a:pt x="19760" y="9181"/>
                  <a:pt x="18341" y="5551"/>
                </a:cubicBezTo>
                <a:cubicBezTo>
                  <a:pt x="17744" y="3745"/>
                  <a:pt x="16324" y="1922"/>
                  <a:pt x="14518" y="922"/>
                </a:cubicBezTo>
                <a:cubicBezTo>
                  <a:pt x="13372" y="234"/>
                  <a:pt x="11965" y="0"/>
                  <a:pt x="10520" y="0"/>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4746240" y="2075565"/>
            <a:ext cx="649914" cy="646510"/>
          </a:xfrm>
          <a:custGeom>
            <a:avLst/>
            <a:gdLst/>
            <a:ahLst/>
            <a:cxnLst/>
            <a:rect l="l" t="t" r="r" b="b"/>
            <a:pathLst>
              <a:path w="15109" h="15029" extrusionOk="0">
                <a:moveTo>
                  <a:pt x="7599" y="641"/>
                </a:moveTo>
                <a:cubicBezTo>
                  <a:pt x="9843" y="641"/>
                  <a:pt x="11980" y="1358"/>
                  <a:pt x="13093" y="3596"/>
                </a:cubicBezTo>
                <a:cubicBezTo>
                  <a:pt x="14512" y="6419"/>
                  <a:pt x="14302" y="10855"/>
                  <a:pt x="12093" y="13065"/>
                </a:cubicBezTo>
                <a:cubicBezTo>
                  <a:pt x="11027" y="13997"/>
                  <a:pt x="9718" y="14402"/>
                  <a:pt x="8384" y="14402"/>
                </a:cubicBezTo>
                <a:cubicBezTo>
                  <a:pt x="5683" y="14402"/>
                  <a:pt x="2881" y="12741"/>
                  <a:pt x="1801" y="10452"/>
                </a:cubicBezTo>
                <a:cubicBezTo>
                  <a:pt x="1" y="6625"/>
                  <a:pt x="1998" y="2415"/>
                  <a:pt x="5796" y="790"/>
                </a:cubicBezTo>
                <a:lnTo>
                  <a:pt x="5796" y="790"/>
                </a:lnTo>
                <a:cubicBezTo>
                  <a:pt x="5808" y="785"/>
                  <a:pt x="5821" y="780"/>
                  <a:pt x="5834" y="773"/>
                </a:cubicBezTo>
                <a:lnTo>
                  <a:pt x="5834" y="773"/>
                </a:lnTo>
                <a:cubicBezTo>
                  <a:pt x="5834" y="773"/>
                  <a:pt x="5834" y="773"/>
                  <a:pt x="5834" y="773"/>
                </a:cubicBezTo>
                <a:cubicBezTo>
                  <a:pt x="5868" y="773"/>
                  <a:pt x="5898" y="769"/>
                  <a:pt x="5924" y="761"/>
                </a:cubicBezTo>
                <a:lnTo>
                  <a:pt x="5924" y="761"/>
                </a:lnTo>
                <a:cubicBezTo>
                  <a:pt x="6480" y="685"/>
                  <a:pt x="7042" y="641"/>
                  <a:pt x="7599" y="641"/>
                </a:cubicBezTo>
                <a:close/>
                <a:moveTo>
                  <a:pt x="7792" y="1"/>
                </a:moveTo>
                <a:cubicBezTo>
                  <a:pt x="7094" y="1"/>
                  <a:pt x="6373" y="62"/>
                  <a:pt x="5640" y="160"/>
                </a:cubicBezTo>
                <a:cubicBezTo>
                  <a:pt x="2608" y="1370"/>
                  <a:pt x="398" y="4193"/>
                  <a:pt x="398" y="7419"/>
                </a:cubicBezTo>
                <a:cubicBezTo>
                  <a:pt x="398" y="10855"/>
                  <a:pt x="2608" y="13678"/>
                  <a:pt x="5834" y="14678"/>
                </a:cubicBezTo>
                <a:cubicBezTo>
                  <a:pt x="6578" y="14912"/>
                  <a:pt x="7334" y="15028"/>
                  <a:pt x="8073" y="15028"/>
                </a:cubicBezTo>
                <a:cubicBezTo>
                  <a:pt x="10538" y="15028"/>
                  <a:pt x="12820" y="13740"/>
                  <a:pt x="13899" y="11258"/>
                </a:cubicBezTo>
                <a:cubicBezTo>
                  <a:pt x="15109" y="8629"/>
                  <a:pt x="14915" y="5000"/>
                  <a:pt x="13302" y="2580"/>
                </a:cubicBezTo>
                <a:cubicBezTo>
                  <a:pt x="11922" y="601"/>
                  <a:pt x="9969" y="1"/>
                  <a:pt x="7792"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5390549" y="2126154"/>
            <a:ext cx="248498" cy="190869"/>
          </a:xfrm>
          <a:custGeom>
            <a:avLst/>
            <a:gdLst/>
            <a:ahLst/>
            <a:cxnLst/>
            <a:rect l="l" t="t" r="r" b="b"/>
            <a:pathLst>
              <a:path w="5777" h="4437" extrusionOk="0">
                <a:moveTo>
                  <a:pt x="4777" y="1"/>
                </a:moveTo>
                <a:cubicBezTo>
                  <a:pt x="3357" y="194"/>
                  <a:pt x="1954" y="597"/>
                  <a:pt x="534" y="1210"/>
                </a:cubicBezTo>
                <a:cubicBezTo>
                  <a:pt x="1" y="1383"/>
                  <a:pt x="267" y="2047"/>
                  <a:pt x="755" y="2047"/>
                </a:cubicBezTo>
                <a:cubicBezTo>
                  <a:pt x="813" y="2047"/>
                  <a:pt x="874" y="2037"/>
                  <a:pt x="937" y="2017"/>
                </a:cubicBezTo>
                <a:cubicBezTo>
                  <a:pt x="2050" y="1453"/>
                  <a:pt x="3340" y="1244"/>
                  <a:pt x="4481" y="1051"/>
                </a:cubicBezTo>
                <a:lnTo>
                  <a:pt x="4481" y="1051"/>
                </a:lnTo>
                <a:cubicBezTo>
                  <a:pt x="4553" y="1448"/>
                  <a:pt x="4593" y="1894"/>
                  <a:pt x="4675" y="2352"/>
                </a:cubicBezTo>
                <a:lnTo>
                  <a:pt x="4675" y="2352"/>
                </a:lnTo>
                <a:cubicBezTo>
                  <a:pt x="3563" y="2856"/>
                  <a:pt x="2452" y="3050"/>
                  <a:pt x="1341" y="3420"/>
                </a:cubicBezTo>
                <a:cubicBezTo>
                  <a:pt x="744" y="3420"/>
                  <a:pt x="1147" y="4436"/>
                  <a:pt x="1744" y="4436"/>
                </a:cubicBezTo>
                <a:cubicBezTo>
                  <a:pt x="2954" y="4033"/>
                  <a:pt x="4373" y="3630"/>
                  <a:pt x="5583" y="3017"/>
                </a:cubicBezTo>
                <a:cubicBezTo>
                  <a:pt x="5777" y="3017"/>
                  <a:pt x="5777" y="2614"/>
                  <a:pt x="5777" y="2420"/>
                </a:cubicBezTo>
                <a:cubicBezTo>
                  <a:pt x="5583" y="1807"/>
                  <a:pt x="5373" y="1001"/>
                  <a:pt x="5180" y="404"/>
                </a:cubicBezTo>
                <a:cubicBezTo>
                  <a:pt x="5180" y="194"/>
                  <a:pt x="4970" y="1"/>
                  <a:pt x="4777"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4945151" y="2235719"/>
            <a:ext cx="155628" cy="134602"/>
          </a:xfrm>
          <a:custGeom>
            <a:avLst/>
            <a:gdLst/>
            <a:ahLst/>
            <a:cxnLst/>
            <a:rect l="l" t="t" r="r" b="b"/>
            <a:pathLst>
              <a:path w="3618" h="3129" extrusionOk="0">
                <a:moveTo>
                  <a:pt x="1620" y="424"/>
                </a:moveTo>
                <a:lnTo>
                  <a:pt x="1620" y="424"/>
                </a:lnTo>
                <a:cubicBezTo>
                  <a:pt x="1671" y="452"/>
                  <a:pt x="1738" y="470"/>
                  <a:pt x="1823" y="470"/>
                </a:cubicBezTo>
                <a:cubicBezTo>
                  <a:pt x="1899" y="445"/>
                  <a:pt x="1970" y="433"/>
                  <a:pt x="2036" y="433"/>
                </a:cubicBezTo>
                <a:cubicBezTo>
                  <a:pt x="2960" y="433"/>
                  <a:pt x="2940" y="2733"/>
                  <a:pt x="1704" y="2733"/>
                </a:cubicBezTo>
                <a:cubicBezTo>
                  <a:pt x="1615" y="2733"/>
                  <a:pt x="1521" y="2721"/>
                  <a:pt x="1420" y="2696"/>
                </a:cubicBezTo>
                <a:cubicBezTo>
                  <a:pt x="0" y="2486"/>
                  <a:pt x="210" y="680"/>
                  <a:pt x="1420" y="470"/>
                </a:cubicBezTo>
                <a:cubicBezTo>
                  <a:pt x="1504" y="470"/>
                  <a:pt x="1571" y="452"/>
                  <a:pt x="1620" y="424"/>
                </a:cubicBezTo>
                <a:close/>
                <a:moveTo>
                  <a:pt x="2038" y="0"/>
                </a:moveTo>
                <a:cubicBezTo>
                  <a:pt x="1908" y="0"/>
                  <a:pt x="1766" y="21"/>
                  <a:pt x="1613" y="67"/>
                </a:cubicBezTo>
                <a:cubicBezTo>
                  <a:pt x="1589" y="67"/>
                  <a:pt x="1568" y="73"/>
                  <a:pt x="1551" y="84"/>
                </a:cubicBezTo>
                <a:lnTo>
                  <a:pt x="1551" y="84"/>
                </a:lnTo>
                <a:cubicBezTo>
                  <a:pt x="1513" y="73"/>
                  <a:pt x="1470" y="67"/>
                  <a:pt x="1420" y="67"/>
                </a:cubicBezTo>
                <a:cubicBezTo>
                  <a:pt x="613" y="67"/>
                  <a:pt x="0" y="680"/>
                  <a:pt x="0" y="1680"/>
                </a:cubicBezTo>
                <a:cubicBezTo>
                  <a:pt x="0" y="2404"/>
                  <a:pt x="495" y="3128"/>
                  <a:pt x="1320" y="3128"/>
                </a:cubicBezTo>
                <a:cubicBezTo>
                  <a:pt x="1413" y="3128"/>
                  <a:pt x="1511" y="3119"/>
                  <a:pt x="1613" y="3099"/>
                </a:cubicBezTo>
                <a:cubicBezTo>
                  <a:pt x="3476" y="3099"/>
                  <a:pt x="3618" y="0"/>
                  <a:pt x="2038" y="0"/>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5101259" y="2351693"/>
            <a:ext cx="95794" cy="104102"/>
          </a:xfrm>
          <a:custGeom>
            <a:avLst/>
            <a:gdLst/>
            <a:ahLst/>
            <a:cxnLst/>
            <a:rect l="l" t="t" r="r" b="b"/>
            <a:pathLst>
              <a:path w="2227" h="2420" extrusionOk="0">
                <a:moveTo>
                  <a:pt x="1229" y="585"/>
                </a:moveTo>
                <a:cubicBezTo>
                  <a:pt x="1414" y="739"/>
                  <a:pt x="1614" y="926"/>
                  <a:pt x="1614" y="1210"/>
                </a:cubicBezTo>
                <a:cubicBezTo>
                  <a:pt x="1614" y="1403"/>
                  <a:pt x="1420" y="1807"/>
                  <a:pt x="1210" y="1807"/>
                </a:cubicBezTo>
                <a:cubicBezTo>
                  <a:pt x="1099" y="1851"/>
                  <a:pt x="1005" y="1871"/>
                  <a:pt x="927" y="1871"/>
                </a:cubicBezTo>
                <a:cubicBezTo>
                  <a:pt x="300" y="1871"/>
                  <a:pt x="658" y="597"/>
                  <a:pt x="1017" y="597"/>
                </a:cubicBezTo>
                <a:cubicBezTo>
                  <a:pt x="1055" y="638"/>
                  <a:pt x="1093" y="656"/>
                  <a:pt x="1128" y="656"/>
                </a:cubicBezTo>
                <a:cubicBezTo>
                  <a:pt x="1171" y="656"/>
                  <a:pt x="1208" y="628"/>
                  <a:pt x="1229" y="585"/>
                </a:cubicBezTo>
                <a:close/>
                <a:moveTo>
                  <a:pt x="1210" y="0"/>
                </a:moveTo>
                <a:cubicBezTo>
                  <a:pt x="1124" y="0"/>
                  <a:pt x="995" y="81"/>
                  <a:pt x="916" y="170"/>
                </a:cubicBezTo>
                <a:lnTo>
                  <a:pt x="916" y="170"/>
                </a:lnTo>
                <a:cubicBezTo>
                  <a:pt x="889" y="166"/>
                  <a:pt x="863" y="164"/>
                  <a:pt x="838" y="164"/>
                </a:cubicBezTo>
                <a:cubicBezTo>
                  <a:pt x="365" y="164"/>
                  <a:pt x="210" y="849"/>
                  <a:pt x="210" y="1210"/>
                </a:cubicBezTo>
                <a:cubicBezTo>
                  <a:pt x="1" y="1807"/>
                  <a:pt x="404" y="2210"/>
                  <a:pt x="1017" y="2420"/>
                </a:cubicBezTo>
                <a:cubicBezTo>
                  <a:pt x="1420" y="2420"/>
                  <a:pt x="2017" y="2016"/>
                  <a:pt x="2017" y="1403"/>
                </a:cubicBezTo>
                <a:cubicBezTo>
                  <a:pt x="2227" y="807"/>
                  <a:pt x="1823" y="403"/>
                  <a:pt x="1210" y="0"/>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4962572" y="2452181"/>
            <a:ext cx="104053" cy="93434"/>
          </a:xfrm>
          <a:custGeom>
            <a:avLst/>
            <a:gdLst/>
            <a:ahLst/>
            <a:cxnLst/>
            <a:rect l="l" t="t" r="r" b="b"/>
            <a:pathLst>
              <a:path w="2419" h="2172" extrusionOk="0">
                <a:moveTo>
                  <a:pt x="1116" y="400"/>
                </a:moveTo>
                <a:cubicBezTo>
                  <a:pt x="1331" y="400"/>
                  <a:pt x="1475" y="544"/>
                  <a:pt x="1612" y="680"/>
                </a:cubicBezTo>
                <a:cubicBezTo>
                  <a:pt x="2015" y="1084"/>
                  <a:pt x="1821" y="1487"/>
                  <a:pt x="1418" y="1697"/>
                </a:cubicBezTo>
                <a:cubicBezTo>
                  <a:pt x="1357" y="1753"/>
                  <a:pt x="1280" y="1776"/>
                  <a:pt x="1196" y="1776"/>
                </a:cubicBezTo>
                <a:cubicBezTo>
                  <a:pt x="992" y="1776"/>
                  <a:pt x="749" y="1636"/>
                  <a:pt x="611" y="1487"/>
                </a:cubicBezTo>
                <a:cubicBezTo>
                  <a:pt x="611" y="1293"/>
                  <a:pt x="402" y="1084"/>
                  <a:pt x="402" y="890"/>
                </a:cubicBezTo>
                <a:cubicBezTo>
                  <a:pt x="565" y="890"/>
                  <a:pt x="601" y="647"/>
                  <a:pt x="700" y="538"/>
                </a:cubicBezTo>
                <a:lnTo>
                  <a:pt x="700" y="538"/>
                </a:lnTo>
                <a:cubicBezTo>
                  <a:pt x="734" y="538"/>
                  <a:pt x="770" y="522"/>
                  <a:pt x="805" y="487"/>
                </a:cubicBezTo>
                <a:cubicBezTo>
                  <a:pt x="850" y="487"/>
                  <a:pt x="885" y="468"/>
                  <a:pt x="911" y="440"/>
                </a:cubicBezTo>
                <a:lnTo>
                  <a:pt x="911" y="440"/>
                </a:lnTo>
                <a:cubicBezTo>
                  <a:pt x="986" y="412"/>
                  <a:pt x="1054" y="400"/>
                  <a:pt x="1116" y="400"/>
                </a:cubicBezTo>
                <a:close/>
                <a:moveTo>
                  <a:pt x="1093" y="1"/>
                </a:moveTo>
                <a:cubicBezTo>
                  <a:pt x="934" y="1"/>
                  <a:pt x="772" y="27"/>
                  <a:pt x="611" y="84"/>
                </a:cubicBezTo>
                <a:cubicBezTo>
                  <a:pt x="601" y="93"/>
                  <a:pt x="592" y="103"/>
                  <a:pt x="584" y="113"/>
                </a:cubicBezTo>
                <a:lnTo>
                  <a:pt x="584" y="113"/>
                </a:lnTo>
                <a:cubicBezTo>
                  <a:pt x="1" y="280"/>
                  <a:pt x="20" y="1124"/>
                  <a:pt x="208" y="1487"/>
                </a:cubicBezTo>
                <a:cubicBezTo>
                  <a:pt x="354" y="1948"/>
                  <a:pt x="737" y="2172"/>
                  <a:pt x="1172" y="2172"/>
                </a:cubicBezTo>
                <a:cubicBezTo>
                  <a:pt x="1315" y="2172"/>
                  <a:pt x="1464" y="2148"/>
                  <a:pt x="1612" y="2100"/>
                </a:cubicBezTo>
                <a:cubicBezTo>
                  <a:pt x="2224" y="1890"/>
                  <a:pt x="2418" y="1084"/>
                  <a:pt x="2224" y="487"/>
                </a:cubicBezTo>
                <a:cubicBezTo>
                  <a:pt x="1930" y="192"/>
                  <a:pt x="1523" y="1"/>
                  <a:pt x="1093"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5"/>
          <p:cNvGrpSpPr/>
          <p:nvPr/>
        </p:nvGrpSpPr>
        <p:grpSpPr>
          <a:xfrm>
            <a:off x="6397097" y="79170"/>
            <a:ext cx="1266718" cy="1560137"/>
            <a:chOff x="2835725" y="-80126"/>
            <a:chExt cx="1342003" cy="1652862"/>
          </a:xfrm>
        </p:grpSpPr>
        <p:sp>
          <p:nvSpPr>
            <p:cNvPr id="103" name="Google Shape;103;p15"/>
            <p:cNvSpPr/>
            <p:nvPr/>
          </p:nvSpPr>
          <p:spPr>
            <a:xfrm>
              <a:off x="2835725" y="-80126"/>
              <a:ext cx="494406" cy="680965"/>
            </a:xfrm>
            <a:custGeom>
              <a:avLst/>
              <a:gdLst/>
              <a:ahLst/>
              <a:cxnLst/>
              <a:rect l="l" t="t" r="r" b="b"/>
              <a:pathLst>
                <a:path w="10847" h="14940" extrusionOk="0">
                  <a:moveTo>
                    <a:pt x="858" y="0"/>
                  </a:moveTo>
                  <a:cubicBezTo>
                    <a:pt x="440" y="0"/>
                    <a:pt x="0" y="333"/>
                    <a:pt x="291" y="775"/>
                  </a:cubicBezTo>
                  <a:cubicBezTo>
                    <a:pt x="3517" y="5405"/>
                    <a:pt x="6534" y="10050"/>
                    <a:pt x="9760" y="14680"/>
                  </a:cubicBezTo>
                  <a:cubicBezTo>
                    <a:pt x="9824" y="14866"/>
                    <a:pt x="9960" y="14939"/>
                    <a:pt x="10109" y="14939"/>
                  </a:cubicBezTo>
                  <a:cubicBezTo>
                    <a:pt x="10448" y="14939"/>
                    <a:pt x="10847" y="14557"/>
                    <a:pt x="10566" y="14276"/>
                  </a:cubicBezTo>
                  <a:cubicBezTo>
                    <a:pt x="7550" y="9437"/>
                    <a:pt x="4324" y="4808"/>
                    <a:pt x="1291" y="162"/>
                  </a:cubicBezTo>
                  <a:cubicBezTo>
                    <a:pt x="1179" y="50"/>
                    <a:pt x="1020" y="0"/>
                    <a:pt x="858"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04" name="Google Shape;104;p15"/>
            <p:cNvSpPr/>
            <p:nvPr/>
          </p:nvSpPr>
          <p:spPr>
            <a:xfrm>
              <a:off x="2998626" y="-38011"/>
              <a:ext cx="395452" cy="576405"/>
            </a:xfrm>
            <a:custGeom>
              <a:avLst/>
              <a:gdLst/>
              <a:ahLst/>
              <a:cxnLst/>
              <a:rect l="l" t="t" r="r" b="b"/>
              <a:pathLst>
                <a:path w="8676" h="12646" extrusionOk="0">
                  <a:moveTo>
                    <a:pt x="729" y="0"/>
                  </a:moveTo>
                  <a:cubicBezTo>
                    <a:pt x="362" y="0"/>
                    <a:pt x="0" y="430"/>
                    <a:pt x="137" y="851"/>
                  </a:cubicBezTo>
                  <a:cubicBezTo>
                    <a:pt x="2766" y="4690"/>
                    <a:pt x="5186" y="8513"/>
                    <a:pt x="7605" y="12352"/>
                  </a:cubicBezTo>
                  <a:cubicBezTo>
                    <a:pt x="7745" y="12559"/>
                    <a:pt x="7934" y="12646"/>
                    <a:pt x="8103" y="12646"/>
                  </a:cubicBezTo>
                  <a:cubicBezTo>
                    <a:pt x="8422" y="12646"/>
                    <a:pt x="8675" y="12339"/>
                    <a:pt x="8412" y="11949"/>
                  </a:cubicBezTo>
                  <a:cubicBezTo>
                    <a:pt x="5992" y="7916"/>
                    <a:pt x="3573" y="4077"/>
                    <a:pt x="1153" y="254"/>
                  </a:cubicBezTo>
                  <a:cubicBezTo>
                    <a:pt x="1035" y="74"/>
                    <a:pt x="881" y="0"/>
                    <a:pt x="729"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05" name="Google Shape;105;p15"/>
            <p:cNvSpPr/>
            <p:nvPr/>
          </p:nvSpPr>
          <p:spPr>
            <a:xfrm>
              <a:off x="3133496" y="564552"/>
              <a:ext cx="524261" cy="1008184"/>
            </a:xfrm>
            <a:custGeom>
              <a:avLst/>
              <a:gdLst/>
              <a:ahLst/>
              <a:cxnLst/>
              <a:rect l="l" t="t" r="r" b="b"/>
              <a:pathLst>
                <a:path w="11502" h="22119" extrusionOk="0">
                  <a:moveTo>
                    <a:pt x="3436" y="0"/>
                  </a:moveTo>
                  <a:cubicBezTo>
                    <a:pt x="3309" y="0"/>
                    <a:pt x="3171" y="39"/>
                    <a:pt x="3033" y="132"/>
                  </a:cubicBezTo>
                  <a:cubicBezTo>
                    <a:pt x="1614" y="1342"/>
                    <a:pt x="1" y="2955"/>
                    <a:pt x="210" y="5181"/>
                  </a:cubicBezTo>
                  <a:cubicBezTo>
                    <a:pt x="210" y="7391"/>
                    <a:pt x="1614" y="9407"/>
                    <a:pt x="2630" y="11230"/>
                  </a:cubicBezTo>
                  <a:cubicBezTo>
                    <a:pt x="4033" y="13440"/>
                    <a:pt x="5453" y="15456"/>
                    <a:pt x="6856" y="17472"/>
                  </a:cubicBezTo>
                  <a:cubicBezTo>
                    <a:pt x="7663" y="18489"/>
                    <a:pt x="8276" y="19489"/>
                    <a:pt x="9082" y="20295"/>
                  </a:cubicBezTo>
                  <a:cubicBezTo>
                    <a:pt x="9485" y="20908"/>
                    <a:pt x="10082" y="21908"/>
                    <a:pt x="10889" y="22118"/>
                  </a:cubicBezTo>
                  <a:cubicBezTo>
                    <a:pt x="11098" y="22118"/>
                    <a:pt x="11292" y="22118"/>
                    <a:pt x="11502" y="21908"/>
                  </a:cubicBezTo>
                  <a:lnTo>
                    <a:pt x="11502" y="21715"/>
                  </a:lnTo>
                  <a:cubicBezTo>
                    <a:pt x="11502" y="21505"/>
                    <a:pt x="11502" y="21312"/>
                    <a:pt x="11292" y="21102"/>
                  </a:cubicBezTo>
                  <a:lnTo>
                    <a:pt x="11292" y="20908"/>
                  </a:lnTo>
                  <a:cubicBezTo>
                    <a:pt x="11225" y="20885"/>
                    <a:pt x="11158" y="20874"/>
                    <a:pt x="11093" y="20874"/>
                  </a:cubicBezTo>
                  <a:cubicBezTo>
                    <a:pt x="10991" y="20874"/>
                    <a:pt x="10893" y="20900"/>
                    <a:pt x="10805" y="20944"/>
                  </a:cubicBezTo>
                  <a:lnTo>
                    <a:pt x="10805" y="20944"/>
                  </a:lnTo>
                  <a:cubicBezTo>
                    <a:pt x="10380" y="20566"/>
                    <a:pt x="9806" y="19615"/>
                    <a:pt x="9485" y="19295"/>
                  </a:cubicBezTo>
                  <a:cubicBezTo>
                    <a:pt x="8872" y="18489"/>
                    <a:pt x="8066" y="17472"/>
                    <a:pt x="7469" y="16666"/>
                  </a:cubicBezTo>
                  <a:cubicBezTo>
                    <a:pt x="6259" y="15053"/>
                    <a:pt x="5243" y="13440"/>
                    <a:pt x="4243" y="11827"/>
                  </a:cubicBezTo>
                  <a:cubicBezTo>
                    <a:pt x="3227" y="10214"/>
                    <a:pt x="1823" y="8197"/>
                    <a:pt x="1420" y="6391"/>
                  </a:cubicBezTo>
                  <a:cubicBezTo>
                    <a:pt x="614" y="3971"/>
                    <a:pt x="2017" y="2358"/>
                    <a:pt x="3840" y="745"/>
                  </a:cubicBezTo>
                  <a:cubicBezTo>
                    <a:pt x="4150" y="435"/>
                    <a:pt x="3859" y="0"/>
                    <a:pt x="3436"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06" name="Google Shape;106;p15"/>
            <p:cNvSpPr/>
            <p:nvPr/>
          </p:nvSpPr>
          <p:spPr>
            <a:xfrm>
              <a:off x="3340381" y="438935"/>
              <a:ext cx="835481" cy="814196"/>
            </a:xfrm>
            <a:custGeom>
              <a:avLst/>
              <a:gdLst/>
              <a:ahLst/>
              <a:cxnLst/>
              <a:rect l="l" t="t" r="r" b="b"/>
              <a:pathLst>
                <a:path w="18330" h="17863" extrusionOk="0">
                  <a:moveTo>
                    <a:pt x="4148" y="1"/>
                  </a:moveTo>
                  <a:cubicBezTo>
                    <a:pt x="2834" y="1"/>
                    <a:pt x="1253" y="323"/>
                    <a:pt x="301" y="1275"/>
                  </a:cubicBezTo>
                  <a:cubicBezTo>
                    <a:pt x="0" y="1576"/>
                    <a:pt x="265" y="2101"/>
                    <a:pt x="586" y="2101"/>
                  </a:cubicBezTo>
                  <a:cubicBezTo>
                    <a:pt x="695" y="2101"/>
                    <a:pt x="811" y="2040"/>
                    <a:pt x="914" y="1888"/>
                  </a:cubicBezTo>
                  <a:cubicBezTo>
                    <a:pt x="1720" y="1275"/>
                    <a:pt x="3124" y="1082"/>
                    <a:pt x="4140" y="1082"/>
                  </a:cubicBezTo>
                  <a:cubicBezTo>
                    <a:pt x="5350" y="1082"/>
                    <a:pt x="6156" y="1485"/>
                    <a:pt x="6963" y="2291"/>
                  </a:cubicBezTo>
                  <a:cubicBezTo>
                    <a:pt x="8366" y="3905"/>
                    <a:pt x="9576" y="5711"/>
                    <a:pt x="10786" y="7324"/>
                  </a:cubicBezTo>
                  <a:cubicBezTo>
                    <a:pt x="13205" y="10550"/>
                    <a:pt x="15431" y="13986"/>
                    <a:pt x="17238" y="17615"/>
                  </a:cubicBezTo>
                  <a:cubicBezTo>
                    <a:pt x="17355" y="17790"/>
                    <a:pt x="17508" y="17862"/>
                    <a:pt x="17654" y="17862"/>
                  </a:cubicBezTo>
                  <a:cubicBezTo>
                    <a:pt x="18009" y="17862"/>
                    <a:pt x="18330" y="17436"/>
                    <a:pt x="18044" y="17002"/>
                  </a:cubicBezTo>
                  <a:cubicBezTo>
                    <a:pt x="15834" y="12373"/>
                    <a:pt x="12802" y="8340"/>
                    <a:pt x="9576" y="4098"/>
                  </a:cubicBezTo>
                  <a:cubicBezTo>
                    <a:pt x="8366" y="2485"/>
                    <a:pt x="7366" y="469"/>
                    <a:pt x="5140" y="65"/>
                  </a:cubicBezTo>
                  <a:cubicBezTo>
                    <a:pt x="4841" y="24"/>
                    <a:pt x="4504" y="1"/>
                    <a:pt x="4148"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07" name="Google Shape;107;p15"/>
            <p:cNvSpPr/>
            <p:nvPr/>
          </p:nvSpPr>
          <p:spPr>
            <a:xfrm>
              <a:off x="3598361" y="1208866"/>
              <a:ext cx="579367" cy="359307"/>
            </a:xfrm>
            <a:custGeom>
              <a:avLst/>
              <a:gdLst/>
              <a:ahLst/>
              <a:cxnLst/>
              <a:rect l="l" t="t" r="r" b="b"/>
              <a:pathLst>
                <a:path w="12711" h="7883" extrusionOk="0">
                  <a:moveTo>
                    <a:pt x="12104" y="0"/>
                  </a:moveTo>
                  <a:cubicBezTo>
                    <a:pt x="12008" y="0"/>
                    <a:pt x="11901" y="33"/>
                    <a:pt x="11787" y="110"/>
                  </a:cubicBezTo>
                  <a:cubicBezTo>
                    <a:pt x="7948" y="2127"/>
                    <a:pt x="4319" y="4756"/>
                    <a:pt x="496" y="6966"/>
                  </a:cubicBezTo>
                  <a:cubicBezTo>
                    <a:pt x="0" y="7292"/>
                    <a:pt x="307" y="7882"/>
                    <a:pt x="758" y="7882"/>
                  </a:cubicBezTo>
                  <a:cubicBezTo>
                    <a:pt x="864" y="7882"/>
                    <a:pt x="979" y="7849"/>
                    <a:pt x="1093" y="7772"/>
                  </a:cubicBezTo>
                  <a:cubicBezTo>
                    <a:pt x="4722" y="5562"/>
                    <a:pt x="8352" y="2933"/>
                    <a:pt x="12384" y="917"/>
                  </a:cubicBezTo>
                  <a:cubicBezTo>
                    <a:pt x="12710" y="591"/>
                    <a:pt x="12509" y="0"/>
                    <a:pt x="12104"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08" name="Google Shape;108;p15"/>
            <p:cNvSpPr/>
            <p:nvPr/>
          </p:nvSpPr>
          <p:spPr>
            <a:xfrm>
              <a:off x="3325841" y="631509"/>
              <a:ext cx="552475" cy="692679"/>
            </a:xfrm>
            <a:custGeom>
              <a:avLst/>
              <a:gdLst/>
              <a:ahLst/>
              <a:cxnLst/>
              <a:rect l="l" t="t" r="r" b="b"/>
              <a:pathLst>
                <a:path w="12121" h="15197" extrusionOk="0">
                  <a:moveTo>
                    <a:pt x="1976" y="704"/>
                  </a:moveTo>
                  <a:cubicBezTo>
                    <a:pt x="3552" y="3051"/>
                    <a:pt x="5314" y="5398"/>
                    <a:pt x="6878" y="7745"/>
                  </a:cubicBezTo>
                  <a:cubicBezTo>
                    <a:pt x="7878" y="8954"/>
                    <a:pt x="8685" y="10164"/>
                    <a:pt x="9701" y="11374"/>
                  </a:cubicBezTo>
                  <a:cubicBezTo>
                    <a:pt x="10104" y="11971"/>
                    <a:pt x="10701" y="12584"/>
                    <a:pt x="10911" y="13390"/>
                  </a:cubicBezTo>
                  <a:cubicBezTo>
                    <a:pt x="11105" y="13390"/>
                    <a:pt x="11105" y="13584"/>
                    <a:pt x="11314" y="13794"/>
                  </a:cubicBezTo>
                  <a:cubicBezTo>
                    <a:pt x="11105" y="13987"/>
                    <a:pt x="10701" y="14197"/>
                    <a:pt x="10508" y="14390"/>
                  </a:cubicBezTo>
                  <a:cubicBezTo>
                    <a:pt x="10298" y="14390"/>
                    <a:pt x="10104" y="13987"/>
                    <a:pt x="10104" y="13794"/>
                  </a:cubicBezTo>
                  <a:cubicBezTo>
                    <a:pt x="8685" y="11568"/>
                    <a:pt x="7072" y="9761"/>
                    <a:pt x="5669" y="7745"/>
                  </a:cubicBezTo>
                  <a:cubicBezTo>
                    <a:pt x="5070" y="7146"/>
                    <a:pt x="1211" y="1181"/>
                    <a:pt x="1976" y="704"/>
                  </a:cubicBezTo>
                  <a:close/>
                  <a:moveTo>
                    <a:pt x="2013" y="0"/>
                  </a:moveTo>
                  <a:cubicBezTo>
                    <a:pt x="1875" y="0"/>
                    <a:pt x="1732" y="68"/>
                    <a:pt x="1701" y="186"/>
                  </a:cubicBezTo>
                  <a:lnTo>
                    <a:pt x="1701" y="186"/>
                  </a:lnTo>
                  <a:cubicBezTo>
                    <a:pt x="0" y="1013"/>
                    <a:pt x="3281" y="5562"/>
                    <a:pt x="3846" y="6325"/>
                  </a:cubicBezTo>
                  <a:cubicBezTo>
                    <a:pt x="5862" y="9148"/>
                    <a:pt x="8282" y="11971"/>
                    <a:pt x="9895" y="15003"/>
                  </a:cubicBezTo>
                  <a:cubicBezTo>
                    <a:pt x="10104" y="15197"/>
                    <a:pt x="10298" y="15197"/>
                    <a:pt x="10298" y="15197"/>
                  </a:cubicBezTo>
                  <a:cubicBezTo>
                    <a:pt x="11105" y="15003"/>
                    <a:pt x="12121" y="14794"/>
                    <a:pt x="12121" y="13794"/>
                  </a:cubicBezTo>
                  <a:cubicBezTo>
                    <a:pt x="11911" y="13181"/>
                    <a:pt x="11314" y="12584"/>
                    <a:pt x="10911" y="12181"/>
                  </a:cubicBezTo>
                  <a:cubicBezTo>
                    <a:pt x="10298" y="11374"/>
                    <a:pt x="9895" y="10358"/>
                    <a:pt x="9298" y="9551"/>
                  </a:cubicBezTo>
                  <a:cubicBezTo>
                    <a:pt x="6942" y="6614"/>
                    <a:pt x="4585" y="3661"/>
                    <a:pt x="2408" y="350"/>
                  </a:cubicBezTo>
                  <a:lnTo>
                    <a:pt x="2408" y="350"/>
                  </a:lnTo>
                  <a:cubicBezTo>
                    <a:pt x="2449" y="190"/>
                    <a:pt x="2357" y="40"/>
                    <a:pt x="2198" y="40"/>
                  </a:cubicBezTo>
                  <a:cubicBezTo>
                    <a:pt x="2191" y="40"/>
                    <a:pt x="2185" y="40"/>
                    <a:pt x="2179" y="40"/>
                  </a:cubicBezTo>
                  <a:lnTo>
                    <a:pt x="2179" y="40"/>
                  </a:lnTo>
                  <a:cubicBezTo>
                    <a:pt x="2131" y="13"/>
                    <a:pt x="2073" y="0"/>
                    <a:pt x="2013"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09" name="Google Shape;109;p15"/>
            <p:cNvSpPr/>
            <p:nvPr/>
          </p:nvSpPr>
          <p:spPr>
            <a:xfrm>
              <a:off x="3301730" y="728366"/>
              <a:ext cx="436018" cy="654757"/>
            </a:xfrm>
            <a:custGeom>
              <a:avLst/>
              <a:gdLst/>
              <a:ahLst/>
              <a:cxnLst/>
              <a:rect l="l" t="t" r="r" b="b"/>
              <a:pathLst>
                <a:path w="9566" h="14365" extrusionOk="0">
                  <a:moveTo>
                    <a:pt x="430" y="1"/>
                  </a:moveTo>
                  <a:cubicBezTo>
                    <a:pt x="263" y="1"/>
                    <a:pt x="0" y="286"/>
                    <a:pt x="149" y="571"/>
                  </a:cubicBezTo>
                  <a:cubicBezTo>
                    <a:pt x="2359" y="5410"/>
                    <a:pt x="6601" y="9249"/>
                    <a:pt x="8811" y="14282"/>
                  </a:cubicBezTo>
                  <a:cubicBezTo>
                    <a:pt x="8867" y="14338"/>
                    <a:pt x="8952" y="14364"/>
                    <a:pt x="9042" y="14364"/>
                  </a:cubicBezTo>
                  <a:cubicBezTo>
                    <a:pt x="9285" y="14364"/>
                    <a:pt x="9565" y="14173"/>
                    <a:pt x="9424" y="13878"/>
                  </a:cubicBezTo>
                  <a:cubicBezTo>
                    <a:pt x="7004" y="8846"/>
                    <a:pt x="2972" y="5216"/>
                    <a:pt x="552" y="168"/>
                  </a:cubicBezTo>
                  <a:cubicBezTo>
                    <a:pt x="552" y="50"/>
                    <a:pt x="499" y="1"/>
                    <a:pt x="430"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10" name="Google Shape;110;p15"/>
            <p:cNvSpPr/>
            <p:nvPr/>
          </p:nvSpPr>
          <p:spPr>
            <a:xfrm>
              <a:off x="3225384" y="719569"/>
              <a:ext cx="510405" cy="684384"/>
            </a:xfrm>
            <a:custGeom>
              <a:avLst/>
              <a:gdLst/>
              <a:ahLst/>
              <a:cxnLst/>
              <a:rect l="l" t="t" r="r" b="b"/>
              <a:pathLst>
                <a:path w="11198" h="15015" extrusionOk="0">
                  <a:moveTo>
                    <a:pt x="1667" y="0"/>
                  </a:moveTo>
                  <a:cubicBezTo>
                    <a:pt x="1570" y="0"/>
                    <a:pt x="1477" y="49"/>
                    <a:pt x="1420" y="167"/>
                  </a:cubicBezTo>
                  <a:cubicBezTo>
                    <a:pt x="1" y="3183"/>
                    <a:pt x="2824" y="6410"/>
                    <a:pt x="4647" y="8636"/>
                  </a:cubicBezTo>
                  <a:cubicBezTo>
                    <a:pt x="5856" y="10249"/>
                    <a:pt x="7066" y="11652"/>
                    <a:pt x="8276" y="13265"/>
                  </a:cubicBezTo>
                  <a:cubicBezTo>
                    <a:pt x="8780" y="13783"/>
                    <a:pt x="9584" y="15015"/>
                    <a:pt x="10424" y="15015"/>
                  </a:cubicBezTo>
                  <a:cubicBezTo>
                    <a:pt x="10578" y="15015"/>
                    <a:pt x="10734" y="14973"/>
                    <a:pt x="10889" y="14878"/>
                  </a:cubicBezTo>
                  <a:cubicBezTo>
                    <a:pt x="11198" y="14569"/>
                    <a:pt x="11034" y="14147"/>
                    <a:pt x="10759" y="14147"/>
                  </a:cubicBezTo>
                  <a:cubicBezTo>
                    <a:pt x="10675" y="14147"/>
                    <a:pt x="10580" y="14187"/>
                    <a:pt x="10486" y="14281"/>
                  </a:cubicBezTo>
                  <a:cubicBezTo>
                    <a:pt x="10465" y="14295"/>
                    <a:pt x="10440" y="14302"/>
                    <a:pt x="10412" y="14302"/>
                  </a:cubicBezTo>
                  <a:cubicBezTo>
                    <a:pt x="9602" y="14302"/>
                    <a:pt x="5633" y="9011"/>
                    <a:pt x="5243" y="8232"/>
                  </a:cubicBezTo>
                  <a:cubicBezTo>
                    <a:pt x="3630" y="6410"/>
                    <a:pt x="808" y="3183"/>
                    <a:pt x="2017" y="570"/>
                  </a:cubicBezTo>
                  <a:cubicBezTo>
                    <a:pt x="2166" y="285"/>
                    <a:pt x="1903" y="0"/>
                    <a:pt x="1667"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11" name="Google Shape;111;p15"/>
            <p:cNvSpPr/>
            <p:nvPr/>
          </p:nvSpPr>
          <p:spPr>
            <a:xfrm>
              <a:off x="3476299" y="594726"/>
              <a:ext cx="491398" cy="650563"/>
            </a:xfrm>
            <a:custGeom>
              <a:avLst/>
              <a:gdLst/>
              <a:ahLst/>
              <a:cxnLst/>
              <a:rect l="l" t="t" r="r" b="b"/>
              <a:pathLst>
                <a:path w="10781" h="14273" extrusionOk="0">
                  <a:moveTo>
                    <a:pt x="524" y="1"/>
                  </a:moveTo>
                  <a:cubicBezTo>
                    <a:pt x="281" y="1"/>
                    <a:pt x="0" y="192"/>
                    <a:pt x="142" y="487"/>
                  </a:cubicBezTo>
                  <a:cubicBezTo>
                    <a:pt x="3368" y="5116"/>
                    <a:pt x="6594" y="9761"/>
                    <a:pt x="10030" y="14197"/>
                  </a:cubicBezTo>
                  <a:cubicBezTo>
                    <a:pt x="10081" y="14249"/>
                    <a:pt x="10162" y="14273"/>
                    <a:pt x="10250" y="14273"/>
                  </a:cubicBezTo>
                  <a:cubicBezTo>
                    <a:pt x="10491" y="14273"/>
                    <a:pt x="10780" y="14090"/>
                    <a:pt x="10626" y="13794"/>
                  </a:cubicBezTo>
                  <a:cubicBezTo>
                    <a:pt x="7207" y="9358"/>
                    <a:pt x="3981" y="4922"/>
                    <a:pt x="755" y="83"/>
                  </a:cubicBezTo>
                  <a:cubicBezTo>
                    <a:pt x="698" y="27"/>
                    <a:pt x="613" y="1"/>
                    <a:pt x="524"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12" name="Google Shape;112;p15"/>
            <p:cNvSpPr/>
            <p:nvPr/>
          </p:nvSpPr>
          <p:spPr>
            <a:xfrm>
              <a:off x="3476527" y="583149"/>
              <a:ext cx="530460" cy="655395"/>
            </a:xfrm>
            <a:custGeom>
              <a:avLst/>
              <a:gdLst/>
              <a:ahLst/>
              <a:cxnLst/>
              <a:rect l="l" t="t" r="r" b="b"/>
              <a:pathLst>
                <a:path w="11638" h="14379" extrusionOk="0">
                  <a:moveTo>
                    <a:pt x="1483" y="0"/>
                  </a:moveTo>
                  <a:cubicBezTo>
                    <a:pt x="1126" y="0"/>
                    <a:pt x="747" y="102"/>
                    <a:pt x="346" y="337"/>
                  </a:cubicBezTo>
                  <a:cubicBezTo>
                    <a:pt x="1" y="503"/>
                    <a:pt x="248" y="977"/>
                    <a:pt x="447" y="977"/>
                  </a:cubicBezTo>
                  <a:cubicBezTo>
                    <a:pt x="480" y="977"/>
                    <a:pt x="512" y="964"/>
                    <a:pt x="540" y="934"/>
                  </a:cubicBezTo>
                  <a:cubicBezTo>
                    <a:pt x="850" y="728"/>
                    <a:pt x="1149" y="639"/>
                    <a:pt x="1433" y="639"/>
                  </a:cubicBezTo>
                  <a:cubicBezTo>
                    <a:pt x="2818" y="639"/>
                    <a:pt x="3870" y="2753"/>
                    <a:pt x="4379" y="3757"/>
                  </a:cubicBezTo>
                  <a:cubicBezTo>
                    <a:pt x="5185" y="4967"/>
                    <a:pt x="5992" y="5983"/>
                    <a:pt x="6798" y="7193"/>
                  </a:cubicBezTo>
                  <a:lnTo>
                    <a:pt x="9218" y="10822"/>
                  </a:lnTo>
                  <a:lnTo>
                    <a:pt x="10428" y="12629"/>
                  </a:lnTo>
                  <a:cubicBezTo>
                    <a:pt x="10831" y="13435"/>
                    <a:pt x="10831" y="13242"/>
                    <a:pt x="10025" y="13838"/>
                  </a:cubicBezTo>
                  <a:cubicBezTo>
                    <a:pt x="9866" y="13997"/>
                    <a:pt x="10059" y="14378"/>
                    <a:pt x="10337" y="14378"/>
                  </a:cubicBezTo>
                  <a:cubicBezTo>
                    <a:pt x="10426" y="14378"/>
                    <a:pt x="10524" y="14339"/>
                    <a:pt x="10621" y="14242"/>
                  </a:cubicBezTo>
                  <a:cubicBezTo>
                    <a:pt x="10831" y="14048"/>
                    <a:pt x="11234" y="13838"/>
                    <a:pt x="11638" y="13435"/>
                  </a:cubicBezTo>
                  <a:lnTo>
                    <a:pt x="11638" y="13032"/>
                  </a:lnTo>
                  <a:cubicBezTo>
                    <a:pt x="9621" y="10015"/>
                    <a:pt x="7395" y="6983"/>
                    <a:pt x="5379" y="3757"/>
                  </a:cubicBezTo>
                  <a:cubicBezTo>
                    <a:pt x="4545" y="2586"/>
                    <a:pt x="3283" y="0"/>
                    <a:pt x="1483"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grpSp>
      <p:sp>
        <p:nvSpPr>
          <p:cNvPr id="113" name="Google Shape;113;p15"/>
          <p:cNvSpPr/>
          <p:nvPr/>
        </p:nvSpPr>
        <p:spPr>
          <a:xfrm>
            <a:off x="6490710" y="3693530"/>
            <a:ext cx="464347" cy="273118"/>
          </a:xfrm>
          <a:custGeom>
            <a:avLst/>
            <a:gdLst/>
            <a:ahLst/>
            <a:cxnLst/>
            <a:rect l="l" t="t" r="r" b="b"/>
            <a:pathLst>
              <a:path w="10795" h="6349" extrusionOk="0">
                <a:moveTo>
                  <a:pt x="371" y="0"/>
                </a:moveTo>
                <a:cubicBezTo>
                  <a:pt x="108" y="0"/>
                  <a:pt x="0" y="297"/>
                  <a:pt x="171" y="455"/>
                </a:cubicBezTo>
                <a:cubicBezTo>
                  <a:pt x="1978" y="1471"/>
                  <a:pt x="3397" y="2681"/>
                  <a:pt x="4800" y="3487"/>
                </a:cubicBezTo>
                <a:cubicBezTo>
                  <a:pt x="6623" y="4487"/>
                  <a:pt x="8236" y="5504"/>
                  <a:pt x="10043" y="6310"/>
                </a:cubicBezTo>
                <a:cubicBezTo>
                  <a:pt x="10098" y="6337"/>
                  <a:pt x="10153" y="6348"/>
                  <a:pt x="10206" y="6348"/>
                </a:cubicBezTo>
                <a:cubicBezTo>
                  <a:pt x="10541" y="6348"/>
                  <a:pt x="10794" y="5878"/>
                  <a:pt x="10446" y="5697"/>
                </a:cubicBezTo>
                <a:cubicBezTo>
                  <a:pt x="8639" y="4891"/>
                  <a:pt x="6817" y="4084"/>
                  <a:pt x="5204" y="2874"/>
                </a:cubicBezTo>
                <a:cubicBezTo>
                  <a:pt x="3591" y="2068"/>
                  <a:pt x="2187" y="858"/>
                  <a:pt x="574" y="52"/>
                </a:cubicBezTo>
                <a:cubicBezTo>
                  <a:pt x="499" y="16"/>
                  <a:pt x="431" y="0"/>
                  <a:pt x="371"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6598166" y="3844649"/>
            <a:ext cx="183244" cy="130558"/>
          </a:xfrm>
          <a:custGeom>
            <a:avLst/>
            <a:gdLst/>
            <a:ahLst/>
            <a:cxnLst/>
            <a:rect l="l" t="t" r="r" b="b"/>
            <a:pathLst>
              <a:path w="4260" h="3035" extrusionOk="0">
                <a:moveTo>
                  <a:pt x="447" y="1"/>
                </a:moveTo>
                <a:cubicBezTo>
                  <a:pt x="224" y="1"/>
                  <a:pt x="1" y="286"/>
                  <a:pt x="286" y="571"/>
                </a:cubicBezTo>
                <a:cubicBezTo>
                  <a:pt x="1093" y="1587"/>
                  <a:pt x="2302" y="2587"/>
                  <a:pt x="3512" y="2991"/>
                </a:cubicBezTo>
                <a:cubicBezTo>
                  <a:pt x="3571" y="3021"/>
                  <a:pt x="3630" y="3034"/>
                  <a:pt x="3686" y="3034"/>
                </a:cubicBezTo>
                <a:cubicBezTo>
                  <a:pt x="4016" y="3034"/>
                  <a:pt x="4260" y="2587"/>
                  <a:pt x="3915" y="2587"/>
                </a:cubicBezTo>
                <a:cubicBezTo>
                  <a:pt x="2706" y="1991"/>
                  <a:pt x="1706" y="1184"/>
                  <a:pt x="689" y="168"/>
                </a:cubicBezTo>
                <a:cubicBezTo>
                  <a:pt x="633" y="50"/>
                  <a:pt x="540" y="1"/>
                  <a:pt x="447"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8449232" y="1722480"/>
            <a:ext cx="104139" cy="430433"/>
          </a:xfrm>
          <a:custGeom>
            <a:avLst/>
            <a:gdLst/>
            <a:ahLst/>
            <a:cxnLst/>
            <a:rect l="l" t="t" r="r" b="b"/>
            <a:pathLst>
              <a:path w="2421" h="10006" extrusionOk="0">
                <a:moveTo>
                  <a:pt x="2017" y="1"/>
                </a:moveTo>
                <a:cubicBezTo>
                  <a:pt x="1815" y="1"/>
                  <a:pt x="1614" y="102"/>
                  <a:pt x="1614" y="303"/>
                </a:cubicBezTo>
                <a:cubicBezTo>
                  <a:pt x="1614" y="3529"/>
                  <a:pt x="1210" y="6755"/>
                  <a:pt x="1" y="9578"/>
                </a:cubicBezTo>
                <a:cubicBezTo>
                  <a:pt x="1" y="9829"/>
                  <a:pt x="238" y="10005"/>
                  <a:pt x="464" y="10005"/>
                </a:cubicBezTo>
                <a:cubicBezTo>
                  <a:pt x="601" y="10005"/>
                  <a:pt x="734" y="9940"/>
                  <a:pt x="807" y="9788"/>
                </a:cubicBezTo>
                <a:cubicBezTo>
                  <a:pt x="1823" y="6755"/>
                  <a:pt x="2420" y="3529"/>
                  <a:pt x="2420" y="303"/>
                </a:cubicBezTo>
                <a:cubicBezTo>
                  <a:pt x="2420" y="102"/>
                  <a:pt x="2218" y="1"/>
                  <a:pt x="2017"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8518619" y="1856393"/>
            <a:ext cx="86761" cy="244468"/>
          </a:xfrm>
          <a:custGeom>
            <a:avLst/>
            <a:gdLst/>
            <a:ahLst/>
            <a:cxnLst/>
            <a:rect l="l" t="t" r="r" b="b"/>
            <a:pathLst>
              <a:path w="2017" h="5683" extrusionOk="0">
                <a:moveTo>
                  <a:pt x="1618" y="0"/>
                </a:moveTo>
                <a:cubicBezTo>
                  <a:pt x="1509" y="0"/>
                  <a:pt x="1420" y="67"/>
                  <a:pt x="1420" y="223"/>
                </a:cubicBezTo>
                <a:cubicBezTo>
                  <a:pt x="1210" y="2029"/>
                  <a:pt x="614" y="3642"/>
                  <a:pt x="1" y="5255"/>
                </a:cubicBezTo>
                <a:cubicBezTo>
                  <a:pt x="1" y="5506"/>
                  <a:pt x="238" y="5682"/>
                  <a:pt x="464" y="5682"/>
                </a:cubicBezTo>
                <a:cubicBezTo>
                  <a:pt x="601" y="5682"/>
                  <a:pt x="734" y="5617"/>
                  <a:pt x="807" y="5465"/>
                </a:cubicBezTo>
                <a:cubicBezTo>
                  <a:pt x="1420" y="3852"/>
                  <a:pt x="1823" y="2239"/>
                  <a:pt x="2017" y="416"/>
                </a:cubicBezTo>
                <a:cubicBezTo>
                  <a:pt x="2017" y="169"/>
                  <a:pt x="1792" y="0"/>
                  <a:pt x="1618" y="0"/>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686901" y="1031451"/>
            <a:ext cx="264241" cy="306113"/>
          </a:xfrm>
          <a:custGeom>
            <a:avLst/>
            <a:gdLst/>
            <a:ahLst/>
            <a:cxnLst/>
            <a:rect l="l" t="t" r="r" b="b"/>
            <a:pathLst>
              <a:path w="6143" h="7116" extrusionOk="0">
                <a:moveTo>
                  <a:pt x="5733" y="0"/>
                </a:moveTo>
                <a:cubicBezTo>
                  <a:pt x="5684" y="0"/>
                  <a:pt x="5631" y="13"/>
                  <a:pt x="5573" y="43"/>
                </a:cubicBezTo>
                <a:cubicBezTo>
                  <a:pt x="2944" y="1656"/>
                  <a:pt x="1137" y="3866"/>
                  <a:pt x="121" y="6689"/>
                </a:cubicBezTo>
                <a:cubicBezTo>
                  <a:pt x="1" y="6940"/>
                  <a:pt x="268" y="7116"/>
                  <a:pt x="486" y="7116"/>
                </a:cubicBezTo>
                <a:cubicBezTo>
                  <a:pt x="619" y="7116"/>
                  <a:pt x="734" y="7051"/>
                  <a:pt x="734" y="6899"/>
                </a:cubicBezTo>
                <a:cubicBezTo>
                  <a:pt x="1734" y="4269"/>
                  <a:pt x="3557" y="2060"/>
                  <a:pt x="5977" y="640"/>
                </a:cubicBezTo>
                <a:cubicBezTo>
                  <a:pt x="6142" y="474"/>
                  <a:pt x="6024" y="0"/>
                  <a:pt x="5733"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grpSp>
        <p:nvGrpSpPr>
          <p:cNvPr id="118" name="Google Shape;118;p15"/>
          <p:cNvGrpSpPr/>
          <p:nvPr/>
        </p:nvGrpSpPr>
        <p:grpSpPr>
          <a:xfrm>
            <a:off x="8171230" y="1226774"/>
            <a:ext cx="1110132" cy="748433"/>
            <a:chOff x="8051248" y="1383348"/>
            <a:chExt cx="1230882" cy="829840"/>
          </a:xfrm>
        </p:grpSpPr>
        <p:sp>
          <p:nvSpPr>
            <p:cNvPr id="119" name="Google Shape;119;p15"/>
            <p:cNvSpPr/>
            <p:nvPr/>
          </p:nvSpPr>
          <p:spPr>
            <a:xfrm>
              <a:off x="8063648" y="1638929"/>
              <a:ext cx="564632" cy="476925"/>
            </a:xfrm>
            <a:custGeom>
              <a:avLst/>
              <a:gdLst/>
              <a:ahLst/>
              <a:cxnLst/>
              <a:rect l="l" t="t" r="r" b="b"/>
              <a:pathLst>
                <a:path w="11839" h="10000" extrusionOk="0">
                  <a:moveTo>
                    <a:pt x="6491" y="998"/>
                  </a:moveTo>
                  <a:cubicBezTo>
                    <a:pt x="10161" y="998"/>
                    <a:pt x="11699" y="6379"/>
                    <a:pt x="8209" y="8411"/>
                  </a:cubicBezTo>
                  <a:cubicBezTo>
                    <a:pt x="7554" y="8809"/>
                    <a:pt x="6931" y="8983"/>
                    <a:pt x="6359" y="8983"/>
                  </a:cubicBezTo>
                  <a:cubicBezTo>
                    <a:pt x="2869" y="8983"/>
                    <a:pt x="1229" y="2538"/>
                    <a:pt x="5386" y="1153"/>
                  </a:cubicBezTo>
                  <a:cubicBezTo>
                    <a:pt x="5772" y="1047"/>
                    <a:pt x="6141" y="998"/>
                    <a:pt x="6491" y="998"/>
                  </a:cubicBezTo>
                  <a:close/>
                  <a:moveTo>
                    <a:pt x="6300" y="0"/>
                  </a:moveTo>
                  <a:cubicBezTo>
                    <a:pt x="5952" y="0"/>
                    <a:pt x="5603" y="38"/>
                    <a:pt x="5257" y="117"/>
                  </a:cubicBezTo>
                  <a:lnTo>
                    <a:pt x="5257" y="117"/>
                  </a:lnTo>
                  <a:cubicBezTo>
                    <a:pt x="5231" y="121"/>
                    <a:pt x="5204" y="128"/>
                    <a:pt x="5176" y="136"/>
                  </a:cubicBezTo>
                  <a:cubicBezTo>
                    <a:pt x="5176" y="136"/>
                    <a:pt x="5176" y="136"/>
                    <a:pt x="5176" y="136"/>
                  </a:cubicBezTo>
                  <a:lnTo>
                    <a:pt x="5176" y="136"/>
                  </a:lnTo>
                  <a:cubicBezTo>
                    <a:pt x="5120" y="151"/>
                    <a:pt x="5069" y="170"/>
                    <a:pt x="5024" y="191"/>
                  </a:cubicBezTo>
                  <a:lnTo>
                    <a:pt x="5024" y="191"/>
                  </a:lnTo>
                  <a:cubicBezTo>
                    <a:pt x="0" y="2093"/>
                    <a:pt x="1697" y="10000"/>
                    <a:pt x="6223" y="10000"/>
                  </a:cubicBezTo>
                  <a:cubicBezTo>
                    <a:pt x="6775" y="10000"/>
                    <a:pt x="7369" y="9882"/>
                    <a:pt x="7999" y="9621"/>
                  </a:cubicBezTo>
                  <a:cubicBezTo>
                    <a:pt x="10419" y="8814"/>
                    <a:pt x="11838" y="5992"/>
                    <a:pt x="11032" y="3572"/>
                  </a:cubicBezTo>
                  <a:cubicBezTo>
                    <a:pt x="10349" y="1347"/>
                    <a:pt x="8361" y="0"/>
                    <a:pt x="6300"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8535177" y="1384636"/>
              <a:ext cx="569019" cy="480931"/>
            </a:xfrm>
            <a:custGeom>
              <a:avLst/>
              <a:gdLst/>
              <a:ahLst/>
              <a:cxnLst/>
              <a:rect l="l" t="t" r="r" b="b"/>
              <a:pathLst>
                <a:path w="11931" h="10084" extrusionOk="0">
                  <a:moveTo>
                    <a:pt x="6311" y="925"/>
                  </a:moveTo>
                  <a:cubicBezTo>
                    <a:pt x="10126" y="925"/>
                    <a:pt x="11931" y="6438"/>
                    <a:pt x="8194" y="8501"/>
                  </a:cubicBezTo>
                  <a:cubicBezTo>
                    <a:pt x="7554" y="8891"/>
                    <a:pt x="6945" y="9061"/>
                    <a:pt x="6383" y="9061"/>
                  </a:cubicBezTo>
                  <a:cubicBezTo>
                    <a:pt x="2881" y="9061"/>
                    <a:pt x="1204" y="2439"/>
                    <a:pt x="5355" y="1038"/>
                  </a:cubicBezTo>
                  <a:lnTo>
                    <a:pt x="5355" y="1038"/>
                  </a:lnTo>
                  <a:cubicBezTo>
                    <a:pt x="5360" y="1036"/>
                    <a:pt x="5366" y="1034"/>
                    <a:pt x="5371" y="1032"/>
                  </a:cubicBezTo>
                  <a:lnTo>
                    <a:pt x="5371" y="1032"/>
                  </a:lnTo>
                  <a:cubicBezTo>
                    <a:pt x="5371" y="1032"/>
                    <a:pt x="5371" y="1032"/>
                    <a:pt x="5371" y="1032"/>
                  </a:cubicBezTo>
                  <a:cubicBezTo>
                    <a:pt x="5696" y="959"/>
                    <a:pt x="6009" y="925"/>
                    <a:pt x="6311" y="925"/>
                  </a:cubicBezTo>
                  <a:close/>
                  <a:moveTo>
                    <a:pt x="6652" y="0"/>
                  </a:moveTo>
                  <a:cubicBezTo>
                    <a:pt x="6175" y="0"/>
                    <a:pt x="5687" y="71"/>
                    <a:pt x="5199" y="219"/>
                  </a:cubicBezTo>
                  <a:lnTo>
                    <a:pt x="5199" y="219"/>
                  </a:lnTo>
                  <a:cubicBezTo>
                    <a:pt x="5192" y="221"/>
                    <a:pt x="5185" y="224"/>
                    <a:pt x="5177" y="226"/>
                  </a:cubicBezTo>
                  <a:cubicBezTo>
                    <a:pt x="5067" y="226"/>
                    <a:pt x="4983" y="259"/>
                    <a:pt x="4923" y="312"/>
                  </a:cubicBezTo>
                  <a:lnTo>
                    <a:pt x="4923" y="312"/>
                  </a:lnTo>
                  <a:cubicBezTo>
                    <a:pt x="0" y="2125"/>
                    <a:pt x="1722" y="10083"/>
                    <a:pt x="6383" y="10083"/>
                  </a:cubicBezTo>
                  <a:cubicBezTo>
                    <a:pt x="6946" y="10083"/>
                    <a:pt x="7552" y="9967"/>
                    <a:pt x="8194" y="9711"/>
                  </a:cubicBezTo>
                  <a:cubicBezTo>
                    <a:pt x="10613" y="8694"/>
                    <a:pt x="11823" y="6081"/>
                    <a:pt x="11226" y="3452"/>
                  </a:cubicBezTo>
                  <a:cubicBezTo>
                    <a:pt x="10572" y="1334"/>
                    <a:pt x="8721" y="0"/>
                    <a:pt x="6652"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8051248" y="1906433"/>
              <a:ext cx="160438" cy="114414"/>
            </a:xfrm>
            <a:custGeom>
              <a:avLst/>
              <a:gdLst/>
              <a:ahLst/>
              <a:cxnLst/>
              <a:rect l="l" t="t" r="r" b="b"/>
              <a:pathLst>
                <a:path w="3364" h="2399" extrusionOk="0">
                  <a:moveTo>
                    <a:pt x="2649" y="1"/>
                  </a:moveTo>
                  <a:cubicBezTo>
                    <a:pt x="2384" y="1"/>
                    <a:pt x="2150" y="238"/>
                    <a:pt x="2017" y="383"/>
                  </a:cubicBezTo>
                  <a:cubicBezTo>
                    <a:pt x="1474" y="740"/>
                    <a:pt x="944" y="1249"/>
                    <a:pt x="404" y="1786"/>
                  </a:cubicBezTo>
                  <a:lnTo>
                    <a:pt x="404" y="1786"/>
                  </a:lnTo>
                  <a:cubicBezTo>
                    <a:pt x="404" y="1786"/>
                    <a:pt x="404" y="1786"/>
                    <a:pt x="404" y="1786"/>
                  </a:cubicBezTo>
                  <a:cubicBezTo>
                    <a:pt x="404" y="1786"/>
                    <a:pt x="404" y="1786"/>
                    <a:pt x="404" y="1786"/>
                  </a:cubicBezTo>
                  <a:lnTo>
                    <a:pt x="404" y="1786"/>
                  </a:lnTo>
                  <a:cubicBezTo>
                    <a:pt x="334" y="1856"/>
                    <a:pt x="264" y="1926"/>
                    <a:pt x="194" y="1996"/>
                  </a:cubicBezTo>
                  <a:cubicBezTo>
                    <a:pt x="0" y="1996"/>
                    <a:pt x="194" y="2399"/>
                    <a:pt x="404" y="2399"/>
                  </a:cubicBezTo>
                  <a:cubicBezTo>
                    <a:pt x="1210" y="2399"/>
                    <a:pt x="2210" y="2189"/>
                    <a:pt x="3017" y="1786"/>
                  </a:cubicBezTo>
                  <a:cubicBezTo>
                    <a:pt x="3364" y="1786"/>
                    <a:pt x="3269" y="1344"/>
                    <a:pt x="3102" y="1344"/>
                  </a:cubicBezTo>
                  <a:cubicBezTo>
                    <a:pt x="3075" y="1344"/>
                    <a:pt x="3046" y="1356"/>
                    <a:pt x="3017" y="1383"/>
                  </a:cubicBezTo>
                  <a:cubicBezTo>
                    <a:pt x="2430" y="1535"/>
                    <a:pt x="1741" y="1679"/>
                    <a:pt x="1099" y="1746"/>
                  </a:cubicBezTo>
                  <a:lnTo>
                    <a:pt x="1099" y="1746"/>
                  </a:lnTo>
                  <a:cubicBezTo>
                    <a:pt x="1651" y="1264"/>
                    <a:pt x="2477" y="562"/>
                    <a:pt x="2598" y="562"/>
                  </a:cubicBezTo>
                  <a:cubicBezTo>
                    <a:pt x="2608" y="562"/>
                    <a:pt x="2613" y="566"/>
                    <a:pt x="2613" y="576"/>
                  </a:cubicBezTo>
                  <a:cubicBezTo>
                    <a:pt x="2655" y="617"/>
                    <a:pt x="2703" y="635"/>
                    <a:pt x="2753" y="635"/>
                  </a:cubicBezTo>
                  <a:cubicBezTo>
                    <a:pt x="2958" y="635"/>
                    <a:pt x="3185" y="341"/>
                    <a:pt x="3017" y="173"/>
                  </a:cubicBezTo>
                  <a:cubicBezTo>
                    <a:pt x="2892" y="48"/>
                    <a:pt x="2767" y="1"/>
                    <a:pt x="2649"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8533841" y="1674650"/>
              <a:ext cx="132871" cy="69774"/>
            </a:xfrm>
            <a:custGeom>
              <a:avLst/>
              <a:gdLst/>
              <a:ahLst/>
              <a:cxnLst/>
              <a:rect l="l" t="t" r="r" b="b"/>
              <a:pathLst>
                <a:path w="2786" h="1463" extrusionOk="0">
                  <a:moveTo>
                    <a:pt x="2173" y="0"/>
                  </a:moveTo>
                  <a:cubicBezTo>
                    <a:pt x="1576" y="404"/>
                    <a:pt x="963" y="807"/>
                    <a:pt x="156" y="1000"/>
                  </a:cubicBezTo>
                  <a:cubicBezTo>
                    <a:pt x="1" y="1169"/>
                    <a:pt x="95" y="1462"/>
                    <a:pt x="247" y="1462"/>
                  </a:cubicBezTo>
                  <a:cubicBezTo>
                    <a:pt x="284" y="1462"/>
                    <a:pt x="325" y="1445"/>
                    <a:pt x="366" y="1404"/>
                  </a:cubicBezTo>
                  <a:cubicBezTo>
                    <a:pt x="1173" y="1210"/>
                    <a:pt x="1769" y="807"/>
                    <a:pt x="2576" y="404"/>
                  </a:cubicBezTo>
                  <a:cubicBezTo>
                    <a:pt x="2786" y="404"/>
                    <a:pt x="2576" y="0"/>
                    <a:pt x="2173"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8562456" y="1730259"/>
              <a:ext cx="132537" cy="71873"/>
            </a:xfrm>
            <a:custGeom>
              <a:avLst/>
              <a:gdLst/>
              <a:ahLst/>
              <a:cxnLst/>
              <a:rect l="l" t="t" r="r" b="b"/>
              <a:pathLst>
                <a:path w="2779" h="1507" extrusionOk="0">
                  <a:moveTo>
                    <a:pt x="2531" y="0"/>
                  </a:moveTo>
                  <a:cubicBezTo>
                    <a:pt x="2488" y="0"/>
                    <a:pt x="2438" y="13"/>
                    <a:pt x="2379" y="44"/>
                  </a:cubicBezTo>
                  <a:cubicBezTo>
                    <a:pt x="1573" y="238"/>
                    <a:pt x="976" y="641"/>
                    <a:pt x="169" y="1044"/>
                  </a:cubicBezTo>
                  <a:cubicBezTo>
                    <a:pt x="1" y="1213"/>
                    <a:pt x="103" y="1506"/>
                    <a:pt x="250" y="1506"/>
                  </a:cubicBezTo>
                  <a:cubicBezTo>
                    <a:pt x="286" y="1506"/>
                    <a:pt x="325" y="1489"/>
                    <a:pt x="363" y="1447"/>
                  </a:cubicBezTo>
                  <a:cubicBezTo>
                    <a:pt x="1169" y="1044"/>
                    <a:pt x="1782" y="641"/>
                    <a:pt x="2589" y="447"/>
                  </a:cubicBezTo>
                  <a:cubicBezTo>
                    <a:pt x="2754" y="447"/>
                    <a:pt x="2778" y="0"/>
                    <a:pt x="2531"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8993638" y="1383348"/>
              <a:ext cx="217049" cy="118230"/>
            </a:xfrm>
            <a:custGeom>
              <a:avLst/>
              <a:gdLst/>
              <a:ahLst/>
              <a:cxnLst/>
              <a:rect l="l" t="t" r="r" b="b"/>
              <a:pathLst>
                <a:path w="4551" h="2479" extrusionOk="0">
                  <a:moveTo>
                    <a:pt x="4163" y="1"/>
                  </a:moveTo>
                  <a:cubicBezTo>
                    <a:pt x="4117" y="1"/>
                    <a:pt x="4071" y="18"/>
                    <a:pt x="4033" y="59"/>
                  </a:cubicBezTo>
                  <a:cubicBezTo>
                    <a:pt x="2823" y="656"/>
                    <a:pt x="1613" y="1269"/>
                    <a:pt x="194" y="2076"/>
                  </a:cubicBezTo>
                  <a:cubicBezTo>
                    <a:pt x="0" y="2076"/>
                    <a:pt x="194" y="2479"/>
                    <a:pt x="403" y="2479"/>
                  </a:cubicBezTo>
                  <a:cubicBezTo>
                    <a:pt x="1807" y="1672"/>
                    <a:pt x="3016" y="1059"/>
                    <a:pt x="4226" y="463"/>
                  </a:cubicBezTo>
                  <a:cubicBezTo>
                    <a:pt x="4550" y="294"/>
                    <a:pt x="4354" y="1"/>
                    <a:pt x="4163"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9033795" y="1414634"/>
              <a:ext cx="248335" cy="127864"/>
            </a:xfrm>
            <a:custGeom>
              <a:avLst/>
              <a:gdLst/>
              <a:ahLst/>
              <a:cxnLst/>
              <a:rect l="l" t="t" r="r" b="b"/>
              <a:pathLst>
                <a:path w="5207" h="2681" extrusionOk="0">
                  <a:moveTo>
                    <a:pt x="4594" y="0"/>
                  </a:moveTo>
                  <a:cubicBezTo>
                    <a:pt x="3191" y="807"/>
                    <a:pt x="1771" y="1613"/>
                    <a:pt x="158" y="2226"/>
                  </a:cubicBezTo>
                  <a:cubicBezTo>
                    <a:pt x="0" y="2384"/>
                    <a:pt x="100" y="2681"/>
                    <a:pt x="255" y="2681"/>
                  </a:cubicBezTo>
                  <a:cubicBezTo>
                    <a:pt x="291" y="2681"/>
                    <a:pt x="329" y="2665"/>
                    <a:pt x="368" y="2629"/>
                  </a:cubicBezTo>
                  <a:cubicBezTo>
                    <a:pt x="1981" y="2017"/>
                    <a:pt x="3384" y="1210"/>
                    <a:pt x="4997" y="403"/>
                  </a:cubicBezTo>
                  <a:cubicBezTo>
                    <a:pt x="5207" y="403"/>
                    <a:pt x="4997" y="0"/>
                    <a:pt x="4594"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8224321" y="1730259"/>
              <a:ext cx="160342" cy="280623"/>
            </a:xfrm>
            <a:custGeom>
              <a:avLst/>
              <a:gdLst/>
              <a:ahLst/>
              <a:cxnLst/>
              <a:rect l="l" t="t" r="r" b="b"/>
              <a:pathLst>
                <a:path w="3362" h="5884" extrusionOk="0">
                  <a:moveTo>
                    <a:pt x="3106" y="0"/>
                  </a:moveTo>
                  <a:cubicBezTo>
                    <a:pt x="3078" y="0"/>
                    <a:pt x="3048" y="13"/>
                    <a:pt x="3017" y="44"/>
                  </a:cubicBezTo>
                  <a:cubicBezTo>
                    <a:pt x="194" y="851"/>
                    <a:pt x="1" y="4673"/>
                    <a:pt x="2614" y="5883"/>
                  </a:cubicBezTo>
                  <a:cubicBezTo>
                    <a:pt x="3017" y="5883"/>
                    <a:pt x="3227" y="5480"/>
                    <a:pt x="3017" y="5480"/>
                  </a:cubicBezTo>
                  <a:cubicBezTo>
                    <a:pt x="598" y="4480"/>
                    <a:pt x="598" y="1254"/>
                    <a:pt x="3017" y="447"/>
                  </a:cubicBezTo>
                  <a:cubicBezTo>
                    <a:pt x="3361" y="447"/>
                    <a:pt x="3271" y="0"/>
                    <a:pt x="3106"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8416662" y="1960325"/>
              <a:ext cx="55753" cy="41302"/>
            </a:xfrm>
            <a:custGeom>
              <a:avLst/>
              <a:gdLst/>
              <a:ahLst/>
              <a:cxnLst/>
              <a:rect l="l" t="t" r="r" b="b"/>
              <a:pathLst>
                <a:path w="1169" h="866" extrusionOk="0">
                  <a:moveTo>
                    <a:pt x="919" y="0"/>
                  </a:moveTo>
                  <a:cubicBezTo>
                    <a:pt x="883" y="0"/>
                    <a:pt x="845" y="18"/>
                    <a:pt x="807" y="59"/>
                  </a:cubicBezTo>
                  <a:cubicBezTo>
                    <a:pt x="597" y="253"/>
                    <a:pt x="404" y="253"/>
                    <a:pt x="194" y="462"/>
                  </a:cubicBezTo>
                  <a:cubicBezTo>
                    <a:pt x="0" y="462"/>
                    <a:pt x="0" y="866"/>
                    <a:pt x="404" y="866"/>
                  </a:cubicBezTo>
                  <a:cubicBezTo>
                    <a:pt x="597" y="866"/>
                    <a:pt x="807" y="656"/>
                    <a:pt x="1000" y="462"/>
                  </a:cubicBezTo>
                  <a:cubicBezTo>
                    <a:pt x="1169" y="294"/>
                    <a:pt x="1067" y="0"/>
                    <a:pt x="919"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8695135" y="1486744"/>
              <a:ext cx="173124" cy="293357"/>
            </a:xfrm>
            <a:custGeom>
              <a:avLst/>
              <a:gdLst/>
              <a:ahLst/>
              <a:cxnLst/>
              <a:rect l="l" t="t" r="r" b="b"/>
              <a:pathLst>
                <a:path w="3630" h="6151" extrusionOk="0">
                  <a:moveTo>
                    <a:pt x="2800" y="1"/>
                  </a:moveTo>
                  <a:cubicBezTo>
                    <a:pt x="1708" y="1"/>
                    <a:pt x="589" y="1832"/>
                    <a:pt x="404" y="2731"/>
                  </a:cubicBezTo>
                  <a:cubicBezTo>
                    <a:pt x="0" y="4134"/>
                    <a:pt x="807" y="5747"/>
                    <a:pt x="2226" y="6150"/>
                  </a:cubicBezTo>
                  <a:cubicBezTo>
                    <a:pt x="2420" y="6150"/>
                    <a:pt x="2630" y="5747"/>
                    <a:pt x="2420" y="5747"/>
                  </a:cubicBezTo>
                  <a:cubicBezTo>
                    <a:pt x="1210" y="5344"/>
                    <a:pt x="404" y="3940"/>
                    <a:pt x="807" y="2731"/>
                  </a:cubicBezTo>
                  <a:cubicBezTo>
                    <a:pt x="998" y="2173"/>
                    <a:pt x="2018" y="452"/>
                    <a:pt x="2953" y="452"/>
                  </a:cubicBezTo>
                  <a:cubicBezTo>
                    <a:pt x="3045" y="452"/>
                    <a:pt x="3137" y="468"/>
                    <a:pt x="3227" y="505"/>
                  </a:cubicBezTo>
                  <a:cubicBezTo>
                    <a:pt x="3436" y="505"/>
                    <a:pt x="3630" y="101"/>
                    <a:pt x="3227" y="101"/>
                  </a:cubicBezTo>
                  <a:cubicBezTo>
                    <a:pt x="3086" y="32"/>
                    <a:pt x="2944" y="1"/>
                    <a:pt x="2800"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8829960" y="1737747"/>
              <a:ext cx="83891" cy="42351"/>
            </a:xfrm>
            <a:custGeom>
              <a:avLst/>
              <a:gdLst/>
              <a:ahLst/>
              <a:cxnLst/>
              <a:rect l="l" t="t" r="r" b="b"/>
              <a:pathLst>
                <a:path w="1759" h="888" extrusionOk="0">
                  <a:moveTo>
                    <a:pt x="1578" y="1"/>
                  </a:moveTo>
                  <a:cubicBezTo>
                    <a:pt x="1530" y="1"/>
                    <a:pt x="1472" y="24"/>
                    <a:pt x="1416" y="81"/>
                  </a:cubicBezTo>
                  <a:cubicBezTo>
                    <a:pt x="1013" y="290"/>
                    <a:pt x="609" y="484"/>
                    <a:pt x="206" y="484"/>
                  </a:cubicBezTo>
                  <a:cubicBezTo>
                    <a:pt x="177" y="457"/>
                    <a:pt x="152" y="445"/>
                    <a:pt x="130" y="445"/>
                  </a:cubicBezTo>
                  <a:cubicBezTo>
                    <a:pt x="0" y="445"/>
                    <a:pt x="26" y="887"/>
                    <a:pt x="206" y="887"/>
                  </a:cubicBezTo>
                  <a:cubicBezTo>
                    <a:pt x="803" y="887"/>
                    <a:pt x="1416" y="694"/>
                    <a:pt x="1609" y="290"/>
                  </a:cubicBezTo>
                  <a:cubicBezTo>
                    <a:pt x="1758" y="142"/>
                    <a:pt x="1696" y="1"/>
                    <a:pt x="1578"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8938649" y="1667163"/>
              <a:ext cx="40396" cy="59377"/>
            </a:xfrm>
            <a:custGeom>
              <a:avLst/>
              <a:gdLst/>
              <a:ahLst/>
              <a:cxnLst/>
              <a:rect l="l" t="t" r="r" b="b"/>
              <a:pathLst>
                <a:path w="847" h="1245" extrusionOk="0">
                  <a:moveTo>
                    <a:pt x="621" y="0"/>
                  </a:moveTo>
                  <a:cubicBezTo>
                    <a:pt x="496" y="0"/>
                    <a:pt x="347" y="52"/>
                    <a:pt x="347" y="157"/>
                  </a:cubicBezTo>
                  <a:cubicBezTo>
                    <a:pt x="347" y="561"/>
                    <a:pt x="137" y="754"/>
                    <a:pt x="137" y="964"/>
                  </a:cubicBezTo>
                  <a:cubicBezTo>
                    <a:pt x="0" y="1100"/>
                    <a:pt x="56" y="1245"/>
                    <a:pt x="175" y="1245"/>
                  </a:cubicBezTo>
                  <a:cubicBezTo>
                    <a:pt x="224" y="1245"/>
                    <a:pt x="285" y="1219"/>
                    <a:pt x="347" y="1157"/>
                  </a:cubicBezTo>
                  <a:cubicBezTo>
                    <a:pt x="750" y="964"/>
                    <a:pt x="750" y="561"/>
                    <a:pt x="750" y="157"/>
                  </a:cubicBezTo>
                  <a:cubicBezTo>
                    <a:pt x="847" y="52"/>
                    <a:pt x="746" y="0"/>
                    <a:pt x="621"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8522061" y="2038921"/>
              <a:ext cx="144651" cy="145033"/>
            </a:xfrm>
            <a:custGeom>
              <a:avLst/>
              <a:gdLst/>
              <a:ahLst/>
              <a:cxnLst/>
              <a:rect l="l" t="t" r="r" b="b"/>
              <a:pathLst>
                <a:path w="3033" h="3041" extrusionOk="0">
                  <a:moveTo>
                    <a:pt x="2616" y="1"/>
                  </a:moveTo>
                  <a:cubicBezTo>
                    <a:pt x="2507" y="1"/>
                    <a:pt x="2420" y="65"/>
                    <a:pt x="2420" y="218"/>
                  </a:cubicBezTo>
                  <a:cubicBezTo>
                    <a:pt x="2226" y="1234"/>
                    <a:pt x="1420" y="2234"/>
                    <a:pt x="403" y="2444"/>
                  </a:cubicBezTo>
                  <a:cubicBezTo>
                    <a:pt x="0" y="2444"/>
                    <a:pt x="0" y="3041"/>
                    <a:pt x="613" y="3041"/>
                  </a:cubicBezTo>
                  <a:cubicBezTo>
                    <a:pt x="1823" y="2847"/>
                    <a:pt x="2823" y="1637"/>
                    <a:pt x="3033" y="427"/>
                  </a:cubicBezTo>
                  <a:cubicBezTo>
                    <a:pt x="3033" y="177"/>
                    <a:pt x="2795" y="1"/>
                    <a:pt x="2616"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8628223" y="2145465"/>
              <a:ext cx="96196" cy="67723"/>
            </a:xfrm>
            <a:custGeom>
              <a:avLst/>
              <a:gdLst/>
              <a:ahLst/>
              <a:cxnLst/>
              <a:rect l="l" t="t" r="r" b="b"/>
              <a:pathLst>
                <a:path w="2017" h="1420" extrusionOk="0">
                  <a:moveTo>
                    <a:pt x="1613" y="0"/>
                  </a:moveTo>
                  <a:cubicBezTo>
                    <a:pt x="1403" y="0"/>
                    <a:pt x="1403" y="0"/>
                    <a:pt x="1210" y="210"/>
                  </a:cubicBezTo>
                  <a:cubicBezTo>
                    <a:pt x="1000" y="613"/>
                    <a:pt x="807" y="807"/>
                    <a:pt x="403" y="807"/>
                  </a:cubicBezTo>
                  <a:cubicBezTo>
                    <a:pt x="0" y="807"/>
                    <a:pt x="0" y="1420"/>
                    <a:pt x="403" y="1420"/>
                  </a:cubicBezTo>
                  <a:cubicBezTo>
                    <a:pt x="1000" y="1420"/>
                    <a:pt x="1613" y="1016"/>
                    <a:pt x="1807" y="403"/>
                  </a:cubicBezTo>
                  <a:cubicBezTo>
                    <a:pt x="2016" y="210"/>
                    <a:pt x="1807" y="0"/>
                    <a:pt x="1613"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5"/>
          <p:cNvSpPr/>
          <p:nvPr/>
        </p:nvSpPr>
        <p:spPr>
          <a:xfrm>
            <a:off x="4555158" y="2150200"/>
            <a:ext cx="144788" cy="427594"/>
          </a:xfrm>
          <a:custGeom>
            <a:avLst/>
            <a:gdLst/>
            <a:ahLst/>
            <a:cxnLst/>
            <a:rect l="l" t="t" r="r" b="b"/>
            <a:pathLst>
              <a:path w="3366" h="9940" extrusionOk="0">
                <a:moveTo>
                  <a:pt x="2777" y="0"/>
                </a:moveTo>
                <a:cubicBezTo>
                  <a:pt x="2724" y="0"/>
                  <a:pt x="2669" y="12"/>
                  <a:pt x="2614" y="38"/>
                </a:cubicBezTo>
                <a:cubicBezTo>
                  <a:pt x="1404" y="845"/>
                  <a:pt x="807" y="2861"/>
                  <a:pt x="404" y="4281"/>
                </a:cubicBezTo>
                <a:cubicBezTo>
                  <a:pt x="1" y="6087"/>
                  <a:pt x="195" y="7910"/>
                  <a:pt x="598" y="9717"/>
                </a:cubicBezTo>
                <a:cubicBezTo>
                  <a:pt x="679" y="9872"/>
                  <a:pt x="817" y="9939"/>
                  <a:pt x="957" y="9939"/>
                </a:cubicBezTo>
                <a:cubicBezTo>
                  <a:pt x="1179" y="9939"/>
                  <a:pt x="1404" y="9771"/>
                  <a:pt x="1404" y="9523"/>
                </a:cubicBezTo>
                <a:cubicBezTo>
                  <a:pt x="807" y="7910"/>
                  <a:pt x="807" y="6491"/>
                  <a:pt x="1001" y="4878"/>
                </a:cubicBezTo>
                <a:cubicBezTo>
                  <a:pt x="1211" y="3668"/>
                  <a:pt x="1808" y="1248"/>
                  <a:pt x="3017" y="651"/>
                </a:cubicBezTo>
                <a:cubicBezTo>
                  <a:pt x="3366" y="470"/>
                  <a:pt x="3112" y="0"/>
                  <a:pt x="2777" y="0"/>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5"/>
          <p:cNvGrpSpPr/>
          <p:nvPr/>
        </p:nvGrpSpPr>
        <p:grpSpPr>
          <a:xfrm>
            <a:off x="5384788" y="1697759"/>
            <a:ext cx="3348450" cy="2571508"/>
            <a:chOff x="5284027" y="1498206"/>
            <a:chExt cx="3547465" cy="2724344"/>
          </a:xfrm>
        </p:grpSpPr>
        <p:sp>
          <p:nvSpPr>
            <p:cNvPr id="135" name="Google Shape;135;p15"/>
            <p:cNvSpPr/>
            <p:nvPr/>
          </p:nvSpPr>
          <p:spPr>
            <a:xfrm>
              <a:off x="5492553" y="1560833"/>
              <a:ext cx="891636" cy="1311884"/>
            </a:xfrm>
            <a:custGeom>
              <a:avLst/>
              <a:gdLst/>
              <a:ahLst/>
              <a:cxnLst/>
              <a:rect l="l" t="t" r="r" b="b"/>
              <a:pathLst>
                <a:path w="19562" h="28782" extrusionOk="0">
                  <a:moveTo>
                    <a:pt x="18851" y="1"/>
                  </a:moveTo>
                  <a:cubicBezTo>
                    <a:pt x="18693" y="1"/>
                    <a:pt x="18533" y="74"/>
                    <a:pt x="18411" y="260"/>
                  </a:cubicBezTo>
                  <a:cubicBezTo>
                    <a:pt x="12765" y="9729"/>
                    <a:pt x="6523" y="19004"/>
                    <a:pt x="264" y="28085"/>
                  </a:cubicBezTo>
                  <a:cubicBezTo>
                    <a:pt x="1" y="28475"/>
                    <a:pt x="253" y="28782"/>
                    <a:pt x="573" y="28782"/>
                  </a:cubicBezTo>
                  <a:cubicBezTo>
                    <a:pt x="742" y="28782"/>
                    <a:pt x="931" y="28695"/>
                    <a:pt x="1071" y="28488"/>
                  </a:cubicBezTo>
                  <a:cubicBezTo>
                    <a:pt x="7329" y="19407"/>
                    <a:pt x="13572" y="10342"/>
                    <a:pt x="19427" y="663"/>
                  </a:cubicBezTo>
                  <a:cubicBezTo>
                    <a:pt x="19562" y="383"/>
                    <a:pt x="19212" y="1"/>
                    <a:pt x="18851"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36" name="Google Shape;136;p15"/>
            <p:cNvSpPr/>
            <p:nvPr/>
          </p:nvSpPr>
          <p:spPr>
            <a:xfrm>
              <a:off x="5412652" y="2829087"/>
              <a:ext cx="1943941" cy="1210878"/>
            </a:xfrm>
            <a:custGeom>
              <a:avLst/>
              <a:gdLst/>
              <a:ahLst/>
              <a:cxnLst/>
              <a:rect l="l" t="t" r="r" b="b"/>
              <a:pathLst>
                <a:path w="42649" h="26566" extrusionOk="0">
                  <a:moveTo>
                    <a:pt x="2452" y="0"/>
                  </a:moveTo>
                  <a:cubicBezTo>
                    <a:pt x="2300" y="0"/>
                    <a:pt x="2140" y="74"/>
                    <a:pt x="2017" y="260"/>
                  </a:cubicBezTo>
                  <a:cubicBezTo>
                    <a:pt x="1" y="3486"/>
                    <a:pt x="2824" y="6502"/>
                    <a:pt x="5453" y="8115"/>
                  </a:cubicBezTo>
                  <a:cubicBezTo>
                    <a:pt x="9276" y="10535"/>
                    <a:pt x="13308" y="12551"/>
                    <a:pt x="17341" y="14777"/>
                  </a:cubicBezTo>
                  <a:cubicBezTo>
                    <a:pt x="25213" y="18810"/>
                    <a:pt x="33471" y="22843"/>
                    <a:pt x="41746" y="26472"/>
                  </a:cubicBezTo>
                  <a:cubicBezTo>
                    <a:pt x="41812" y="26538"/>
                    <a:pt x="41883" y="26566"/>
                    <a:pt x="41953" y="26566"/>
                  </a:cubicBezTo>
                  <a:cubicBezTo>
                    <a:pt x="42312" y="26566"/>
                    <a:pt x="42649" y="25827"/>
                    <a:pt x="42149" y="25665"/>
                  </a:cubicBezTo>
                  <a:cubicBezTo>
                    <a:pt x="34891" y="22230"/>
                    <a:pt x="27632" y="18810"/>
                    <a:pt x="20373" y="15181"/>
                  </a:cubicBezTo>
                  <a:cubicBezTo>
                    <a:pt x="16744" y="13358"/>
                    <a:pt x="13308" y="11342"/>
                    <a:pt x="9889" y="9535"/>
                  </a:cubicBezTo>
                  <a:cubicBezTo>
                    <a:pt x="7066" y="7922"/>
                    <a:pt x="211" y="4889"/>
                    <a:pt x="2824" y="663"/>
                  </a:cubicBezTo>
                  <a:cubicBezTo>
                    <a:pt x="3104" y="383"/>
                    <a:pt x="2799" y="0"/>
                    <a:pt x="2452"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37" name="Google Shape;137;p15"/>
            <p:cNvSpPr/>
            <p:nvPr/>
          </p:nvSpPr>
          <p:spPr>
            <a:xfrm>
              <a:off x="7630915" y="2085774"/>
              <a:ext cx="1200577" cy="2025712"/>
            </a:xfrm>
            <a:custGeom>
              <a:avLst/>
              <a:gdLst/>
              <a:ahLst/>
              <a:cxnLst/>
              <a:rect l="l" t="t" r="r" b="b"/>
              <a:pathLst>
                <a:path w="26340" h="44443" extrusionOk="0">
                  <a:moveTo>
                    <a:pt x="742" y="0"/>
                  </a:moveTo>
                  <a:cubicBezTo>
                    <a:pt x="259" y="0"/>
                    <a:pt x="0" y="676"/>
                    <a:pt x="530" y="1034"/>
                  </a:cubicBezTo>
                  <a:cubicBezTo>
                    <a:pt x="5176" y="3664"/>
                    <a:pt x="10015" y="6277"/>
                    <a:pt x="14451" y="9100"/>
                  </a:cubicBezTo>
                  <a:cubicBezTo>
                    <a:pt x="16871" y="10519"/>
                    <a:pt x="19080" y="12132"/>
                    <a:pt x="21306" y="13745"/>
                  </a:cubicBezTo>
                  <a:cubicBezTo>
                    <a:pt x="22306" y="14342"/>
                    <a:pt x="23516" y="15148"/>
                    <a:pt x="24323" y="15955"/>
                  </a:cubicBezTo>
                  <a:cubicBezTo>
                    <a:pt x="25533" y="17374"/>
                    <a:pt x="24936" y="18584"/>
                    <a:pt x="24323" y="19988"/>
                  </a:cubicBezTo>
                  <a:cubicBezTo>
                    <a:pt x="19484" y="28666"/>
                    <a:pt x="12435" y="35715"/>
                    <a:pt x="6983" y="43780"/>
                  </a:cubicBezTo>
                  <a:cubicBezTo>
                    <a:pt x="6702" y="44061"/>
                    <a:pt x="7109" y="44443"/>
                    <a:pt x="7447" y="44443"/>
                  </a:cubicBezTo>
                  <a:cubicBezTo>
                    <a:pt x="7595" y="44443"/>
                    <a:pt x="7730" y="44370"/>
                    <a:pt x="7789" y="44183"/>
                  </a:cubicBezTo>
                  <a:cubicBezTo>
                    <a:pt x="12628" y="37328"/>
                    <a:pt x="18274" y="31279"/>
                    <a:pt x="22919" y="24423"/>
                  </a:cubicBezTo>
                  <a:cubicBezTo>
                    <a:pt x="23919" y="22617"/>
                    <a:pt x="25129" y="21004"/>
                    <a:pt x="25936" y="19181"/>
                  </a:cubicBezTo>
                  <a:cubicBezTo>
                    <a:pt x="26339" y="17778"/>
                    <a:pt x="26145" y="16358"/>
                    <a:pt x="25129" y="15358"/>
                  </a:cubicBezTo>
                  <a:cubicBezTo>
                    <a:pt x="23726" y="13939"/>
                    <a:pt x="21903" y="12939"/>
                    <a:pt x="20290" y="11729"/>
                  </a:cubicBezTo>
                  <a:cubicBezTo>
                    <a:pt x="18484" y="10519"/>
                    <a:pt x="16467" y="9309"/>
                    <a:pt x="14645" y="8100"/>
                  </a:cubicBezTo>
                  <a:cubicBezTo>
                    <a:pt x="10209" y="5277"/>
                    <a:pt x="5579" y="2647"/>
                    <a:pt x="934" y="34"/>
                  </a:cubicBezTo>
                  <a:cubicBezTo>
                    <a:pt x="867" y="11"/>
                    <a:pt x="803" y="0"/>
                    <a:pt x="742"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38" name="Google Shape;138;p15"/>
            <p:cNvSpPr/>
            <p:nvPr/>
          </p:nvSpPr>
          <p:spPr>
            <a:xfrm>
              <a:off x="6318681" y="1498206"/>
              <a:ext cx="1122544" cy="498600"/>
            </a:xfrm>
            <a:custGeom>
              <a:avLst/>
              <a:gdLst/>
              <a:ahLst/>
              <a:cxnLst/>
              <a:rect l="l" t="t" r="r" b="b"/>
              <a:pathLst>
                <a:path w="24628" h="10939" extrusionOk="0">
                  <a:moveTo>
                    <a:pt x="3672" y="1"/>
                  </a:moveTo>
                  <a:cubicBezTo>
                    <a:pt x="2375" y="1"/>
                    <a:pt x="1179" y="488"/>
                    <a:pt x="286" y="1828"/>
                  </a:cubicBezTo>
                  <a:cubicBezTo>
                    <a:pt x="0" y="2262"/>
                    <a:pt x="426" y="2687"/>
                    <a:pt x="768" y="2687"/>
                  </a:cubicBezTo>
                  <a:cubicBezTo>
                    <a:pt x="909" y="2687"/>
                    <a:pt x="1036" y="2615"/>
                    <a:pt x="1092" y="2441"/>
                  </a:cubicBezTo>
                  <a:cubicBezTo>
                    <a:pt x="1804" y="1430"/>
                    <a:pt x="2816" y="1076"/>
                    <a:pt x="3878" y="1076"/>
                  </a:cubicBezTo>
                  <a:cubicBezTo>
                    <a:pt x="4934" y="1076"/>
                    <a:pt x="6039" y="1425"/>
                    <a:pt x="6948" y="1828"/>
                  </a:cubicBezTo>
                  <a:lnTo>
                    <a:pt x="12384" y="4860"/>
                  </a:lnTo>
                  <a:cubicBezTo>
                    <a:pt x="16223" y="6876"/>
                    <a:pt x="19852" y="8893"/>
                    <a:pt x="23675" y="10909"/>
                  </a:cubicBezTo>
                  <a:cubicBezTo>
                    <a:pt x="23739" y="10929"/>
                    <a:pt x="23801" y="10939"/>
                    <a:pt x="23859" y="10939"/>
                  </a:cubicBezTo>
                  <a:cubicBezTo>
                    <a:pt x="24361" y="10939"/>
                    <a:pt x="24627" y="10254"/>
                    <a:pt x="24078" y="9893"/>
                  </a:cubicBezTo>
                  <a:cubicBezTo>
                    <a:pt x="19449" y="7473"/>
                    <a:pt x="14803" y="4860"/>
                    <a:pt x="10174" y="2441"/>
                  </a:cubicBezTo>
                  <a:cubicBezTo>
                    <a:pt x="8393" y="1423"/>
                    <a:pt x="5887" y="1"/>
                    <a:pt x="3672"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39" name="Google Shape;139;p15"/>
            <p:cNvSpPr/>
            <p:nvPr/>
          </p:nvSpPr>
          <p:spPr>
            <a:xfrm>
              <a:off x="6014302" y="2233862"/>
              <a:ext cx="608994" cy="793821"/>
            </a:xfrm>
            <a:custGeom>
              <a:avLst/>
              <a:gdLst/>
              <a:ahLst/>
              <a:cxnLst/>
              <a:rect l="l" t="t" r="r" b="b"/>
              <a:pathLst>
                <a:path w="13361" h="17416" extrusionOk="0">
                  <a:moveTo>
                    <a:pt x="10163" y="0"/>
                  </a:moveTo>
                  <a:cubicBezTo>
                    <a:pt x="5320" y="0"/>
                    <a:pt x="659" y="3935"/>
                    <a:pt x="318" y="8883"/>
                  </a:cubicBezTo>
                  <a:cubicBezTo>
                    <a:pt x="0" y="13650"/>
                    <a:pt x="4812" y="17415"/>
                    <a:pt x="9337" y="17415"/>
                  </a:cubicBezTo>
                  <a:cubicBezTo>
                    <a:pt x="10553" y="17415"/>
                    <a:pt x="11749" y="17143"/>
                    <a:pt x="12819" y="16545"/>
                  </a:cubicBezTo>
                  <a:cubicBezTo>
                    <a:pt x="13354" y="16184"/>
                    <a:pt x="12931" y="15499"/>
                    <a:pt x="12396" y="15499"/>
                  </a:cubicBezTo>
                  <a:cubicBezTo>
                    <a:pt x="12334" y="15499"/>
                    <a:pt x="12270" y="15509"/>
                    <a:pt x="12206" y="15529"/>
                  </a:cubicBezTo>
                  <a:cubicBezTo>
                    <a:pt x="11243" y="16116"/>
                    <a:pt x="10166" y="16381"/>
                    <a:pt x="9075" y="16381"/>
                  </a:cubicBezTo>
                  <a:cubicBezTo>
                    <a:pt x="4923" y="16381"/>
                    <a:pt x="570" y="12547"/>
                    <a:pt x="1528" y="8077"/>
                  </a:cubicBezTo>
                  <a:cubicBezTo>
                    <a:pt x="2358" y="4061"/>
                    <a:pt x="6109" y="1012"/>
                    <a:pt x="10126" y="1012"/>
                  </a:cubicBezTo>
                  <a:cubicBezTo>
                    <a:pt x="10950" y="1012"/>
                    <a:pt x="11786" y="1140"/>
                    <a:pt x="12609" y="1415"/>
                  </a:cubicBezTo>
                  <a:cubicBezTo>
                    <a:pt x="12666" y="1434"/>
                    <a:pt x="12719" y="1443"/>
                    <a:pt x="12769" y="1443"/>
                  </a:cubicBezTo>
                  <a:cubicBezTo>
                    <a:pt x="13251" y="1443"/>
                    <a:pt x="13361" y="590"/>
                    <a:pt x="12819" y="415"/>
                  </a:cubicBezTo>
                  <a:cubicBezTo>
                    <a:pt x="11945" y="132"/>
                    <a:pt x="11051" y="0"/>
                    <a:pt x="10163"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0" name="Google Shape;140;p15"/>
            <p:cNvSpPr/>
            <p:nvPr/>
          </p:nvSpPr>
          <p:spPr>
            <a:xfrm>
              <a:off x="6555148" y="2221510"/>
              <a:ext cx="594865" cy="796419"/>
            </a:xfrm>
            <a:custGeom>
              <a:avLst/>
              <a:gdLst/>
              <a:ahLst/>
              <a:cxnLst/>
              <a:rect l="l" t="t" r="r" b="b"/>
              <a:pathLst>
                <a:path w="13051" h="17473" extrusionOk="0">
                  <a:moveTo>
                    <a:pt x="5568" y="1"/>
                  </a:moveTo>
                  <a:cubicBezTo>
                    <a:pt x="4065" y="1"/>
                    <a:pt x="2507" y="466"/>
                    <a:pt x="953" y="1089"/>
                  </a:cubicBezTo>
                  <a:cubicBezTo>
                    <a:pt x="405" y="1262"/>
                    <a:pt x="515" y="1925"/>
                    <a:pt x="971" y="1925"/>
                  </a:cubicBezTo>
                  <a:cubicBezTo>
                    <a:pt x="1025" y="1925"/>
                    <a:pt x="1084" y="1916"/>
                    <a:pt x="1147" y="1895"/>
                  </a:cubicBezTo>
                  <a:cubicBezTo>
                    <a:pt x="2603" y="1371"/>
                    <a:pt x="4007" y="959"/>
                    <a:pt x="5384" y="959"/>
                  </a:cubicBezTo>
                  <a:cubicBezTo>
                    <a:pt x="6677" y="959"/>
                    <a:pt x="7947" y="1322"/>
                    <a:pt x="9212" y="2299"/>
                  </a:cubicBezTo>
                  <a:cubicBezTo>
                    <a:pt x="11035" y="3912"/>
                    <a:pt x="12035" y="6525"/>
                    <a:pt x="12035" y="8944"/>
                  </a:cubicBezTo>
                  <a:cubicBezTo>
                    <a:pt x="12244" y="11574"/>
                    <a:pt x="11035" y="13784"/>
                    <a:pt x="8615" y="14993"/>
                  </a:cubicBezTo>
                  <a:cubicBezTo>
                    <a:pt x="7219" y="15884"/>
                    <a:pt x="5511" y="16451"/>
                    <a:pt x="3835" y="16451"/>
                  </a:cubicBezTo>
                  <a:cubicBezTo>
                    <a:pt x="2839" y="16451"/>
                    <a:pt x="1855" y="16251"/>
                    <a:pt x="953" y="15800"/>
                  </a:cubicBezTo>
                  <a:cubicBezTo>
                    <a:pt x="889" y="15780"/>
                    <a:pt x="827" y="15770"/>
                    <a:pt x="769" y="15770"/>
                  </a:cubicBezTo>
                  <a:cubicBezTo>
                    <a:pt x="267" y="15770"/>
                    <a:pt x="1" y="16455"/>
                    <a:pt x="550" y="16816"/>
                  </a:cubicBezTo>
                  <a:cubicBezTo>
                    <a:pt x="1544" y="17276"/>
                    <a:pt x="2600" y="17473"/>
                    <a:pt x="3669" y="17473"/>
                  </a:cubicBezTo>
                  <a:cubicBezTo>
                    <a:pt x="5410" y="17473"/>
                    <a:pt x="7190" y="16952"/>
                    <a:pt x="8809" y="16203"/>
                  </a:cubicBezTo>
                  <a:cubicBezTo>
                    <a:pt x="11631" y="14800"/>
                    <a:pt x="13051" y="12380"/>
                    <a:pt x="13051" y="9348"/>
                  </a:cubicBezTo>
                  <a:cubicBezTo>
                    <a:pt x="13051" y="6525"/>
                    <a:pt x="12035" y="3299"/>
                    <a:pt x="9615" y="1492"/>
                  </a:cubicBezTo>
                  <a:cubicBezTo>
                    <a:pt x="8348" y="413"/>
                    <a:pt x="6982" y="1"/>
                    <a:pt x="5568"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1" name="Google Shape;141;p15"/>
            <p:cNvSpPr/>
            <p:nvPr/>
          </p:nvSpPr>
          <p:spPr>
            <a:xfrm>
              <a:off x="6147895" y="2338969"/>
              <a:ext cx="438525" cy="591401"/>
            </a:xfrm>
            <a:custGeom>
              <a:avLst/>
              <a:gdLst/>
              <a:ahLst/>
              <a:cxnLst/>
              <a:rect l="l" t="t" r="r" b="b"/>
              <a:pathLst>
                <a:path w="9621" h="12975" extrusionOk="0">
                  <a:moveTo>
                    <a:pt x="6955" y="1"/>
                  </a:moveTo>
                  <a:cubicBezTo>
                    <a:pt x="5603" y="1"/>
                    <a:pt x="4283" y="405"/>
                    <a:pt x="3226" y="1335"/>
                  </a:cubicBezTo>
                  <a:cubicBezTo>
                    <a:pt x="1613" y="2738"/>
                    <a:pt x="0" y="4561"/>
                    <a:pt x="0" y="6771"/>
                  </a:cubicBezTo>
                  <a:cubicBezTo>
                    <a:pt x="210" y="8997"/>
                    <a:pt x="1420" y="10610"/>
                    <a:pt x="3033" y="11819"/>
                  </a:cubicBezTo>
                  <a:cubicBezTo>
                    <a:pt x="4134" y="12624"/>
                    <a:pt x="5140" y="12975"/>
                    <a:pt x="6145" y="12975"/>
                  </a:cubicBezTo>
                  <a:cubicBezTo>
                    <a:pt x="7156" y="12975"/>
                    <a:pt x="8167" y="12620"/>
                    <a:pt x="9275" y="12013"/>
                  </a:cubicBezTo>
                  <a:cubicBezTo>
                    <a:pt x="9621" y="11847"/>
                    <a:pt x="9374" y="11373"/>
                    <a:pt x="9042" y="11373"/>
                  </a:cubicBezTo>
                  <a:cubicBezTo>
                    <a:pt x="8987" y="11373"/>
                    <a:pt x="8930" y="11386"/>
                    <a:pt x="8872" y="11416"/>
                  </a:cubicBezTo>
                  <a:cubicBezTo>
                    <a:pt x="8065" y="12013"/>
                    <a:pt x="7065" y="12416"/>
                    <a:pt x="6049" y="12416"/>
                  </a:cubicBezTo>
                  <a:cubicBezTo>
                    <a:pt x="5049" y="12416"/>
                    <a:pt x="4242" y="11819"/>
                    <a:pt x="3436" y="11207"/>
                  </a:cubicBezTo>
                  <a:cubicBezTo>
                    <a:pt x="2017" y="10206"/>
                    <a:pt x="613" y="8384"/>
                    <a:pt x="807" y="6367"/>
                  </a:cubicBezTo>
                  <a:cubicBezTo>
                    <a:pt x="807" y="4754"/>
                    <a:pt x="2017" y="3141"/>
                    <a:pt x="3436" y="2141"/>
                  </a:cubicBezTo>
                  <a:cubicBezTo>
                    <a:pt x="4416" y="1150"/>
                    <a:pt x="5695" y="654"/>
                    <a:pt x="7064" y="654"/>
                  </a:cubicBezTo>
                  <a:cubicBezTo>
                    <a:pt x="7656" y="654"/>
                    <a:pt x="8264" y="747"/>
                    <a:pt x="8872" y="931"/>
                  </a:cubicBezTo>
                  <a:cubicBezTo>
                    <a:pt x="8927" y="958"/>
                    <a:pt x="8978" y="970"/>
                    <a:pt x="9025" y="970"/>
                  </a:cubicBezTo>
                  <a:cubicBezTo>
                    <a:pt x="9321" y="970"/>
                    <a:pt x="9430" y="500"/>
                    <a:pt x="9082" y="319"/>
                  </a:cubicBezTo>
                  <a:cubicBezTo>
                    <a:pt x="8386" y="113"/>
                    <a:pt x="7666" y="1"/>
                    <a:pt x="6955"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2" name="Google Shape;142;p15"/>
            <p:cNvSpPr/>
            <p:nvPr/>
          </p:nvSpPr>
          <p:spPr>
            <a:xfrm>
              <a:off x="6620554" y="2333408"/>
              <a:ext cx="461178" cy="573442"/>
            </a:xfrm>
            <a:custGeom>
              <a:avLst/>
              <a:gdLst/>
              <a:ahLst/>
              <a:cxnLst/>
              <a:rect l="l" t="t" r="r" b="b"/>
              <a:pathLst>
                <a:path w="10118" h="12581" extrusionOk="0">
                  <a:moveTo>
                    <a:pt x="2692" y="0"/>
                  </a:moveTo>
                  <a:cubicBezTo>
                    <a:pt x="1844" y="0"/>
                    <a:pt x="1028" y="232"/>
                    <a:pt x="325" y="844"/>
                  </a:cubicBezTo>
                  <a:cubicBezTo>
                    <a:pt x="1" y="1012"/>
                    <a:pt x="322" y="1306"/>
                    <a:pt x="570" y="1306"/>
                  </a:cubicBezTo>
                  <a:cubicBezTo>
                    <a:pt x="631" y="1306"/>
                    <a:pt x="687" y="1288"/>
                    <a:pt x="728" y="1247"/>
                  </a:cubicBezTo>
                  <a:cubicBezTo>
                    <a:pt x="1244" y="802"/>
                    <a:pt x="1925" y="630"/>
                    <a:pt x="2650" y="630"/>
                  </a:cubicBezTo>
                  <a:cubicBezTo>
                    <a:pt x="3898" y="630"/>
                    <a:pt x="5276" y="1140"/>
                    <a:pt x="6164" y="1650"/>
                  </a:cubicBezTo>
                  <a:cubicBezTo>
                    <a:pt x="7777" y="2667"/>
                    <a:pt x="8793" y="4280"/>
                    <a:pt x="8987" y="6086"/>
                  </a:cubicBezTo>
                  <a:cubicBezTo>
                    <a:pt x="9168" y="9233"/>
                    <a:pt x="5701" y="11931"/>
                    <a:pt x="2673" y="11931"/>
                  </a:cubicBezTo>
                  <a:cubicBezTo>
                    <a:pt x="2208" y="11931"/>
                    <a:pt x="1754" y="11867"/>
                    <a:pt x="1325" y="11732"/>
                  </a:cubicBezTo>
                  <a:cubicBezTo>
                    <a:pt x="1270" y="11705"/>
                    <a:pt x="1219" y="11694"/>
                    <a:pt x="1173" y="11694"/>
                  </a:cubicBezTo>
                  <a:cubicBezTo>
                    <a:pt x="880" y="11694"/>
                    <a:pt x="783" y="12164"/>
                    <a:pt x="1131" y="12345"/>
                  </a:cubicBezTo>
                  <a:cubicBezTo>
                    <a:pt x="1638" y="12505"/>
                    <a:pt x="2171" y="12581"/>
                    <a:pt x="2711" y="12581"/>
                  </a:cubicBezTo>
                  <a:cubicBezTo>
                    <a:pt x="6242" y="12581"/>
                    <a:pt x="10117" y="9362"/>
                    <a:pt x="9600" y="5683"/>
                  </a:cubicBezTo>
                  <a:cubicBezTo>
                    <a:pt x="9390" y="3473"/>
                    <a:pt x="7777" y="1860"/>
                    <a:pt x="5970" y="844"/>
                  </a:cubicBezTo>
                  <a:cubicBezTo>
                    <a:pt x="4942" y="389"/>
                    <a:pt x="3790" y="0"/>
                    <a:pt x="2692"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3" name="Google Shape;143;p15"/>
            <p:cNvSpPr/>
            <p:nvPr/>
          </p:nvSpPr>
          <p:spPr>
            <a:xfrm>
              <a:off x="6386823" y="2358066"/>
              <a:ext cx="198911" cy="529548"/>
            </a:xfrm>
            <a:custGeom>
              <a:avLst/>
              <a:gdLst/>
              <a:ahLst/>
              <a:cxnLst/>
              <a:rect l="l" t="t" r="r" b="b"/>
              <a:pathLst>
                <a:path w="4364" h="11618" extrusionOk="0">
                  <a:moveTo>
                    <a:pt x="3709" y="0"/>
                  </a:moveTo>
                  <a:cubicBezTo>
                    <a:pt x="3533" y="0"/>
                    <a:pt x="3331" y="101"/>
                    <a:pt x="3227" y="303"/>
                  </a:cubicBezTo>
                  <a:cubicBezTo>
                    <a:pt x="3227" y="1319"/>
                    <a:pt x="3436" y="3739"/>
                    <a:pt x="2630" y="4545"/>
                  </a:cubicBezTo>
                  <a:cubicBezTo>
                    <a:pt x="1823" y="5142"/>
                    <a:pt x="1017" y="5545"/>
                    <a:pt x="210" y="6158"/>
                  </a:cubicBezTo>
                  <a:cubicBezTo>
                    <a:pt x="1" y="6352"/>
                    <a:pt x="210" y="6561"/>
                    <a:pt x="404" y="6755"/>
                  </a:cubicBezTo>
                  <a:cubicBezTo>
                    <a:pt x="1035" y="6755"/>
                    <a:pt x="1547" y="7002"/>
                    <a:pt x="2126" y="7302"/>
                  </a:cubicBezTo>
                  <a:lnTo>
                    <a:pt x="2126" y="7302"/>
                  </a:lnTo>
                  <a:cubicBezTo>
                    <a:pt x="1687" y="7605"/>
                    <a:pt x="1251" y="7936"/>
                    <a:pt x="807" y="8368"/>
                  </a:cubicBezTo>
                  <a:cubicBezTo>
                    <a:pt x="614" y="8578"/>
                    <a:pt x="807" y="8771"/>
                    <a:pt x="807" y="8771"/>
                  </a:cubicBezTo>
                  <a:cubicBezTo>
                    <a:pt x="1420" y="9174"/>
                    <a:pt x="2017" y="9174"/>
                    <a:pt x="2630" y="9384"/>
                  </a:cubicBezTo>
                  <a:cubicBezTo>
                    <a:pt x="3436" y="9787"/>
                    <a:pt x="3227" y="10788"/>
                    <a:pt x="3630" y="11400"/>
                  </a:cubicBezTo>
                  <a:cubicBezTo>
                    <a:pt x="3709" y="11553"/>
                    <a:pt x="3844" y="11618"/>
                    <a:pt x="3970" y="11618"/>
                  </a:cubicBezTo>
                  <a:cubicBezTo>
                    <a:pt x="4178" y="11618"/>
                    <a:pt x="4363" y="11442"/>
                    <a:pt x="4243" y="11191"/>
                  </a:cubicBezTo>
                  <a:cubicBezTo>
                    <a:pt x="3840" y="10384"/>
                    <a:pt x="4033" y="9578"/>
                    <a:pt x="3436" y="9174"/>
                  </a:cubicBezTo>
                  <a:cubicBezTo>
                    <a:pt x="2975" y="8725"/>
                    <a:pt x="2294" y="8724"/>
                    <a:pt x="1724" y="8496"/>
                  </a:cubicBezTo>
                  <a:lnTo>
                    <a:pt x="1724" y="8496"/>
                  </a:lnTo>
                  <a:cubicBezTo>
                    <a:pt x="2096" y="8184"/>
                    <a:pt x="2560" y="7873"/>
                    <a:pt x="3033" y="7561"/>
                  </a:cubicBezTo>
                  <a:cubicBezTo>
                    <a:pt x="3227" y="7368"/>
                    <a:pt x="3227" y="7158"/>
                    <a:pt x="3033" y="6965"/>
                  </a:cubicBezTo>
                  <a:cubicBezTo>
                    <a:pt x="2454" y="6675"/>
                    <a:pt x="1875" y="6386"/>
                    <a:pt x="1296" y="6168"/>
                  </a:cubicBezTo>
                  <a:lnTo>
                    <a:pt x="1296" y="6168"/>
                  </a:lnTo>
                  <a:cubicBezTo>
                    <a:pt x="2143" y="5594"/>
                    <a:pt x="3298" y="5173"/>
                    <a:pt x="3630" y="4335"/>
                  </a:cubicBezTo>
                  <a:cubicBezTo>
                    <a:pt x="3840" y="3932"/>
                    <a:pt x="3840" y="3335"/>
                    <a:pt x="3840" y="2932"/>
                  </a:cubicBezTo>
                  <a:cubicBezTo>
                    <a:pt x="3840" y="2126"/>
                    <a:pt x="4033" y="1109"/>
                    <a:pt x="4033" y="303"/>
                  </a:cubicBezTo>
                  <a:cubicBezTo>
                    <a:pt x="4033" y="101"/>
                    <a:pt x="3884" y="0"/>
                    <a:pt x="3709"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4" name="Google Shape;144;p15"/>
            <p:cNvSpPr/>
            <p:nvPr/>
          </p:nvSpPr>
          <p:spPr>
            <a:xfrm>
              <a:off x="6616953" y="2369826"/>
              <a:ext cx="147087" cy="521663"/>
            </a:xfrm>
            <a:custGeom>
              <a:avLst/>
              <a:gdLst/>
              <a:ahLst/>
              <a:cxnLst/>
              <a:rect l="l" t="t" r="r" b="b"/>
              <a:pathLst>
                <a:path w="3227" h="11445" extrusionOk="0">
                  <a:moveTo>
                    <a:pt x="428" y="0"/>
                  </a:moveTo>
                  <a:cubicBezTo>
                    <a:pt x="250" y="0"/>
                    <a:pt x="97" y="150"/>
                    <a:pt x="194" y="448"/>
                  </a:cubicBezTo>
                  <a:cubicBezTo>
                    <a:pt x="194" y="1658"/>
                    <a:pt x="0" y="3271"/>
                    <a:pt x="404" y="4481"/>
                  </a:cubicBezTo>
                  <a:cubicBezTo>
                    <a:pt x="712" y="5098"/>
                    <a:pt x="1257" y="5243"/>
                    <a:pt x="1857" y="5371"/>
                  </a:cubicBezTo>
                  <a:lnTo>
                    <a:pt x="1857" y="5371"/>
                  </a:lnTo>
                  <a:cubicBezTo>
                    <a:pt x="1559" y="5745"/>
                    <a:pt x="1232" y="6072"/>
                    <a:pt x="807" y="6497"/>
                  </a:cubicBezTo>
                  <a:cubicBezTo>
                    <a:pt x="638" y="6665"/>
                    <a:pt x="741" y="6959"/>
                    <a:pt x="997" y="6959"/>
                  </a:cubicBezTo>
                  <a:cubicBezTo>
                    <a:pt x="1059" y="6959"/>
                    <a:pt x="1131" y="6941"/>
                    <a:pt x="1210" y="6900"/>
                  </a:cubicBezTo>
                  <a:cubicBezTo>
                    <a:pt x="1679" y="6900"/>
                    <a:pt x="2028" y="7029"/>
                    <a:pt x="2453" y="7179"/>
                  </a:cubicBezTo>
                  <a:lnTo>
                    <a:pt x="2453" y="7179"/>
                  </a:lnTo>
                  <a:cubicBezTo>
                    <a:pt x="2096" y="7596"/>
                    <a:pt x="1336" y="7842"/>
                    <a:pt x="1000" y="8513"/>
                  </a:cubicBezTo>
                  <a:cubicBezTo>
                    <a:pt x="807" y="9320"/>
                    <a:pt x="807" y="10336"/>
                    <a:pt x="1000" y="11142"/>
                  </a:cubicBezTo>
                  <a:cubicBezTo>
                    <a:pt x="1000" y="11344"/>
                    <a:pt x="1154" y="11445"/>
                    <a:pt x="1307" y="11445"/>
                  </a:cubicBezTo>
                  <a:cubicBezTo>
                    <a:pt x="1460" y="11445"/>
                    <a:pt x="1613" y="11344"/>
                    <a:pt x="1613" y="11142"/>
                  </a:cubicBezTo>
                  <a:cubicBezTo>
                    <a:pt x="1613" y="10126"/>
                    <a:pt x="1404" y="8916"/>
                    <a:pt x="2017" y="8110"/>
                  </a:cubicBezTo>
                  <a:cubicBezTo>
                    <a:pt x="2614" y="7707"/>
                    <a:pt x="3017" y="7707"/>
                    <a:pt x="3226" y="7110"/>
                  </a:cubicBezTo>
                  <a:cubicBezTo>
                    <a:pt x="3226" y="6900"/>
                    <a:pt x="3226" y="6707"/>
                    <a:pt x="3017" y="6707"/>
                  </a:cubicBezTo>
                  <a:cubicBezTo>
                    <a:pt x="2654" y="6462"/>
                    <a:pt x="2286" y="6366"/>
                    <a:pt x="1919" y="6328"/>
                  </a:cubicBezTo>
                  <a:lnTo>
                    <a:pt x="1919" y="6328"/>
                  </a:lnTo>
                  <a:cubicBezTo>
                    <a:pt x="2176" y="6036"/>
                    <a:pt x="2464" y="5733"/>
                    <a:pt x="2823" y="5497"/>
                  </a:cubicBezTo>
                  <a:cubicBezTo>
                    <a:pt x="3017" y="5287"/>
                    <a:pt x="2823" y="4884"/>
                    <a:pt x="2614" y="4884"/>
                  </a:cubicBezTo>
                  <a:cubicBezTo>
                    <a:pt x="1404" y="4690"/>
                    <a:pt x="1000" y="4077"/>
                    <a:pt x="1000" y="2868"/>
                  </a:cubicBezTo>
                  <a:cubicBezTo>
                    <a:pt x="807" y="2061"/>
                    <a:pt x="807" y="1255"/>
                    <a:pt x="807" y="448"/>
                  </a:cubicBezTo>
                  <a:cubicBezTo>
                    <a:pt x="807" y="150"/>
                    <a:pt x="605" y="0"/>
                    <a:pt x="428"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5" name="Google Shape;145;p15"/>
            <p:cNvSpPr/>
            <p:nvPr/>
          </p:nvSpPr>
          <p:spPr>
            <a:xfrm>
              <a:off x="6451545" y="2112255"/>
              <a:ext cx="189248" cy="197407"/>
            </a:xfrm>
            <a:custGeom>
              <a:avLst/>
              <a:gdLst/>
              <a:ahLst/>
              <a:cxnLst/>
              <a:rect l="l" t="t" r="r" b="b"/>
              <a:pathLst>
                <a:path w="4152" h="4331" extrusionOk="0">
                  <a:moveTo>
                    <a:pt x="1260" y="613"/>
                  </a:moveTo>
                  <a:cubicBezTo>
                    <a:pt x="1877" y="613"/>
                    <a:pt x="2658" y="1556"/>
                    <a:pt x="2823" y="1873"/>
                  </a:cubicBezTo>
                  <a:cubicBezTo>
                    <a:pt x="3226" y="2470"/>
                    <a:pt x="3226" y="3083"/>
                    <a:pt x="3420" y="3679"/>
                  </a:cubicBezTo>
                  <a:cubicBezTo>
                    <a:pt x="2823" y="3276"/>
                    <a:pt x="194" y="2066"/>
                    <a:pt x="807" y="857"/>
                  </a:cubicBezTo>
                  <a:cubicBezTo>
                    <a:pt x="935" y="683"/>
                    <a:pt x="1091" y="613"/>
                    <a:pt x="1260" y="613"/>
                  </a:cubicBezTo>
                  <a:close/>
                  <a:moveTo>
                    <a:pt x="1199" y="0"/>
                  </a:moveTo>
                  <a:cubicBezTo>
                    <a:pt x="988" y="0"/>
                    <a:pt x="783" y="73"/>
                    <a:pt x="597" y="260"/>
                  </a:cubicBezTo>
                  <a:cubicBezTo>
                    <a:pt x="0" y="857"/>
                    <a:pt x="0" y="1663"/>
                    <a:pt x="403" y="2276"/>
                  </a:cubicBezTo>
                  <a:cubicBezTo>
                    <a:pt x="1210" y="3083"/>
                    <a:pt x="2210" y="3889"/>
                    <a:pt x="3016" y="4292"/>
                  </a:cubicBezTo>
                  <a:cubicBezTo>
                    <a:pt x="3071" y="4319"/>
                    <a:pt x="3126" y="4331"/>
                    <a:pt x="3179" y="4331"/>
                  </a:cubicBezTo>
                  <a:cubicBezTo>
                    <a:pt x="3418" y="4331"/>
                    <a:pt x="3615" y="4093"/>
                    <a:pt x="3583" y="3890"/>
                  </a:cubicBezTo>
                  <a:lnTo>
                    <a:pt x="3583" y="3890"/>
                  </a:lnTo>
                  <a:cubicBezTo>
                    <a:pt x="3613" y="3898"/>
                    <a:pt x="3644" y="3902"/>
                    <a:pt x="3677" y="3902"/>
                  </a:cubicBezTo>
                  <a:cubicBezTo>
                    <a:pt x="3893" y="3902"/>
                    <a:pt x="4151" y="3733"/>
                    <a:pt x="4033" y="3486"/>
                  </a:cubicBezTo>
                  <a:cubicBezTo>
                    <a:pt x="3823" y="2470"/>
                    <a:pt x="3420" y="1470"/>
                    <a:pt x="2613" y="663"/>
                  </a:cubicBezTo>
                  <a:cubicBezTo>
                    <a:pt x="2198" y="382"/>
                    <a:pt x="1681" y="0"/>
                    <a:pt x="1199"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6" name="Google Shape;146;p15"/>
            <p:cNvSpPr/>
            <p:nvPr/>
          </p:nvSpPr>
          <p:spPr>
            <a:xfrm>
              <a:off x="6598950" y="2078663"/>
              <a:ext cx="137150" cy="212631"/>
            </a:xfrm>
            <a:custGeom>
              <a:avLst/>
              <a:gdLst/>
              <a:ahLst/>
              <a:cxnLst/>
              <a:rect l="l" t="t" r="r" b="b"/>
              <a:pathLst>
                <a:path w="3009" h="4665" extrusionOk="0">
                  <a:moveTo>
                    <a:pt x="1702" y="840"/>
                  </a:moveTo>
                  <a:cubicBezTo>
                    <a:pt x="1803" y="840"/>
                    <a:pt x="1904" y="892"/>
                    <a:pt x="2008" y="997"/>
                  </a:cubicBezTo>
                  <a:cubicBezTo>
                    <a:pt x="2605" y="1400"/>
                    <a:pt x="2202" y="2400"/>
                    <a:pt x="1799" y="2803"/>
                  </a:cubicBezTo>
                  <a:cubicBezTo>
                    <a:pt x="1649" y="3277"/>
                    <a:pt x="1249" y="3626"/>
                    <a:pt x="799" y="3849"/>
                  </a:cubicBezTo>
                  <a:lnTo>
                    <a:pt x="799" y="3849"/>
                  </a:lnTo>
                  <a:lnTo>
                    <a:pt x="799" y="2400"/>
                  </a:lnTo>
                  <a:cubicBezTo>
                    <a:pt x="992" y="1997"/>
                    <a:pt x="992" y="1803"/>
                    <a:pt x="1202" y="1594"/>
                  </a:cubicBezTo>
                  <a:cubicBezTo>
                    <a:pt x="1202" y="1400"/>
                    <a:pt x="1395" y="1190"/>
                    <a:pt x="1395" y="997"/>
                  </a:cubicBezTo>
                  <a:cubicBezTo>
                    <a:pt x="1500" y="892"/>
                    <a:pt x="1601" y="840"/>
                    <a:pt x="1702" y="840"/>
                  </a:cubicBezTo>
                  <a:close/>
                  <a:moveTo>
                    <a:pt x="1912" y="0"/>
                  </a:moveTo>
                  <a:cubicBezTo>
                    <a:pt x="1348" y="0"/>
                    <a:pt x="904" y="724"/>
                    <a:pt x="589" y="1190"/>
                  </a:cubicBezTo>
                  <a:cubicBezTo>
                    <a:pt x="194" y="2185"/>
                    <a:pt x="1" y="3163"/>
                    <a:pt x="174" y="4338"/>
                  </a:cubicBezTo>
                  <a:lnTo>
                    <a:pt x="174" y="4338"/>
                  </a:lnTo>
                  <a:cubicBezTo>
                    <a:pt x="170" y="4390"/>
                    <a:pt x="178" y="4440"/>
                    <a:pt x="195" y="4486"/>
                  </a:cubicBezTo>
                  <a:lnTo>
                    <a:pt x="195" y="4486"/>
                  </a:lnTo>
                  <a:cubicBezTo>
                    <a:pt x="203" y="4513"/>
                    <a:pt x="215" y="4537"/>
                    <a:pt x="232" y="4556"/>
                  </a:cubicBezTo>
                  <a:lnTo>
                    <a:pt x="232" y="4556"/>
                  </a:lnTo>
                  <a:cubicBezTo>
                    <a:pt x="278" y="4621"/>
                    <a:pt x="348" y="4664"/>
                    <a:pt x="437" y="4664"/>
                  </a:cubicBezTo>
                  <a:cubicBezTo>
                    <a:pt x="483" y="4664"/>
                    <a:pt x="534" y="4653"/>
                    <a:pt x="589" y="4626"/>
                  </a:cubicBezTo>
                  <a:cubicBezTo>
                    <a:pt x="1395" y="4223"/>
                    <a:pt x="2412" y="3820"/>
                    <a:pt x="2815" y="2803"/>
                  </a:cubicBezTo>
                  <a:cubicBezTo>
                    <a:pt x="3009" y="1997"/>
                    <a:pt x="3009" y="787"/>
                    <a:pt x="2412" y="190"/>
                  </a:cubicBezTo>
                  <a:cubicBezTo>
                    <a:pt x="2236" y="57"/>
                    <a:pt x="2069" y="0"/>
                    <a:pt x="1912"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7" name="Google Shape;147;p15"/>
            <p:cNvSpPr/>
            <p:nvPr/>
          </p:nvSpPr>
          <p:spPr>
            <a:xfrm>
              <a:off x="6974980" y="2708027"/>
              <a:ext cx="781606" cy="500560"/>
            </a:xfrm>
            <a:custGeom>
              <a:avLst/>
              <a:gdLst/>
              <a:ahLst/>
              <a:cxnLst/>
              <a:rect l="l" t="t" r="r" b="b"/>
              <a:pathLst>
                <a:path w="17148" h="10982" extrusionOk="0">
                  <a:moveTo>
                    <a:pt x="14672" y="789"/>
                  </a:moveTo>
                  <a:cubicBezTo>
                    <a:pt x="14961" y="789"/>
                    <a:pt x="15047" y="1007"/>
                    <a:pt x="15325" y="1706"/>
                  </a:cubicBezTo>
                  <a:cubicBezTo>
                    <a:pt x="15938" y="2706"/>
                    <a:pt x="15938" y="2513"/>
                    <a:pt x="14921" y="3110"/>
                  </a:cubicBezTo>
                  <a:cubicBezTo>
                    <a:pt x="14728" y="3319"/>
                    <a:pt x="14518" y="3513"/>
                    <a:pt x="14115" y="3722"/>
                  </a:cubicBezTo>
                  <a:cubicBezTo>
                    <a:pt x="13712" y="4126"/>
                    <a:pt x="13115" y="4319"/>
                    <a:pt x="12502" y="4723"/>
                  </a:cubicBezTo>
                  <a:cubicBezTo>
                    <a:pt x="11292" y="5336"/>
                    <a:pt x="10082" y="5932"/>
                    <a:pt x="8873" y="6739"/>
                  </a:cubicBezTo>
                  <a:cubicBezTo>
                    <a:pt x="7872" y="7352"/>
                    <a:pt x="6663" y="7949"/>
                    <a:pt x="5647" y="8755"/>
                  </a:cubicBezTo>
                  <a:cubicBezTo>
                    <a:pt x="5050" y="8965"/>
                    <a:pt x="4437" y="9562"/>
                    <a:pt x="3840" y="9771"/>
                  </a:cubicBezTo>
                  <a:cubicBezTo>
                    <a:pt x="3452" y="10059"/>
                    <a:pt x="2690" y="10349"/>
                    <a:pt x="2026" y="10349"/>
                  </a:cubicBezTo>
                  <a:cubicBezTo>
                    <a:pt x="1310" y="10349"/>
                    <a:pt x="707" y="10011"/>
                    <a:pt x="807" y="8965"/>
                  </a:cubicBezTo>
                  <a:cubicBezTo>
                    <a:pt x="837" y="8908"/>
                    <a:pt x="846" y="8860"/>
                    <a:pt x="841" y="8819"/>
                  </a:cubicBezTo>
                  <a:lnTo>
                    <a:pt x="841" y="8819"/>
                  </a:lnTo>
                  <a:cubicBezTo>
                    <a:pt x="2989" y="7436"/>
                    <a:pt x="5319" y="5884"/>
                    <a:pt x="7469" y="4529"/>
                  </a:cubicBezTo>
                  <a:cubicBezTo>
                    <a:pt x="8679" y="3722"/>
                    <a:pt x="10082" y="3110"/>
                    <a:pt x="11292" y="2303"/>
                  </a:cubicBezTo>
                  <a:cubicBezTo>
                    <a:pt x="11905" y="2109"/>
                    <a:pt x="12502" y="1706"/>
                    <a:pt x="13115" y="1496"/>
                  </a:cubicBezTo>
                  <a:cubicBezTo>
                    <a:pt x="13518" y="1303"/>
                    <a:pt x="13712" y="1093"/>
                    <a:pt x="14115" y="900"/>
                  </a:cubicBezTo>
                  <a:cubicBezTo>
                    <a:pt x="14367" y="834"/>
                    <a:pt x="14540" y="789"/>
                    <a:pt x="14672" y="789"/>
                  </a:cubicBezTo>
                  <a:close/>
                  <a:moveTo>
                    <a:pt x="15245" y="0"/>
                  </a:moveTo>
                  <a:cubicBezTo>
                    <a:pt x="14018" y="0"/>
                    <a:pt x="12745" y="788"/>
                    <a:pt x="11905" y="1303"/>
                  </a:cubicBezTo>
                  <a:cubicBezTo>
                    <a:pt x="7872" y="3319"/>
                    <a:pt x="4033" y="5932"/>
                    <a:pt x="211" y="8352"/>
                  </a:cubicBezTo>
                  <a:cubicBezTo>
                    <a:pt x="89" y="8473"/>
                    <a:pt x="108" y="8725"/>
                    <a:pt x="225" y="8877"/>
                  </a:cubicBezTo>
                  <a:lnTo>
                    <a:pt x="225" y="8877"/>
                  </a:lnTo>
                  <a:cubicBezTo>
                    <a:pt x="216" y="8904"/>
                    <a:pt x="211" y="8933"/>
                    <a:pt x="211" y="8965"/>
                  </a:cubicBezTo>
                  <a:cubicBezTo>
                    <a:pt x="1" y="10175"/>
                    <a:pt x="1211" y="10981"/>
                    <a:pt x="2420" y="10981"/>
                  </a:cubicBezTo>
                  <a:cubicBezTo>
                    <a:pt x="4033" y="10981"/>
                    <a:pt x="5453" y="9562"/>
                    <a:pt x="6663" y="8755"/>
                  </a:cubicBezTo>
                  <a:cubicBezTo>
                    <a:pt x="8469" y="7545"/>
                    <a:pt x="10486" y="6739"/>
                    <a:pt x="12308" y="5529"/>
                  </a:cubicBezTo>
                  <a:cubicBezTo>
                    <a:pt x="13712" y="4932"/>
                    <a:pt x="15938" y="3916"/>
                    <a:pt x="16744" y="2513"/>
                  </a:cubicBezTo>
                  <a:cubicBezTo>
                    <a:pt x="17147" y="1496"/>
                    <a:pt x="16938" y="496"/>
                    <a:pt x="15938" y="93"/>
                  </a:cubicBezTo>
                  <a:cubicBezTo>
                    <a:pt x="15711" y="29"/>
                    <a:pt x="15478" y="0"/>
                    <a:pt x="15245"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8" name="Google Shape;148;p15"/>
            <p:cNvSpPr/>
            <p:nvPr/>
          </p:nvSpPr>
          <p:spPr>
            <a:xfrm>
              <a:off x="7139613" y="2988342"/>
              <a:ext cx="644182" cy="341303"/>
            </a:xfrm>
            <a:custGeom>
              <a:avLst/>
              <a:gdLst/>
              <a:ahLst/>
              <a:cxnLst/>
              <a:rect l="l" t="t" r="r" b="b"/>
              <a:pathLst>
                <a:path w="14133" h="7488" extrusionOk="0">
                  <a:moveTo>
                    <a:pt x="12806" y="815"/>
                  </a:moveTo>
                  <a:cubicBezTo>
                    <a:pt x="12965" y="815"/>
                    <a:pt x="13017" y="951"/>
                    <a:pt x="13132" y="1395"/>
                  </a:cubicBezTo>
                  <a:cubicBezTo>
                    <a:pt x="13326" y="1799"/>
                    <a:pt x="13326" y="2605"/>
                    <a:pt x="13132" y="3008"/>
                  </a:cubicBezTo>
                  <a:cubicBezTo>
                    <a:pt x="12729" y="3412"/>
                    <a:pt x="11519" y="3815"/>
                    <a:pt x="10906" y="4025"/>
                  </a:cubicBezTo>
                  <a:cubicBezTo>
                    <a:pt x="9906" y="4428"/>
                    <a:pt x="8696" y="4831"/>
                    <a:pt x="7680" y="5025"/>
                  </a:cubicBezTo>
                  <a:cubicBezTo>
                    <a:pt x="6470" y="5428"/>
                    <a:pt x="5470" y="5831"/>
                    <a:pt x="4260" y="6041"/>
                  </a:cubicBezTo>
                  <a:cubicBezTo>
                    <a:pt x="3869" y="6165"/>
                    <a:pt x="2575" y="6624"/>
                    <a:pt x="1691" y="6624"/>
                  </a:cubicBezTo>
                  <a:cubicBezTo>
                    <a:pt x="1193" y="6624"/>
                    <a:pt x="825" y="6478"/>
                    <a:pt x="825" y="6041"/>
                  </a:cubicBezTo>
                  <a:cubicBezTo>
                    <a:pt x="825" y="5893"/>
                    <a:pt x="716" y="5800"/>
                    <a:pt x="579" y="5760"/>
                  </a:cubicBezTo>
                  <a:lnTo>
                    <a:pt x="579" y="5760"/>
                  </a:lnTo>
                  <a:cubicBezTo>
                    <a:pt x="2752" y="4774"/>
                    <a:pt x="4914" y="3602"/>
                    <a:pt x="7277" y="2815"/>
                  </a:cubicBezTo>
                  <a:cubicBezTo>
                    <a:pt x="8293" y="2412"/>
                    <a:pt x="9293" y="1799"/>
                    <a:pt x="10503" y="1605"/>
                  </a:cubicBezTo>
                  <a:cubicBezTo>
                    <a:pt x="10906" y="1395"/>
                    <a:pt x="11519" y="1202"/>
                    <a:pt x="12116" y="992"/>
                  </a:cubicBezTo>
                  <a:cubicBezTo>
                    <a:pt x="12478" y="905"/>
                    <a:pt x="12678" y="815"/>
                    <a:pt x="12806" y="815"/>
                  </a:cubicBezTo>
                  <a:close/>
                  <a:moveTo>
                    <a:pt x="12693" y="0"/>
                  </a:moveTo>
                  <a:cubicBezTo>
                    <a:pt x="11848" y="0"/>
                    <a:pt x="10729" y="678"/>
                    <a:pt x="10100" y="992"/>
                  </a:cubicBezTo>
                  <a:cubicBezTo>
                    <a:pt x="6680" y="2202"/>
                    <a:pt x="3454" y="3621"/>
                    <a:pt x="228" y="5428"/>
                  </a:cubicBezTo>
                  <a:cubicBezTo>
                    <a:pt x="1" y="5546"/>
                    <a:pt x="29" y="5726"/>
                    <a:pt x="132" y="5822"/>
                  </a:cubicBezTo>
                  <a:lnTo>
                    <a:pt x="132" y="5822"/>
                  </a:lnTo>
                  <a:cubicBezTo>
                    <a:pt x="63" y="5873"/>
                    <a:pt x="18" y="5945"/>
                    <a:pt x="18" y="6041"/>
                  </a:cubicBezTo>
                  <a:cubicBezTo>
                    <a:pt x="228" y="6638"/>
                    <a:pt x="421" y="7251"/>
                    <a:pt x="1034" y="7444"/>
                  </a:cubicBezTo>
                  <a:cubicBezTo>
                    <a:pt x="1150" y="7474"/>
                    <a:pt x="1277" y="7487"/>
                    <a:pt x="1413" y="7487"/>
                  </a:cubicBezTo>
                  <a:cubicBezTo>
                    <a:pt x="2230" y="7487"/>
                    <a:pt x="3359" y="7013"/>
                    <a:pt x="4051" y="6847"/>
                  </a:cubicBezTo>
                  <a:lnTo>
                    <a:pt x="6470" y="6235"/>
                  </a:lnTo>
                  <a:cubicBezTo>
                    <a:pt x="8083" y="5638"/>
                    <a:pt x="9906" y="5025"/>
                    <a:pt x="11519" y="4428"/>
                  </a:cubicBezTo>
                  <a:cubicBezTo>
                    <a:pt x="12326" y="4025"/>
                    <a:pt x="13939" y="3815"/>
                    <a:pt x="14132" y="2815"/>
                  </a:cubicBezTo>
                  <a:cubicBezTo>
                    <a:pt x="14132" y="2202"/>
                    <a:pt x="13939" y="395"/>
                    <a:pt x="13326" y="186"/>
                  </a:cubicBezTo>
                  <a:cubicBezTo>
                    <a:pt x="13148" y="54"/>
                    <a:pt x="12932" y="0"/>
                    <a:pt x="12693"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49" name="Google Shape;149;p15"/>
            <p:cNvSpPr/>
            <p:nvPr/>
          </p:nvSpPr>
          <p:spPr>
            <a:xfrm>
              <a:off x="7256251" y="3290854"/>
              <a:ext cx="463549" cy="216368"/>
            </a:xfrm>
            <a:custGeom>
              <a:avLst/>
              <a:gdLst/>
              <a:ahLst/>
              <a:cxnLst/>
              <a:rect l="l" t="t" r="r" b="b"/>
              <a:pathLst>
                <a:path w="10170" h="4747" extrusionOk="0">
                  <a:moveTo>
                    <a:pt x="8849" y="700"/>
                  </a:moveTo>
                  <a:cubicBezTo>
                    <a:pt x="9339" y="2558"/>
                    <a:pt x="7267" y="3849"/>
                    <a:pt x="5734" y="4033"/>
                  </a:cubicBezTo>
                  <a:cubicBezTo>
                    <a:pt x="5366" y="4076"/>
                    <a:pt x="4989" y="4101"/>
                    <a:pt x="4614" y="4101"/>
                  </a:cubicBezTo>
                  <a:cubicBezTo>
                    <a:pt x="3247" y="4101"/>
                    <a:pt x="1884" y="3767"/>
                    <a:pt x="924" y="2709"/>
                  </a:cubicBezTo>
                  <a:lnTo>
                    <a:pt x="924" y="2709"/>
                  </a:lnTo>
                  <a:cubicBezTo>
                    <a:pt x="3670" y="1988"/>
                    <a:pt x="6263" y="1426"/>
                    <a:pt x="8849" y="700"/>
                  </a:cubicBezTo>
                  <a:close/>
                  <a:moveTo>
                    <a:pt x="8960" y="1"/>
                  </a:moveTo>
                  <a:cubicBezTo>
                    <a:pt x="6137" y="614"/>
                    <a:pt x="3315" y="1420"/>
                    <a:pt x="282" y="2227"/>
                  </a:cubicBezTo>
                  <a:cubicBezTo>
                    <a:pt x="60" y="2227"/>
                    <a:pt x="24" y="2407"/>
                    <a:pt x="103" y="2570"/>
                  </a:cubicBezTo>
                  <a:lnTo>
                    <a:pt x="103" y="2570"/>
                  </a:lnTo>
                  <a:cubicBezTo>
                    <a:pt x="20" y="2695"/>
                    <a:pt x="0" y="2864"/>
                    <a:pt x="88" y="3033"/>
                  </a:cubicBezTo>
                  <a:cubicBezTo>
                    <a:pt x="1180" y="4256"/>
                    <a:pt x="2914" y="4747"/>
                    <a:pt x="4611" y="4747"/>
                  </a:cubicBezTo>
                  <a:cubicBezTo>
                    <a:pt x="5422" y="4747"/>
                    <a:pt x="6224" y="4635"/>
                    <a:pt x="6944" y="4437"/>
                  </a:cubicBezTo>
                  <a:cubicBezTo>
                    <a:pt x="8750" y="3840"/>
                    <a:pt x="10170" y="2227"/>
                    <a:pt x="9363" y="210"/>
                  </a:cubicBezTo>
                  <a:cubicBezTo>
                    <a:pt x="9363" y="1"/>
                    <a:pt x="9154" y="1"/>
                    <a:pt x="8960"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0" name="Google Shape;150;p15"/>
            <p:cNvSpPr/>
            <p:nvPr/>
          </p:nvSpPr>
          <p:spPr>
            <a:xfrm>
              <a:off x="6386823" y="2466956"/>
              <a:ext cx="88516" cy="55562"/>
            </a:xfrm>
            <a:custGeom>
              <a:avLst/>
              <a:gdLst/>
              <a:ahLst/>
              <a:cxnLst/>
              <a:rect l="l" t="t" r="r" b="b"/>
              <a:pathLst>
                <a:path w="1942" h="1219" extrusionOk="0">
                  <a:moveTo>
                    <a:pt x="1069" y="404"/>
                  </a:moveTo>
                  <a:cubicBezTo>
                    <a:pt x="1168" y="404"/>
                    <a:pt x="1258" y="429"/>
                    <a:pt x="1333" y="475"/>
                  </a:cubicBezTo>
                  <a:lnTo>
                    <a:pt x="1333" y="475"/>
                  </a:lnTo>
                  <a:cubicBezTo>
                    <a:pt x="1336" y="527"/>
                    <a:pt x="1352" y="587"/>
                    <a:pt x="1377" y="639"/>
                  </a:cubicBezTo>
                  <a:lnTo>
                    <a:pt x="1377" y="639"/>
                  </a:lnTo>
                  <a:cubicBezTo>
                    <a:pt x="1272" y="737"/>
                    <a:pt x="1017" y="737"/>
                    <a:pt x="1017" y="737"/>
                  </a:cubicBezTo>
                  <a:cubicBezTo>
                    <a:pt x="875" y="737"/>
                    <a:pt x="741" y="648"/>
                    <a:pt x="669" y="526"/>
                  </a:cubicBezTo>
                  <a:lnTo>
                    <a:pt x="669" y="526"/>
                  </a:lnTo>
                  <a:cubicBezTo>
                    <a:pt x="811" y="442"/>
                    <a:pt x="947" y="404"/>
                    <a:pt x="1069" y="404"/>
                  </a:cubicBezTo>
                  <a:close/>
                  <a:moveTo>
                    <a:pt x="1420" y="712"/>
                  </a:moveTo>
                  <a:cubicBezTo>
                    <a:pt x="1427" y="721"/>
                    <a:pt x="1434" y="729"/>
                    <a:pt x="1441" y="737"/>
                  </a:cubicBezTo>
                  <a:lnTo>
                    <a:pt x="1420" y="737"/>
                  </a:lnTo>
                  <a:lnTo>
                    <a:pt x="1420" y="712"/>
                  </a:lnTo>
                  <a:close/>
                  <a:moveTo>
                    <a:pt x="1033" y="1"/>
                  </a:moveTo>
                  <a:cubicBezTo>
                    <a:pt x="744" y="1"/>
                    <a:pt x="445" y="99"/>
                    <a:pt x="210" y="333"/>
                  </a:cubicBezTo>
                  <a:cubicBezTo>
                    <a:pt x="1" y="333"/>
                    <a:pt x="1" y="543"/>
                    <a:pt x="210" y="543"/>
                  </a:cubicBezTo>
                  <a:cubicBezTo>
                    <a:pt x="355" y="989"/>
                    <a:pt x="617" y="1219"/>
                    <a:pt x="996" y="1219"/>
                  </a:cubicBezTo>
                  <a:cubicBezTo>
                    <a:pt x="1124" y="1219"/>
                    <a:pt x="1265" y="1193"/>
                    <a:pt x="1420" y="1140"/>
                  </a:cubicBezTo>
                  <a:cubicBezTo>
                    <a:pt x="1614" y="1140"/>
                    <a:pt x="1823" y="946"/>
                    <a:pt x="1823" y="737"/>
                  </a:cubicBezTo>
                  <a:cubicBezTo>
                    <a:pt x="1942" y="618"/>
                    <a:pt x="1915" y="421"/>
                    <a:pt x="1785" y="331"/>
                  </a:cubicBezTo>
                  <a:lnTo>
                    <a:pt x="1785" y="331"/>
                  </a:lnTo>
                  <a:cubicBezTo>
                    <a:pt x="1775" y="262"/>
                    <a:pt x="1725" y="193"/>
                    <a:pt x="1614" y="140"/>
                  </a:cubicBezTo>
                  <a:cubicBezTo>
                    <a:pt x="1445" y="52"/>
                    <a:pt x="1242" y="1"/>
                    <a:pt x="1033"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1" name="Google Shape;151;p15"/>
            <p:cNvSpPr/>
            <p:nvPr/>
          </p:nvSpPr>
          <p:spPr>
            <a:xfrm>
              <a:off x="6286092" y="2555654"/>
              <a:ext cx="100777" cy="56838"/>
            </a:xfrm>
            <a:custGeom>
              <a:avLst/>
              <a:gdLst/>
              <a:ahLst/>
              <a:cxnLst/>
              <a:rect l="l" t="t" r="r" b="b"/>
              <a:pathLst>
                <a:path w="2211" h="1247" extrusionOk="0">
                  <a:moveTo>
                    <a:pt x="1310" y="394"/>
                  </a:moveTo>
                  <a:cubicBezTo>
                    <a:pt x="1336" y="400"/>
                    <a:pt x="1368" y="404"/>
                    <a:pt x="1404" y="404"/>
                  </a:cubicBezTo>
                  <a:lnTo>
                    <a:pt x="1807" y="404"/>
                  </a:lnTo>
                  <a:cubicBezTo>
                    <a:pt x="1807" y="613"/>
                    <a:pt x="1404" y="807"/>
                    <a:pt x="1210" y="807"/>
                  </a:cubicBezTo>
                  <a:cubicBezTo>
                    <a:pt x="1073" y="807"/>
                    <a:pt x="853" y="807"/>
                    <a:pt x="663" y="753"/>
                  </a:cubicBezTo>
                  <a:lnTo>
                    <a:pt x="663" y="753"/>
                  </a:lnTo>
                  <a:cubicBezTo>
                    <a:pt x="786" y="522"/>
                    <a:pt x="1053" y="404"/>
                    <a:pt x="1210" y="404"/>
                  </a:cubicBezTo>
                  <a:cubicBezTo>
                    <a:pt x="1247" y="404"/>
                    <a:pt x="1280" y="400"/>
                    <a:pt x="1310" y="394"/>
                  </a:cubicBezTo>
                  <a:close/>
                  <a:moveTo>
                    <a:pt x="1210" y="0"/>
                  </a:moveTo>
                  <a:cubicBezTo>
                    <a:pt x="807" y="0"/>
                    <a:pt x="404" y="210"/>
                    <a:pt x="194" y="613"/>
                  </a:cubicBezTo>
                  <a:cubicBezTo>
                    <a:pt x="1" y="807"/>
                    <a:pt x="1" y="1017"/>
                    <a:pt x="194" y="1017"/>
                  </a:cubicBezTo>
                  <a:cubicBezTo>
                    <a:pt x="550" y="1129"/>
                    <a:pt x="901" y="1247"/>
                    <a:pt x="1253" y="1247"/>
                  </a:cubicBezTo>
                  <a:cubicBezTo>
                    <a:pt x="1506" y="1247"/>
                    <a:pt x="1760" y="1186"/>
                    <a:pt x="2017" y="1017"/>
                  </a:cubicBezTo>
                  <a:cubicBezTo>
                    <a:pt x="2211" y="807"/>
                    <a:pt x="2211" y="613"/>
                    <a:pt x="2211" y="210"/>
                  </a:cubicBezTo>
                  <a:cubicBezTo>
                    <a:pt x="2211" y="0"/>
                    <a:pt x="1807" y="0"/>
                    <a:pt x="1404" y="0"/>
                  </a:cubicBezTo>
                  <a:cubicBezTo>
                    <a:pt x="1381" y="0"/>
                    <a:pt x="1358" y="6"/>
                    <a:pt x="1336" y="16"/>
                  </a:cubicBezTo>
                  <a:lnTo>
                    <a:pt x="1336" y="16"/>
                  </a:lnTo>
                  <a:cubicBezTo>
                    <a:pt x="1300" y="6"/>
                    <a:pt x="1258" y="0"/>
                    <a:pt x="1210"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2" name="Google Shape;152;p15"/>
            <p:cNvSpPr/>
            <p:nvPr/>
          </p:nvSpPr>
          <p:spPr>
            <a:xfrm>
              <a:off x="6286092" y="2689886"/>
              <a:ext cx="100777" cy="63949"/>
            </a:xfrm>
            <a:custGeom>
              <a:avLst/>
              <a:gdLst/>
              <a:ahLst/>
              <a:cxnLst/>
              <a:rect l="l" t="t" r="r" b="b"/>
              <a:pathLst>
                <a:path w="2211" h="1403" extrusionOk="0">
                  <a:moveTo>
                    <a:pt x="1437" y="490"/>
                  </a:moveTo>
                  <a:cubicBezTo>
                    <a:pt x="1481" y="522"/>
                    <a:pt x="1538" y="542"/>
                    <a:pt x="1606" y="542"/>
                  </a:cubicBezTo>
                  <a:cubicBezTo>
                    <a:pt x="1626" y="542"/>
                    <a:pt x="1647" y="541"/>
                    <a:pt x="1669" y="537"/>
                  </a:cubicBezTo>
                  <a:lnTo>
                    <a:pt x="1669" y="537"/>
                  </a:lnTo>
                  <a:cubicBezTo>
                    <a:pt x="1593" y="594"/>
                    <a:pt x="1548" y="685"/>
                    <a:pt x="1404" y="685"/>
                  </a:cubicBezTo>
                  <a:cubicBezTo>
                    <a:pt x="1210" y="894"/>
                    <a:pt x="1210" y="894"/>
                    <a:pt x="1001" y="894"/>
                  </a:cubicBezTo>
                  <a:cubicBezTo>
                    <a:pt x="904" y="991"/>
                    <a:pt x="803" y="1040"/>
                    <a:pt x="702" y="1040"/>
                  </a:cubicBezTo>
                  <a:cubicBezTo>
                    <a:pt x="655" y="1040"/>
                    <a:pt x="607" y="1029"/>
                    <a:pt x="560" y="1007"/>
                  </a:cubicBezTo>
                  <a:lnTo>
                    <a:pt x="560" y="1007"/>
                  </a:lnTo>
                  <a:cubicBezTo>
                    <a:pt x="865" y="837"/>
                    <a:pt x="1056" y="658"/>
                    <a:pt x="1404" y="491"/>
                  </a:cubicBezTo>
                  <a:cubicBezTo>
                    <a:pt x="1415" y="491"/>
                    <a:pt x="1426" y="491"/>
                    <a:pt x="1437" y="490"/>
                  </a:cubicBezTo>
                  <a:close/>
                  <a:moveTo>
                    <a:pt x="1710" y="1"/>
                  </a:moveTo>
                  <a:cubicBezTo>
                    <a:pt x="1649" y="1"/>
                    <a:pt x="1579" y="14"/>
                    <a:pt x="1500" y="44"/>
                  </a:cubicBezTo>
                  <a:lnTo>
                    <a:pt x="1500" y="44"/>
                  </a:lnTo>
                  <a:cubicBezTo>
                    <a:pt x="1497" y="44"/>
                    <a:pt x="1495" y="44"/>
                    <a:pt x="1493" y="44"/>
                  </a:cubicBezTo>
                  <a:cubicBezTo>
                    <a:pt x="1465" y="44"/>
                    <a:pt x="1435" y="57"/>
                    <a:pt x="1404" y="88"/>
                  </a:cubicBezTo>
                  <a:cubicBezTo>
                    <a:pt x="807" y="281"/>
                    <a:pt x="404" y="491"/>
                    <a:pt x="1" y="894"/>
                  </a:cubicBezTo>
                  <a:lnTo>
                    <a:pt x="1" y="1088"/>
                  </a:lnTo>
                  <a:cubicBezTo>
                    <a:pt x="222" y="1315"/>
                    <a:pt x="471" y="1402"/>
                    <a:pt x="718" y="1402"/>
                  </a:cubicBezTo>
                  <a:cubicBezTo>
                    <a:pt x="1139" y="1402"/>
                    <a:pt x="1553" y="1148"/>
                    <a:pt x="1807" y="894"/>
                  </a:cubicBezTo>
                  <a:cubicBezTo>
                    <a:pt x="2017" y="894"/>
                    <a:pt x="2211" y="491"/>
                    <a:pt x="2017" y="281"/>
                  </a:cubicBezTo>
                  <a:cubicBezTo>
                    <a:pt x="2017" y="145"/>
                    <a:pt x="1913" y="1"/>
                    <a:pt x="1710"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3" name="Google Shape;153;p15"/>
            <p:cNvSpPr/>
            <p:nvPr/>
          </p:nvSpPr>
          <p:spPr>
            <a:xfrm>
              <a:off x="6380168" y="2794583"/>
              <a:ext cx="89793" cy="86420"/>
            </a:xfrm>
            <a:custGeom>
              <a:avLst/>
              <a:gdLst/>
              <a:ahLst/>
              <a:cxnLst/>
              <a:rect l="l" t="t" r="r" b="b"/>
              <a:pathLst>
                <a:path w="1970" h="1896" extrusionOk="0">
                  <a:moveTo>
                    <a:pt x="1356" y="614"/>
                  </a:moveTo>
                  <a:cubicBezTo>
                    <a:pt x="1566" y="614"/>
                    <a:pt x="1356" y="1017"/>
                    <a:pt x="1163" y="1211"/>
                  </a:cubicBezTo>
                  <a:cubicBezTo>
                    <a:pt x="1163" y="1211"/>
                    <a:pt x="953" y="1420"/>
                    <a:pt x="550" y="1420"/>
                  </a:cubicBezTo>
                  <a:cubicBezTo>
                    <a:pt x="760" y="1211"/>
                    <a:pt x="760" y="1211"/>
                    <a:pt x="760" y="1017"/>
                  </a:cubicBezTo>
                  <a:cubicBezTo>
                    <a:pt x="953" y="807"/>
                    <a:pt x="1163" y="807"/>
                    <a:pt x="1356" y="614"/>
                  </a:cubicBezTo>
                  <a:close/>
                  <a:moveTo>
                    <a:pt x="1356" y="1"/>
                  </a:moveTo>
                  <a:cubicBezTo>
                    <a:pt x="1173" y="1"/>
                    <a:pt x="1073" y="128"/>
                    <a:pt x="1056" y="266"/>
                  </a:cubicBezTo>
                  <a:lnTo>
                    <a:pt x="1056" y="266"/>
                  </a:lnTo>
                  <a:cubicBezTo>
                    <a:pt x="690" y="475"/>
                    <a:pt x="338" y="843"/>
                    <a:pt x="147" y="1211"/>
                  </a:cubicBezTo>
                  <a:cubicBezTo>
                    <a:pt x="1" y="1672"/>
                    <a:pt x="193" y="1896"/>
                    <a:pt x="469" y="1896"/>
                  </a:cubicBezTo>
                  <a:cubicBezTo>
                    <a:pt x="560" y="1896"/>
                    <a:pt x="660" y="1871"/>
                    <a:pt x="760" y="1823"/>
                  </a:cubicBezTo>
                  <a:cubicBezTo>
                    <a:pt x="1356" y="1823"/>
                    <a:pt x="1566" y="1420"/>
                    <a:pt x="1760" y="1017"/>
                  </a:cubicBezTo>
                  <a:cubicBezTo>
                    <a:pt x="1969" y="614"/>
                    <a:pt x="1760" y="1"/>
                    <a:pt x="1356"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4" name="Google Shape;154;p15"/>
            <p:cNvSpPr/>
            <p:nvPr/>
          </p:nvSpPr>
          <p:spPr>
            <a:xfrm>
              <a:off x="6711212" y="2439608"/>
              <a:ext cx="98407" cy="64724"/>
            </a:xfrm>
            <a:custGeom>
              <a:avLst/>
              <a:gdLst/>
              <a:ahLst/>
              <a:cxnLst/>
              <a:rect l="l" t="t" r="r" b="b"/>
              <a:pathLst>
                <a:path w="2159" h="1420" extrusionOk="0">
                  <a:moveTo>
                    <a:pt x="1507" y="444"/>
                  </a:moveTo>
                  <a:cubicBezTo>
                    <a:pt x="1538" y="444"/>
                    <a:pt x="1562" y="466"/>
                    <a:pt x="1562" y="530"/>
                  </a:cubicBezTo>
                  <a:cubicBezTo>
                    <a:pt x="1562" y="740"/>
                    <a:pt x="1158" y="740"/>
                    <a:pt x="1158" y="740"/>
                  </a:cubicBezTo>
                  <a:cubicBezTo>
                    <a:pt x="1072" y="819"/>
                    <a:pt x="953" y="866"/>
                    <a:pt x="830" y="894"/>
                  </a:cubicBezTo>
                  <a:lnTo>
                    <a:pt x="830" y="894"/>
                  </a:lnTo>
                  <a:cubicBezTo>
                    <a:pt x="861" y="842"/>
                    <a:pt x="898" y="790"/>
                    <a:pt x="949" y="740"/>
                  </a:cubicBezTo>
                  <a:cubicBezTo>
                    <a:pt x="1158" y="740"/>
                    <a:pt x="1158" y="530"/>
                    <a:pt x="1352" y="530"/>
                  </a:cubicBezTo>
                  <a:cubicBezTo>
                    <a:pt x="1352" y="530"/>
                    <a:pt x="1445" y="444"/>
                    <a:pt x="1507" y="444"/>
                  </a:cubicBezTo>
                  <a:close/>
                  <a:moveTo>
                    <a:pt x="1474" y="1"/>
                  </a:moveTo>
                  <a:cubicBezTo>
                    <a:pt x="1352" y="1"/>
                    <a:pt x="1238" y="48"/>
                    <a:pt x="1158" y="127"/>
                  </a:cubicBezTo>
                  <a:cubicBezTo>
                    <a:pt x="755" y="337"/>
                    <a:pt x="352" y="740"/>
                    <a:pt x="142" y="933"/>
                  </a:cubicBezTo>
                  <a:cubicBezTo>
                    <a:pt x="1" y="1228"/>
                    <a:pt x="178" y="1419"/>
                    <a:pt x="359" y="1419"/>
                  </a:cubicBezTo>
                  <a:cubicBezTo>
                    <a:pt x="426" y="1419"/>
                    <a:pt x="493" y="1393"/>
                    <a:pt x="546" y="1337"/>
                  </a:cubicBezTo>
                  <a:cubicBezTo>
                    <a:pt x="546" y="1336"/>
                    <a:pt x="546" y="1336"/>
                    <a:pt x="546" y="1336"/>
                  </a:cubicBezTo>
                  <a:lnTo>
                    <a:pt x="546" y="1336"/>
                  </a:lnTo>
                  <a:cubicBezTo>
                    <a:pt x="885" y="1332"/>
                    <a:pt x="1223" y="1305"/>
                    <a:pt x="1562" y="1143"/>
                  </a:cubicBezTo>
                  <a:cubicBezTo>
                    <a:pt x="1965" y="933"/>
                    <a:pt x="2159" y="740"/>
                    <a:pt x="1965" y="337"/>
                  </a:cubicBezTo>
                  <a:cubicBezTo>
                    <a:pt x="1841" y="98"/>
                    <a:pt x="1650" y="1"/>
                    <a:pt x="1474"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5" name="Google Shape;155;p15"/>
            <p:cNvSpPr/>
            <p:nvPr/>
          </p:nvSpPr>
          <p:spPr>
            <a:xfrm>
              <a:off x="6764403" y="2528443"/>
              <a:ext cx="109893" cy="55197"/>
            </a:xfrm>
            <a:custGeom>
              <a:avLst/>
              <a:gdLst/>
              <a:ahLst/>
              <a:cxnLst/>
              <a:rect l="l" t="t" r="r" b="b"/>
              <a:pathLst>
                <a:path w="2411" h="1211" extrusionOk="0">
                  <a:moveTo>
                    <a:pt x="1678" y="545"/>
                  </a:moveTo>
                  <a:cubicBezTo>
                    <a:pt x="1753" y="545"/>
                    <a:pt x="1798" y="560"/>
                    <a:pt x="1798" y="597"/>
                  </a:cubicBezTo>
                  <a:cubicBezTo>
                    <a:pt x="1798" y="597"/>
                    <a:pt x="1260" y="777"/>
                    <a:pt x="902" y="777"/>
                  </a:cubicBezTo>
                  <a:cubicBezTo>
                    <a:pt x="823" y="777"/>
                    <a:pt x="752" y="768"/>
                    <a:pt x="698" y="746"/>
                  </a:cubicBezTo>
                  <a:lnTo>
                    <a:pt x="698" y="746"/>
                  </a:lnTo>
                  <a:cubicBezTo>
                    <a:pt x="1011" y="669"/>
                    <a:pt x="1465" y="545"/>
                    <a:pt x="1678" y="545"/>
                  </a:cubicBezTo>
                  <a:close/>
                  <a:moveTo>
                    <a:pt x="1798" y="1"/>
                  </a:moveTo>
                  <a:cubicBezTo>
                    <a:pt x="1604" y="1"/>
                    <a:pt x="1395" y="194"/>
                    <a:pt x="1201" y="194"/>
                  </a:cubicBezTo>
                  <a:cubicBezTo>
                    <a:pt x="798" y="194"/>
                    <a:pt x="588" y="404"/>
                    <a:pt x="185" y="404"/>
                  </a:cubicBezTo>
                  <a:cubicBezTo>
                    <a:pt x="33" y="404"/>
                    <a:pt x="0" y="771"/>
                    <a:pt x="188" y="836"/>
                  </a:cubicBezTo>
                  <a:lnTo>
                    <a:pt x="188" y="836"/>
                  </a:lnTo>
                  <a:cubicBezTo>
                    <a:pt x="225" y="1021"/>
                    <a:pt x="608" y="1210"/>
                    <a:pt x="992" y="1210"/>
                  </a:cubicBezTo>
                  <a:lnTo>
                    <a:pt x="1604" y="1210"/>
                  </a:lnTo>
                  <a:cubicBezTo>
                    <a:pt x="1798" y="1001"/>
                    <a:pt x="2201" y="1001"/>
                    <a:pt x="2201" y="807"/>
                  </a:cubicBezTo>
                  <a:cubicBezTo>
                    <a:pt x="2411" y="597"/>
                    <a:pt x="2201" y="194"/>
                    <a:pt x="1798"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6" name="Google Shape;156;p15"/>
            <p:cNvSpPr/>
            <p:nvPr/>
          </p:nvSpPr>
          <p:spPr>
            <a:xfrm>
              <a:off x="6804240" y="2631544"/>
              <a:ext cx="115682" cy="61624"/>
            </a:xfrm>
            <a:custGeom>
              <a:avLst/>
              <a:gdLst/>
              <a:ahLst/>
              <a:cxnLst/>
              <a:rect l="l" t="t" r="r" b="b"/>
              <a:pathLst>
                <a:path w="2538" h="1352" extrusionOk="0">
                  <a:moveTo>
                    <a:pt x="1327" y="561"/>
                  </a:moveTo>
                  <a:cubicBezTo>
                    <a:pt x="1537" y="561"/>
                    <a:pt x="2134" y="561"/>
                    <a:pt x="1731" y="755"/>
                  </a:cubicBezTo>
                  <a:cubicBezTo>
                    <a:pt x="1612" y="873"/>
                    <a:pt x="1478" y="922"/>
                    <a:pt x="1341" y="922"/>
                  </a:cubicBezTo>
                  <a:cubicBezTo>
                    <a:pt x="1094" y="922"/>
                    <a:pt x="840" y="762"/>
                    <a:pt x="665" y="561"/>
                  </a:cubicBezTo>
                  <a:close/>
                  <a:moveTo>
                    <a:pt x="1206" y="1"/>
                  </a:moveTo>
                  <a:cubicBezTo>
                    <a:pt x="928" y="1"/>
                    <a:pt x="626" y="53"/>
                    <a:pt x="327" y="158"/>
                  </a:cubicBezTo>
                  <a:cubicBezTo>
                    <a:pt x="251" y="158"/>
                    <a:pt x="230" y="212"/>
                    <a:pt x="244" y="280"/>
                  </a:cubicBezTo>
                  <a:lnTo>
                    <a:pt x="244" y="280"/>
                  </a:lnTo>
                  <a:cubicBezTo>
                    <a:pt x="102" y="313"/>
                    <a:pt x="0" y="434"/>
                    <a:pt x="118" y="561"/>
                  </a:cubicBezTo>
                  <a:cubicBezTo>
                    <a:pt x="382" y="953"/>
                    <a:pt x="994" y="1351"/>
                    <a:pt x="1556" y="1351"/>
                  </a:cubicBezTo>
                  <a:cubicBezTo>
                    <a:pt x="1851" y="1351"/>
                    <a:pt x="2133" y="1242"/>
                    <a:pt x="2344" y="965"/>
                  </a:cubicBezTo>
                  <a:cubicBezTo>
                    <a:pt x="2537" y="755"/>
                    <a:pt x="2344" y="352"/>
                    <a:pt x="1940" y="158"/>
                  </a:cubicBezTo>
                  <a:cubicBezTo>
                    <a:pt x="1739" y="53"/>
                    <a:pt x="1485" y="1"/>
                    <a:pt x="1206"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7" name="Google Shape;157;p15"/>
            <p:cNvSpPr/>
            <p:nvPr/>
          </p:nvSpPr>
          <p:spPr>
            <a:xfrm>
              <a:off x="6760210" y="2735831"/>
              <a:ext cx="104561" cy="70467"/>
            </a:xfrm>
            <a:custGeom>
              <a:avLst/>
              <a:gdLst/>
              <a:ahLst/>
              <a:cxnLst/>
              <a:rect l="l" t="t" r="r" b="b"/>
              <a:pathLst>
                <a:path w="2294" h="1546" extrusionOk="0">
                  <a:moveTo>
                    <a:pt x="1084" y="483"/>
                  </a:moveTo>
                  <a:cubicBezTo>
                    <a:pt x="1084" y="693"/>
                    <a:pt x="1696" y="886"/>
                    <a:pt x="1696" y="1096"/>
                  </a:cubicBezTo>
                  <a:cubicBezTo>
                    <a:pt x="1487" y="1096"/>
                    <a:pt x="1084" y="886"/>
                    <a:pt x="890" y="886"/>
                  </a:cubicBezTo>
                  <a:cubicBezTo>
                    <a:pt x="680" y="886"/>
                    <a:pt x="680" y="693"/>
                    <a:pt x="487" y="483"/>
                  </a:cubicBezTo>
                  <a:close/>
                  <a:moveTo>
                    <a:pt x="671" y="0"/>
                  </a:moveTo>
                  <a:cubicBezTo>
                    <a:pt x="529" y="0"/>
                    <a:pt x="394" y="24"/>
                    <a:pt x="277" y="80"/>
                  </a:cubicBezTo>
                  <a:cubicBezTo>
                    <a:pt x="179" y="80"/>
                    <a:pt x="131" y="183"/>
                    <a:pt x="132" y="285"/>
                  </a:cubicBezTo>
                  <a:lnTo>
                    <a:pt x="132" y="285"/>
                  </a:lnTo>
                  <a:cubicBezTo>
                    <a:pt x="46" y="328"/>
                    <a:pt x="1" y="407"/>
                    <a:pt x="83" y="483"/>
                  </a:cubicBezTo>
                  <a:cubicBezTo>
                    <a:pt x="277" y="886"/>
                    <a:pt x="487" y="1290"/>
                    <a:pt x="890" y="1499"/>
                  </a:cubicBezTo>
                  <a:cubicBezTo>
                    <a:pt x="1087" y="1499"/>
                    <a:pt x="1285" y="1546"/>
                    <a:pt x="1483" y="1546"/>
                  </a:cubicBezTo>
                  <a:cubicBezTo>
                    <a:pt x="1688" y="1546"/>
                    <a:pt x="1894" y="1495"/>
                    <a:pt x="2100" y="1290"/>
                  </a:cubicBezTo>
                  <a:cubicBezTo>
                    <a:pt x="2293" y="886"/>
                    <a:pt x="1890" y="483"/>
                    <a:pt x="1696" y="290"/>
                  </a:cubicBezTo>
                  <a:cubicBezTo>
                    <a:pt x="1410" y="141"/>
                    <a:pt x="1019" y="0"/>
                    <a:pt x="671"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8" name="Google Shape;158;p15"/>
            <p:cNvSpPr/>
            <p:nvPr/>
          </p:nvSpPr>
          <p:spPr>
            <a:xfrm>
              <a:off x="7059713" y="2847410"/>
              <a:ext cx="474533" cy="289980"/>
            </a:xfrm>
            <a:custGeom>
              <a:avLst/>
              <a:gdLst/>
              <a:ahLst/>
              <a:cxnLst/>
              <a:rect l="l" t="t" r="r" b="b"/>
              <a:pathLst>
                <a:path w="10411" h="6362" extrusionOk="0">
                  <a:moveTo>
                    <a:pt x="10153" y="0"/>
                  </a:moveTo>
                  <a:cubicBezTo>
                    <a:pt x="10118" y="0"/>
                    <a:pt x="10082" y="16"/>
                    <a:pt x="10046" y="52"/>
                  </a:cubicBezTo>
                  <a:cubicBezTo>
                    <a:pt x="6820" y="2068"/>
                    <a:pt x="3384" y="4084"/>
                    <a:pt x="158" y="5907"/>
                  </a:cubicBezTo>
                  <a:cubicBezTo>
                    <a:pt x="0" y="6065"/>
                    <a:pt x="100" y="6361"/>
                    <a:pt x="255" y="6361"/>
                  </a:cubicBezTo>
                  <a:cubicBezTo>
                    <a:pt x="291" y="6361"/>
                    <a:pt x="329" y="6346"/>
                    <a:pt x="368" y="6310"/>
                  </a:cubicBezTo>
                  <a:cubicBezTo>
                    <a:pt x="3594" y="4487"/>
                    <a:pt x="7014" y="2471"/>
                    <a:pt x="10240" y="455"/>
                  </a:cubicBezTo>
                  <a:cubicBezTo>
                    <a:pt x="10410" y="297"/>
                    <a:pt x="10303" y="0"/>
                    <a:pt x="10153"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59" name="Google Shape;159;p15"/>
            <p:cNvSpPr/>
            <p:nvPr/>
          </p:nvSpPr>
          <p:spPr>
            <a:xfrm>
              <a:off x="7564505" y="2792258"/>
              <a:ext cx="80038" cy="50457"/>
            </a:xfrm>
            <a:custGeom>
              <a:avLst/>
              <a:gdLst/>
              <a:ahLst/>
              <a:cxnLst/>
              <a:rect l="l" t="t" r="r" b="b"/>
              <a:pathLst>
                <a:path w="1756" h="1107" extrusionOk="0">
                  <a:moveTo>
                    <a:pt x="1384" y="0"/>
                  </a:moveTo>
                  <a:cubicBezTo>
                    <a:pt x="1324" y="0"/>
                    <a:pt x="1256" y="16"/>
                    <a:pt x="1181" y="52"/>
                  </a:cubicBezTo>
                  <a:cubicBezTo>
                    <a:pt x="987" y="261"/>
                    <a:pt x="584" y="455"/>
                    <a:pt x="181" y="665"/>
                  </a:cubicBezTo>
                  <a:cubicBezTo>
                    <a:pt x="0" y="665"/>
                    <a:pt x="131" y="1107"/>
                    <a:pt x="427" y="1107"/>
                  </a:cubicBezTo>
                  <a:cubicBezTo>
                    <a:pt x="475" y="1107"/>
                    <a:pt x="528" y="1095"/>
                    <a:pt x="584" y="1068"/>
                  </a:cubicBezTo>
                  <a:cubicBezTo>
                    <a:pt x="778" y="858"/>
                    <a:pt x="1181" y="665"/>
                    <a:pt x="1584" y="455"/>
                  </a:cubicBezTo>
                  <a:cubicBezTo>
                    <a:pt x="1755" y="297"/>
                    <a:pt x="1648" y="0"/>
                    <a:pt x="1384"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0" name="Google Shape;160;p15"/>
            <p:cNvSpPr/>
            <p:nvPr/>
          </p:nvSpPr>
          <p:spPr>
            <a:xfrm>
              <a:off x="7530002" y="2268457"/>
              <a:ext cx="308713" cy="142164"/>
            </a:xfrm>
            <a:custGeom>
              <a:avLst/>
              <a:gdLst/>
              <a:ahLst/>
              <a:cxnLst/>
              <a:rect l="l" t="t" r="r" b="b"/>
              <a:pathLst>
                <a:path w="6773" h="3119" extrusionOk="0">
                  <a:moveTo>
                    <a:pt x="396" y="0"/>
                  </a:moveTo>
                  <a:cubicBezTo>
                    <a:pt x="198" y="0"/>
                    <a:pt x="1" y="294"/>
                    <a:pt x="325" y="462"/>
                  </a:cubicBezTo>
                  <a:cubicBezTo>
                    <a:pt x="2341" y="1269"/>
                    <a:pt x="4357" y="2269"/>
                    <a:pt x="6374" y="3075"/>
                  </a:cubicBezTo>
                  <a:cubicBezTo>
                    <a:pt x="6433" y="3106"/>
                    <a:pt x="6483" y="3119"/>
                    <a:pt x="6525" y="3119"/>
                  </a:cubicBezTo>
                  <a:cubicBezTo>
                    <a:pt x="6773" y="3119"/>
                    <a:pt x="6749" y="2672"/>
                    <a:pt x="6583" y="2672"/>
                  </a:cubicBezTo>
                  <a:cubicBezTo>
                    <a:pt x="4567" y="1866"/>
                    <a:pt x="2551" y="865"/>
                    <a:pt x="535" y="59"/>
                  </a:cubicBezTo>
                  <a:cubicBezTo>
                    <a:pt x="493" y="18"/>
                    <a:pt x="445" y="0"/>
                    <a:pt x="396"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1" name="Google Shape;161;p15"/>
            <p:cNvSpPr/>
            <p:nvPr/>
          </p:nvSpPr>
          <p:spPr>
            <a:xfrm>
              <a:off x="6811441" y="1937594"/>
              <a:ext cx="603023" cy="289934"/>
            </a:xfrm>
            <a:custGeom>
              <a:avLst/>
              <a:gdLst/>
              <a:ahLst/>
              <a:cxnLst/>
              <a:rect l="l" t="t" r="r" b="b"/>
              <a:pathLst>
                <a:path w="13230" h="6361" extrusionOk="0">
                  <a:moveTo>
                    <a:pt x="250" y="0"/>
                  </a:moveTo>
                  <a:cubicBezTo>
                    <a:pt x="103" y="0"/>
                    <a:pt x="1" y="294"/>
                    <a:pt x="169" y="462"/>
                  </a:cubicBezTo>
                  <a:cubicBezTo>
                    <a:pt x="4395" y="2479"/>
                    <a:pt x="8428" y="4495"/>
                    <a:pt x="12670" y="6302"/>
                  </a:cubicBezTo>
                  <a:cubicBezTo>
                    <a:pt x="12749" y="6343"/>
                    <a:pt x="12821" y="6360"/>
                    <a:pt x="12882" y="6360"/>
                  </a:cubicBezTo>
                  <a:cubicBezTo>
                    <a:pt x="13135" y="6360"/>
                    <a:pt x="13229" y="6067"/>
                    <a:pt x="13074" y="5898"/>
                  </a:cubicBezTo>
                  <a:cubicBezTo>
                    <a:pt x="8831" y="4092"/>
                    <a:pt x="4605" y="2076"/>
                    <a:pt x="363" y="59"/>
                  </a:cubicBezTo>
                  <a:cubicBezTo>
                    <a:pt x="325" y="18"/>
                    <a:pt x="286" y="0"/>
                    <a:pt x="250"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2" name="Google Shape;162;p15"/>
            <p:cNvSpPr/>
            <p:nvPr/>
          </p:nvSpPr>
          <p:spPr>
            <a:xfrm>
              <a:off x="7997191" y="2489017"/>
              <a:ext cx="182138" cy="112993"/>
            </a:xfrm>
            <a:custGeom>
              <a:avLst/>
              <a:gdLst/>
              <a:ahLst/>
              <a:cxnLst/>
              <a:rect l="l" t="t" r="r" b="b"/>
              <a:pathLst>
                <a:path w="3996" h="2479" extrusionOk="0">
                  <a:moveTo>
                    <a:pt x="247" y="0"/>
                  </a:moveTo>
                  <a:cubicBezTo>
                    <a:pt x="95" y="0"/>
                    <a:pt x="1" y="294"/>
                    <a:pt x="156" y="462"/>
                  </a:cubicBezTo>
                  <a:cubicBezTo>
                    <a:pt x="1366" y="1059"/>
                    <a:pt x="2382" y="1672"/>
                    <a:pt x="3592" y="2479"/>
                  </a:cubicBezTo>
                  <a:cubicBezTo>
                    <a:pt x="3786" y="2479"/>
                    <a:pt x="3995" y="2075"/>
                    <a:pt x="3786" y="2075"/>
                  </a:cubicBezTo>
                  <a:cubicBezTo>
                    <a:pt x="2576" y="1269"/>
                    <a:pt x="1576" y="656"/>
                    <a:pt x="366" y="59"/>
                  </a:cubicBezTo>
                  <a:cubicBezTo>
                    <a:pt x="325" y="18"/>
                    <a:pt x="284" y="0"/>
                    <a:pt x="247"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3" name="Google Shape;163;p15"/>
            <p:cNvSpPr/>
            <p:nvPr/>
          </p:nvSpPr>
          <p:spPr>
            <a:xfrm>
              <a:off x="7774900" y="2822614"/>
              <a:ext cx="680145" cy="330820"/>
            </a:xfrm>
            <a:custGeom>
              <a:avLst/>
              <a:gdLst/>
              <a:ahLst/>
              <a:cxnLst/>
              <a:rect l="l" t="t" r="r" b="b"/>
              <a:pathLst>
                <a:path w="14922" h="7258" extrusionOk="0">
                  <a:moveTo>
                    <a:pt x="4084" y="0"/>
                  </a:moveTo>
                  <a:cubicBezTo>
                    <a:pt x="3101" y="0"/>
                    <a:pt x="2208" y="211"/>
                    <a:pt x="1614" y="805"/>
                  </a:cubicBezTo>
                  <a:cubicBezTo>
                    <a:pt x="1" y="2418"/>
                    <a:pt x="3420" y="3822"/>
                    <a:pt x="4437" y="4435"/>
                  </a:cubicBezTo>
                  <a:cubicBezTo>
                    <a:pt x="7050" y="5838"/>
                    <a:pt x="9679" y="7048"/>
                    <a:pt x="12502" y="7257"/>
                  </a:cubicBezTo>
                  <a:cubicBezTo>
                    <a:pt x="12905" y="7257"/>
                    <a:pt x="12905" y="6854"/>
                    <a:pt x="12502" y="6854"/>
                  </a:cubicBezTo>
                  <a:cubicBezTo>
                    <a:pt x="10276" y="6644"/>
                    <a:pt x="8259" y="5838"/>
                    <a:pt x="6243" y="4838"/>
                  </a:cubicBezTo>
                  <a:lnTo>
                    <a:pt x="3824" y="3628"/>
                  </a:lnTo>
                  <a:cubicBezTo>
                    <a:pt x="3420" y="3225"/>
                    <a:pt x="3017" y="3015"/>
                    <a:pt x="2614" y="2822"/>
                  </a:cubicBezTo>
                  <a:cubicBezTo>
                    <a:pt x="1807" y="2209"/>
                    <a:pt x="1614" y="999"/>
                    <a:pt x="2824" y="596"/>
                  </a:cubicBezTo>
                  <a:cubicBezTo>
                    <a:pt x="3300" y="467"/>
                    <a:pt x="3787" y="412"/>
                    <a:pt x="4277" y="412"/>
                  </a:cubicBezTo>
                  <a:cubicBezTo>
                    <a:pt x="6059" y="412"/>
                    <a:pt x="7888" y="1131"/>
                    <a:pt x="9469" y="1612"/>
                  </a:cubicBezTo>
                  <a:cubicBezTo>
                    <a:pt x="11292" y="2418"/>
                    <a:pt x="13308" y="3225"/>
                    <a:pt x="14518" y="5241"/>
                  </a:cubicBezTo>
                  <a:cubicBezTo>
                    <a:pt x="14518" y="5297"/>
                    <a:pt x="14552" y="5321"/>
                    <a:pt x="14600" y="5321"/>
                  </a:cubicBezTo>
                  <a:cubicBezTo>
                    <a:pt x="14718" y="5321"/>
                    <a:pt x="14921" y="5180"/>
                    <a:pt x="14921" y="5031"/>
                  </a:cubicBezTo>
                  <a:cubicBezTo>
                    <a:pt x="13712" y="2822"/>
                    <a:pt x="11082" y="1805"/>
                    <a:pt x="8872" y="999"/>
                  </a:cubicBezTo>
                  <a:cubicBezTo>
                    <a:pt x="7721" y="622"/>
                    <a:pt x="5771" y="0"/>
                    <a:pt x="4084"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4" name="Google Shape;164;p15"/>
            <p:cNvSpPr/>
            <p:nvPr/>
          </p:nvSpPr>
          <p:spPr>
            <a:xfrm>
              <a:off x="8050611" y="2951195"/>
              <a:ext cx="211035" cy="119146"/>
            </a:xfrm>
            <a:custGeom>
              <a:avLst/>
              <a:gdLst/>
              <a:ahLst/>
              <a:cxnLst/>
              <a:rect l="l" t="t" r="r" b="b"/>
              <a:pathLst>
                <a:path w="4630" h="2614" extrusionOk="0">
                  <a:moveTo>
                    <a:pt x="1614" y="1"/>
                  </a:moveTo>
                  <a:cubicBezTo>
                    <a:pt x="1210" y="1"/>
                    <a:pt x="194" y="1"/>
                    <a:pt x="194" y="404"/>
                  </a:cubicBezTo>
                  <a:cubicBezTo>
                    <a:pt x="1" y="1001"/>
                    <a:pt x="597" y="1404"/>
                    <a:pt x="807" y="1614"/>
                  </a:cubicBezTo>
                  <a:cubicBezTo>
                    <a:pt x="1807" y="2017"/>
                    <a:pt x="2823" y="2420"/>
                    <a:pt x="3823" y="2614"/>
                  </a:cubicBezTo>
                  <a:cubicBezTo>
                    <a:pt x="4227" y="2614"/>
                    <a:pt x="4436" y="2210"/>
                    <a:pt x="4033" y="2017"/>
                  </a:cubicBezTo>
                  <a:cubicBezTo>
                    <a:pt x="3420" y="2017"/>
                    <a:pt x="3017" y="1807"/>
                    <a:pt x="2420" y="1614"/>
                  </a:cubicBezTo>
                  <a:cubicBezTo>
                    <a:pt x="2210" y="1614"/>
                    <a:pt x="2017" y="1614"/>
                    <a:pt x="1807" y="1404"/>
                  </a:cubicBezTo>
                  <a:cubicBezTo>
                    <a:pt x="1404" y="1210"/>
                    <a:pt x="1001" y="1210"/>
                    <a:pt x="807" y="807"/>
                  </a:cubicBezTo>
                  <a:cubicBezTo>
                    <a:pt x="683" y="443"/>
                    <a:pt x="774" y="369"/>
                    <a:pt x="954" y="369"/>
                  </a:cubicBezTo>
                  <a:cubicBezTo>
                    <a:pt x="1076" y="369"/>
                    <a:pt x="1240" y="404"/>
                    <a:pt x="1404" y="404"/>
                  </a:cubicBezTo>
                  <a:lnTo>
                    <a:pt x="2210" y="404"/>
                  </a:lnTo>
                  <a:cubicBezTo>
                    <a:pt x="2823" y="404"/>
                    <a:pt x="3420" y="597"/>
                    <a:pt x="4033" y="1001"/>
                  </a:cubicBezTo>
                  <a:cubicBezTo>
                    <a:pt x="4227" y="1001"/>
                    <a:pt x="4630" y="597"/>
                    <a:pt x="4227" y="597"/>
                  </a:cubicBezTo>
                  <a:cubicBezTo>
                    <a:pt x="3420" y="194"/>
                    <a:pt x="2614" y="1"/>
                    <a:pt x="1614"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5" name="Google Shape;165;p15"/>
            <p:cNvSpPr/>
            <p:nvPr/>
          </p:nvSpPr>
          <p:spPr>
            <a:xfrm>
              <a:off x="8107494" y="3261000"/>
              <a:ext cx="200187" cy="96949"/>
            </a:xfrm>
            <a:custGeom>
              <a:avLst/>
              <a:gdLst/>
              <a:ahLst/>
              <a:cxnLst/>
              <a:rect l="l" t="t" r="r" b="b"/>
              <a:pathLst>
                <a:path w="4392" h="2127" extrusionOk="0">
                  <a:moveTo>
                    <a:pt x="247" y="0"/>
                  </a:moveTo>
                  <a:cubicBezTo>
                    <a:pt x="95" y="0"/>
                    <a:pt x="0" y="294"/>
                    <a:pt x="156" y="462"/>
                  </a:cubicBezTo>
                  <a:cubicBezTo>
                    <a:pt x="1366" y="1059"/>
                    <a:pt x="2575" y="1672"/>
                    <a:pt x="3995" y="2075"/>
                  </a:cubicBezTo>
                  <a:cubicBezTo>
                    <a:pt x="4070" y="2111"/>
                    <a:pt x="4131" y="2126"/>
                    <a:pt x="4179" y="2126"/>
                  </a:cubicBezTo>
                  <a:cubicBezTo>
                    <a:pt x="4391" y="2126"/>
                    <a:pt x="4359" y="1830"/>
                    <a:pt x="4189" y="1672"/>
                  </a:cubicBezTo>
                  <a:cubicBezTo>
                    <a:pt x="2785" y="1269"/>
                    <a:pt x="1575" y="656"/>
                    <a:pt x="366" y="59"/>
                  </a:cubicBezTo>
                  <a:cubicBezTo>
                    <a:pt x="324" y="18"/>
                    <a:pt x="284" y="0"/>
                    <a:pt x="247"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6" name="Google Shape;166;p15"/>
            <p:cNvSpPr/>
            <p:nvPr/>
          </p:nvSpPr>
          <p:spPr>
            <a:xfrm>
              <a:off x="6214304" y="3205848"/>
              <a:ext cx="940954" cy="400192"/>
            </a:xfrm>
            <a:custGeom>
              <a:avLst/>
              <a:gdLst/>
              <a:ahLst/>
              <a:cxnLst/>
              <a:rect l="l" t="t" r="r" b="b"/>
              <a:pathLst>
                <a:path w="20644" h="8780" extrusionOk="0">
                  <a:moveTo>
                    <a:pt x="247" y="0"/>
                  </a:moveTo>
                  <a:cubicBezTo>
                    <a:pt x="95" y="0"/>
                    <a:pt x="1" y="294"/>
                    <a:pt x="156" y="462"/>
                  </a:cubicBezTo>
                  <a:cubicBezTo>
                    <a:pt x="6818" y="3479"/>
                    <a:pt x="13464" y="6108"/>
                    <a:pt x="20319" y="8721"/>
                  </a:cubicBezTo>
                  <a:cubicBezTo>
                    <a:pt x="20360" y="8762"/>
                    <a:pt x="20401" y="8780"/>
                    <a:pt x="20437" y="8780"/>
                  </a:cubicBezTo>
                  <a:cubicBezTo>
                    <a:pt x="20582" y="8780"/>
                    <a:pt x="20643" y="8486"/>
                    <a:pt x="20319" y="8318"/>
                  </a:cubicBezTo>
                  <a:cubicBezTo>
                    <a:pt x="13673" y="5705"/>
                    <a:pt x="7012" y="3076"/>
                    <a:pt x="366" y="59"/>
                  </a:cubicBezTo>
                  <a:cubicBezTo>
                    <a:pt x="325" y="18"/>
                    <a:pt x="284" y="0"/>
                    <a:pt x="247"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7" name="Google Shape;167;p15"/>
            <p:cNvSpPr/>
            <p:nvPr/>
          </p:nvSpPr>
          <p:spPr>
            <a:xfrm>
              <a:off x="6765725" y="3316105"/>
              <a:ext cx="178491" cy="124525"/>
            </a:xfrm>
            <a:custGeom>
              <a:avLst/>
              <a:gdLst/>
              <a:ahLst/>
              <a:cxnLst/>
              <a:rect l="l" t="t" r="r" b="b"/>
              <a:pathLst>
                <a:path w="3916" h="2732" extrusionOk="0">
                  <a:moveTo>
                    <a:pt x="347" y="1"/>
                  </a:moveTo>
                  <a:cubicBezTo>
                    <a:pt x="95" y="1"/>
                    <a:pt x="0" y="294"/>
                    <a:pt x="156" y="463"/>
                  </a:cubicBezTo>
                  <a:cubicBezTo>
                    <a:pt x="1172" y="1269"/>
                    <a:pt x="2172" y="2076"/>
                    <a:pt x="3382" y="2673"/>
                  </a:cubicBezTo>
                  <a:cubicBezTo>
                    <a:pt x="3423" y="2714"/>
                    <a:pt x="3472" y="2732"/>
                    <a:pt x="3520" y="2732"/>
                  </a:cubicBezTo>
                  <a:cubicBezTo>
                    <a:pt x="3719" y="2732"/>
                    <a:pt x="3916" y="2438"/>
                    <a:pt x="3592" y="2270"/>
                  </a:cubicBezTo>
                  <a:cubicBezTo>
                    <a:pt x="2576" y="1673"/>
                    <a:pt x="1575" y="866"/>
                    <a:pt x="559" y="60"/>
                  </a:cubicBezTo>
                  <a:cubicBezTo>
                    <a:pt x="480" y="19"/>
                    <a:pt x="409" y="1"/>
                    <a:pt x="347"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8" name="Google Shape;168;p15"/>
            <p:cNvSpPr/>
            <p:nvPr/>
          </p:nvSpPr>
          <p:spPr>
            <a:xfrm>
              <a:off x="5773095" y="2884147"/>
              <a:ext cx="182229" cy="122246"/>
            </a:xfrm>
            <a:custGeom>
              <a:avLst/>
              <a:gdLst/>
              <a:ahLst/>
              <a:cxnLst/>
              <a:rect l="l" t="t" r="r" b="b"/>
              <a:pathLst>
                <a:path w="3998" h="2682" extrusionOk="0">
                  <a:moveTo>
                    <a:pt x="437" y="1"/>
                  </a:moveTo>
                  <a:cubicBezTo>
                    <a:pt x="239" y="1"/>
                    <a:pt x="0" y="298"/>
                    <a:pt x="158" y="455"/>
                  </a:cubicBezTo>
                  <a:cubicBezTo>
                    <a:pt x="1174" y="1262"/>
                    <a:pt x="2384" y="2068"/>
                    <a:pt x="3594" y="2681"/>
                  </a:cubicBezTo>
                  <a:cubicBezTo>
                    <a:pt x="3787" y="2681"/>
                    <a:pt x="3997" y="2278"/>
                    <a:pt x="3787" y="2278"/>
                  </a:cubicBezTo>
                  <a:cubicBezTo>
                    <a:pt x="2578" y="1665"/>
                    <a:pt x="1577" y="859"/>
                    <a:pt x="561" y="52"/>
                  </a:cubicBezTo>
                  <a:cubicBezTo>
                    <a:pt x="525" y="16"/>
                    <a:pt x="482" y="1"/>
                    <a:pt x="437"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69" name="Google Shape;169;p15"/>
            <p:cNvSpPr/>
            <p:nvPr/>
          </p:nvSpPr>
          <p:spPr>
            <a:xfrm>
              <a:off x="5865895" y="2864502"/>
              <a:ext cx="96493" cy="79856"/>
            </a:xfrm>
            <a:custGeom>
              <a:avLst/>
              <a:gdLst/>
              <a:ahLst/>
              <a:cxnLst/>
              <a:rect l="l" t="t" r="r" b="b"/>
              <a:pathLst>
                <a:path w="2117" h="1752" extrusionOk="0">
                  <a:moveTo>
                    <a:pt x="340" y="0"/>
                  </a:moveTo>
                  <a:cubicBezTo>
                    <a:pt x="164" y="0"/>
                    <a:pt x="1" y="141"/>
                    <a:pt x="138" y="289"/>
                  </a:cubicBezTo>
                  <a:cubicBezTo>
                    <a:pt x="751" y="693"/>
                    <a:pt x="1155" y="1096"/>
                    <a:pt x="1558" y="1693"/>
                  </a:cubicBezTo>
                  <a:cubicBezTo>
                    <a:pt x="1637" y="1734"/>
                    <a:pt x="1708" y="1752"/>
                    <a:pt x="1770" y="1752"/>
                  </a:cubicBezTo>
                  <a:cubicBezTo>
                    <a:pt x="2022" y="1752"/>
                    <a:pt x="2117" y="1458"/>
                    <a:pt x="1961" y="1290"/>
                  </a:cubicBezTo>
                  <a:cubicBezTo>
                    <a:pt x="1558" y="886"/>
                    <a:pt x="945" y="483"/>
                    <a:pt x="542" y="80"/>
                  </a:cubicBezTo>
                  <a:cubicBezTo>
                    <a:pt x="485" y="24"/>
                    <a:pt x="411" y="0"/>
                    <a:pt x="340"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70" name="Google Shape;170;p15"/>
            <p:cNvSpPr/>
            <p:nvPr/>
          </p:nvSpPr>
          <p:spPr>
            <a:xfrm>
              <a:off x="7296999" y="2463766"/>
              <a:ext cx="329042" cy="186513"/>
            </a:xfrm>
            <a:custGeom>
              <a:avLst/>
              <a:gdLst/>
              <a:ahLst/>
              <a:cxnLst/>
              <a:rect l="l" t="t" r="r" b="b"/>
              <a:pathLst>
                <a:path w="7219" h="4092" extrusionOk="0">
                  <a:moveTo>
                    <a:pt x="404" y="0"/>
                  </a:moveTo>
                  <a:cubicBezTo>
                    <a:pt x="195" y="0"/>
                    <a:pt x="1" y="403"/>
                    <a:pt x="195" y="403"/>
                  </a:cubicBezTo>
                  <a:lnTo>
                    <a:pt x="6856" y="4033"/>
                  </a:lnTo>
                  <a:cubicBezTo>
                    <a:pt x="6894" y="4074"/>
                    <a:pt x="6933" y="4091"/>
                    <a:pt x="6969" y="4091"/>
                  </a:cubicBezTo>
                  <a:cubicBezTo>
                    <a:pt x="7116" y="4091"/>
                    <a:pt x="7218" y="3798"/>
                    <a:pt x="7050" y="3629"/>
                  </a:cubicBezTo>
                  <a:lnTo>
                    <a:pt x="404" y="0"/>
                  </a:ln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71" name="Google Shape;171;p15"/>
            <p:cNvSpPr/>
            <p:nvPr/>
          </p:nvSpPr>
          <p:spPr>
            <a:xfrm>
              <a:off x="7620067" y="3784801"/>
              <a:ext cx="182092" cy="122246"/>
            </a:xfrm>
            <a:custGeom>
              <a:avLst/>
              <a:gdLst/>
              <a:ahLst/>
              <a:cxnLst/>
              <a:rect l="l" t="t" r="r" b="b"/>
              <a:pathLst>
                <a:path w="3995" h="2682" extrusionOk="0">
                  <a:moveTo>
                    <a:pt x="372" y="1"/>
                  </a:moveTo>
                  <a:cubicBezTo>
                    <a:pt x="108" y="1"/>
                    <a:pt x="1" y="297"/>
                    <a:pt x="172" y="455"/>
                  </a:cubicBezTo>
                  <a:cubicBezTo>
                    <a:pt x="1172" y="1471"/>
                    <a:pt x="2381" y="2068"/>
                    <a:pt x="3591" y="2681"/>
                  </a:cubicBezTo>
                  <a:cubicBezTo>
                    <a:pt x="3995" y="2681"/>
                    <a:pt x="3995" y="2278"/>
                    <a:pt x="3801" y="2278"/>
                  </a:cubicBezTo>
                  <a:cubicBezTo>
                    <a:pt x="2591" y="1665"/>
                    <a:pt x="1381" y="1068"/>
                    <a:pt x="575" y="52"/>
                  </a:cubicBezTo>
                  <a:cubicBezTo>
                    <a:pt x="500" y="16"/>
                    <a:pt x="432" y="1"/>
                    <a:pt x="372"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72" name="Google Shape;172;p15"/>
            <p:cNvSpPr/>
            <p:nvPr/>
          </p:nvSpPr>
          <p:spPr>
            <a:xfrm>
              <a:off x="7292077" y="3994559"/>
              <a:ext cx="705897" cy="227991"/>
            </a:xfrm>
            <a:custGeom>
              <a:avLst/>
              <a:gdLst/>
              <a:ahLst/>
              <a:cxnLst/>
              <a:rect l="l" t="t" r="r" b="b"/>
              <a:pathLst>
                <a:path w="15487" h="5002" extrusionOk="0">
                  <a:moveTo>
                    <a:pt x="633" y="0"/>
                  </a:moveTo>
                  <a:cubicBezTo>
                    <a:pt x="197" y="0"/>
                    <a:pt x="0" y="727"/>
                    <a:pt x="512" y="902"/>
                  </a:cubicBezTo>
                  <a:cubicBezTo>
                    <a:pt x="3125" y="2515"/>
                    <a:pt x="6158" y="3918"/>
                    <a:pt x="9384" y="4725"/>
                  </a:cubicBezTo>
                  <a:cubicBezTo>
                    <a:pt x="9990" y="4912"/>
                    <a:pt x="10553" y="5002"/>
                    <a:pt x="11079" y="5002"/>
                  </a:cubicBezTo>
                  <a:cubicBezTo>
                    <a:pt x="12820" y="5002"/>
                    <a:pt x="14145" y="4015"/>
                    <a:pt x="15223" y="2305"/>
                  </a:cubicBezTo>
                  <a:cubicBezTo>
                    <a:pt x="15486" y="1915"/>
                    <a:pt x="15234" y="1608"/>
                    <a:pt x="14915" y="1608"/>
                  </a:cubicBezTo>
                  <a:cubicBezTo>
                    <a:pt x="14745" y="1608"/>
                    <a:pt x="14557" y="1695"/>
                    <a:pt x="14417" y="1902"/>
                  </a:cubicBezTo>
                  <a:cubicBezTo>
                    <a:pt x="13610" y="2918"/>
                    <a:pt x="12804" y="3918"/>
                    <a:pt x="11400" y="4128"/>
                  </a:cubicBezTo>
                  <a:cubicBezTo>
                    <a:pt x="10190" y="4128"/>
                    <a:pt x="8981" y="3725"/>
                    <a:pt x="7771" y="3321"/>
                  </a:cubicBezTo>
                  <a:cubicBezTo>
                    <a:pt x="5351" y="2515"/>
                    <a:pt x="3125" y="1305"/>
                    <a:pt x="915" y="95"/>
                  </a:cubicBezTo>
                  <a:cubicBezTo>
                    <a:pt x="814" y="29"/>
                    <a:pt x="719" y="0"/>
                    <a:pt x="633" y="0"/>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73" name="Google Shape;173;p15"/>
            <p:cNvSpPr/>
            <p:nvPr/>
          </p:nvSpPr>
          <p:spPr>
            <a:xfrm>
              <a:off x="5284027" y="1771912"/>
              <a:ext cx="888354" cy="754668"/>
            </a:xfrm>
            <a:custGeom>
              <a:avLst/>
              <a:gdLst/>
              <a:ahLst/>
              <a:cxnLst/>
              <a:rect l="l" t="t" r="r" b="b"/>
              <a:pathLst>
                <a:path w="19490" h="16557" extrusionOk="0">
                  <a:moveTo>
                    <a:pt x="5314" y="1"/>
                  </a:moveTo>
                  <a:cubicBezTo>
                    <a:pt x="3869" y="1"/>
                    <a:pt x="2479" y="386"/>
                    <a:pt x="1613" y="1468"/>
                  </a:cubicBezTo>
                  <a:cubicBezTo>
                    <a:pt x="0" y="3485"/>
                    <a:pt x="2629" y="6307"/>
                    <a:pt x="4033" y="7727"/>
                  </a:cubicBezTo>
                  <a:cubicBezTo>
                    <a:pt x="6259" y="9937"/>
                    <a:pt x="11098" y="12163"/>
                    <a:pt x="10082" y="15986"/>
                  </a:cubicBezTo>
                  <a:cubicBezTo>
                    <a:pt x="10082" y="16342"/>
                    <a:pt x="10354" y="16556"/>
                    <a:pt x="10623" y="16556"/>
                  </a:cubicBezTo>
                  <a:cubicBezTo>
                    <a:pt x="10817" y="16556"/>
                    <a:pt x="11010" y="16445"/>
                    <a:pt x="11098" y="16195"/>
                  </a:cubicBezTo>
                  <a:cubicBezTo>
                    <a:pt x="11904" y="13372"/>
                    <a:pt x="9888" y="11356"/>
                    <a:pt x="7872" y="9743"/>
                  </a:cubicBezTo>
                  <a:cubicBezTo>
                    <a:pt x="6452" y="8533"/>
                    <a:pt x="0" y="3694"/>
                    <a:pt x="2823" y="1678"/>
                  </a:cubicBezTo>
                  <a:cubicBezTo>
                    <a:pt x="3486" y="1203"/>
                    <a:pt x="4279" y="1038"/>
                    <a:pt x="5100" y="1038"/>
                  </a:cubicBezTo>
                  <a:cubicBezTo>
                    <a:pt x="6038" y="1038"/>
                    <a:pt x="7012" y="1253"/>
                    <a:pt x="7872" y="1468"/>
                  </a:cubicBezTo>
                  <a:cubicBezTo>
                    <a:pt x="9485" y="1871"/>
                    <a:pt x="10888" y="2888"/>
                    <a:pt x="12501" y="3694"/>
                  </a:cubicBezTo>
                  <a:cubicBezTo>
                    <a:pt x="13706" y="4292"/>
                    <a:pt x="15129" y="4895"/>
                    <a:pt x="16510" y="4895"/>
                  </a:cubicBezTo>
                  <a:cubicBezTo>
                    <a:pt x="17441" y="4895"/>
                    <a:pt x="18351" y="4621"/>
                    <a:pt x="19163" y="3888"/>
                  </a:cubicBezTo>
                  <a:cubicBezTo>
                    <a:pt x="19489" y="3562"/>
                    <a:pt x="19150" y="2971"/>
                    <a:pt x="18693" y="2971"/>
                  </a:cubicBezTo>
                  <a:cubicBezTo>
                    <a:pt x="18585" y="2971"/>
                    <a:pt x="18470" y="3004"/>
                    <a:pt x="18356" y="3081"/>
                  </a:cubicBezTo>
                  <a:cubicBezTo>
                    <a:pt x="17698" y="3646"/>
                    <a:pt x="16974" y="3870"/>
                    <a:pt x="16217" y="3870"/>
                  </a:cubicBezTo>
                  <a:cubicBezTo>
                    <a:pt x="13729" y="3870"/>
                    <a:pt x="10888" y="1441"/>
                    <a:pt x="8872" y="662"/>
                  </a:cubicBezTo>
                  <a:cubicBezTo>
                    <a:pt x="7848" y="288"/>
                    <a:pt x="6561" y="1"/>
                    <a:pt x="5314"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sp>
          <p:nvSpPr>
            <p:cNvPr id="174" name="Google Shape;174;p15"/>
            <p:cNvSpPr/>
            <p:nvPr/>
          </p:nvSpPr>
          <p:spPr>
            <a:xfrm>
              <a:off x="5480110" y="1875515"/>
              <a:ext cx="338978" cy="238110"/>
            </a:xfrm>
            <a:custGeom>
              <a:avLst/>
              <a:gdLst/>
              <a:ahLst/>
              <a:cxnLst/>
              <a:rect l="l" t="t" r="r" b="b"/>
              <a:pathLst>
                <a:path w="7437" h="5224" extrusionOk="0">
                  <a:moveTo>
                    <a:pt x="1867" y="639"/>
                  </a:moveTo>
                  <a:cubicBezTo>
                    <a:pt x="2388" y="639"/>
                    <a:pt x="3019" y="847"/>
                    <a:pt x="3360" y="1018"/>
                  </a:cubicBezTo>
                  <a:cubicBezTo>
                    <a:pt x="4166" y="1212"/>
                    <a:pt x="4973" y="1615"/>
                    <a:pt x="5586" y="2421"/>
                  </a:cubicBezTo>
                  <a:cubicBezTo>
                    <a:pt x="6305" y="3141"/>
                    <a:pt x="6704" y="4501"/>
                    <a:pt x="5637" y="4501"/>
                  </a:cubicBezTo>
                  <a:cubicBezTo>
                    <a:pt x="5508" y="4501"/>
                    <a:pt x="5357" y="4481"/>
                    <a:pt x="5183" y="4438"/>
                  </a:cubicBezTo>
                  <a:cubicBezTo>
                    <a:pt x="4166" y="4244"/>
                    <a:pt x="3360" y="3841"/>
                    <a:pt x="2360" y="3438"/>
                  </a:cubicBezTo>
                  <a:cubicBezTo>
                    <a:pt x="2150" y="3034"/>
                    <a:pt x="1553" y="2825"/>
                    <a:pt x="1344" y="2421"/>
                  </a:cubicBezTo>
                  <a:cubicBezTo>
                    <a:pt x="646" y="1026"/>
                    <a:pt x="1155" y="639"/>
                    <a:pt x="1867" y="639"/>
                  </a:cubicBezTo>
                  <a:close/>
                  <a:moveTo>
                    <a:pt x="2145" y="1"/>
                  </a:moveTo>
                  <a:cubicBezTo>
                    <a:pt x="1114" y="1"/>
                    <a:pt x="0" y="431"/>
                    <a:pt x="134" y="1824"/>
                  </a:cubicBezTo>
                  <a:cubicBezTo>
                    <a:pt x="344" y="3631"/>
                    <a:pt x="3166" y="4647"/>
                    <a:pt x="4570" y="5051"/>
                  </a:cubicBezTo>
                  <a:cubicBezTo>
                    <a:pt x="4953" y="5160"/>
                    <a:pt x="5351" y="5224"/>
                    <a:pt x="5715" y="5224"/>
                  </a:cubicBezTo>
                  <a:cubicBezTo>
                    <a:pt x="6699" y="5224"/>
                    <a:pt x="7437" y="4756"/>
                    <a:pt x="6989" y="3438"/>
                  </a:cubicBezTo>
                  <a:cubicBezTo>
                    <a:pt x="6593" y="1854"/>
                    <a:pt x="5031" y="845"/>
                    <a:pt x="3448" y="244"/>
                  </a:cubicBezTo>
                  <a:lnTo>
                    <a:pt x="3448" y="244"/>
                  </a:lnTo>
                  <a:cubicBezTo>
                    <a:pt x="3421" y="232"/>
                    <a:pt x="3391" y="221"/>
                    <a:pt x="3360" y="211"/>
                  </a:cubicBezTo>
                  <a:lnTo>
                    <a:pt x="3360" y="211"/>
                  </a:lnTo>
                  <a:cubicBezTo>
                    <a:pt x="3360" y="211"/>
                    <a:pt x="3360" y="211"/>
                    <a:pt x="3360" y="211"/>
                  </a:cubicBezTo>
                  <a:cubicBezTo>
                    <a:pt x="3051" y="87"/>
                    <a:pt x="2606" y="1"/>
                    <a:pt x="2145" y="1"/>
                  </a:cubicBezTo>
                  <a:close/>
                </a:path>
              </a:pathLst>
            </a:custGeom>
            <a:solidFill>
              <a:srgbClr val="B80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58A"/>
                </a:solidFill>
              </a:endParaRPr>
            </a:p>
          </p:txBody>
        </p:sp>
      </p:grpSp>
      <p:sp>
        <p:nvSpPr>
          <p:cNvPr id="175" name="Google Shape;175;p15"/>
          <p:cNvSpPr/>
          <p:nvPr/>
        </p:nvSpPr>
        <p:spPr>
          <a:xfrm>
            <a:off x="4426747" y="-88765"/>
            <a:ext cx="2324445" cy="1406715"/>
          </a:xfrm>
          <a:custGeom>
            <a:avLst/>
            <a:gdLst/>
            <a:ahLst/>
            <a:cxnLst/>
            <a:rect l="l" t="t" r="r" b="b"/>
            <a:pathLst>
              <a:path w="54038" h="32701" extrusionOk="0">
                <a:moveTo>
                  <a:pt x="52907" y="1"/>
                </a:moveTo>
                <a:cubicBezTo>
                  <a:pt x="52603" y="1"/>
                  <a:pt x="52312" y="217"/>
                  <a:pt x="52425" y="563"/>
                </a:cubicBezTo>
                <a:cubicBezTo>
                  <a:pt x="52828" y="4193"/>
                  <a:pt x="52425" y="7822"/>
                  <a:pt x="51618" y="11258"/>
                </a:cubicBezTo>
                <a:cubicBezTo>
                  <a:pt x="50812" y="14274"/>
                  <a:pt x="49811" y="17307"/>
                  <a:pt x="48198" y="20130"/>
                </a:cubicBezTo>
                <a:cubicBezTo>
                  <a:pt x="45166" y="25162"/>
                  <a:pt x="40133" y="28598"/>
                  <a:pt x="34488" y="30211"/>
                </a:cubicBezTo>
                <a:cubicBezTo>
                  <a:pt x="31261" y="31211"/>
                  <a:pt x="28035" y="31614"/>
                  <a:pt x="24600" y="31614"/>
                </a:cubicBezTo>
                <a:cubicBezTo>
                  <a:pt x="21374" y="31614"/>
                  <a:pt x="17954" y="31421"/>
                  <a:pt x="14921" y="30614"/>
                </a:cubicBezTo>
                <a:cubicBezTo>
                  <a:pt x="9082" y="29001"/>
                  <a:pt x="5856" y="23953"/>
                  <a:pt x="3840" y="18710"/>
                </a:cubicBezTo>
                <a:cubicBezTo>
                  <a:pt x="1614" y="13468"/>
                  <a:pt x="1017" y="6612"/>
                  <a:pt x="3033" y="1176"/>
                </a:cubicBezTo>
                <a:cubicBezTo>
                  <a:pt x="3146" y="820"/>
                  <a:pt x="2855" y="605"/>
                  <a:pt x="2551" y="605"/>
                </a:cubicBezTo>
                <a:cubicBezTo>
                  <a:pt x="2331" y="605"/>
                  <a:pt x="2105" y="717"/>
                  <a:pt x="2017" y="967"/>
                </a:cubicBezTo>
                <a:cubicBezTo>
                  <a:pt x="1" y="6016"/>
                  <a:pt x="614" y="12468"/>
                  <a:pt x="2227" y="17500"/>
                </a:cubicBezTo>
                <a:cubicBezTo>
                  <a:pt x="4033" y="22743"/>
                  <a:pt x="7066" y="28598"/>
                  <a:pt x="12308" y="30808"/>
                </a:cubicBezTo>
                <a:cubicBezTo>
                  <a:pt x="15325" y="32227"/>
                  <a:pt x="18760" y="32421"/>
                  <a:pt x="21987" y="32631"/>
                </a:cubicBezTo>
                <a:cubicBezTo>
                  <a:pt x="22787" y="32676"/>
                  <a:pt x="23599" y="32700"/>
                  <a:pt x="24417" y="32700"/>
                </a:cubicBezTo>
                <a:cubicBezTo>
                  <a:pt x="27094" y="32700"/>
                  <a:pt x="29840" y="32442"/>
                  <a:pt x="32471" y="31824"/>
                </a:cubicBezTo>
                <a:cubicBezTo>
                  <a:pt x="38310" y="30614"/>
                  <a:pt x="44166" y="27582"/>
                  <a:pt x="47795" y="22549"/>
                </a:cubicBezTo>
                <a:cubicBezTo>
                  <a:pt x="50005" y="19517"/>
                  <a:pt x="51424" y="15887"/>
                  <a:pt x="52425" y="12258"/>
                </a:cubicBezTo>
                <a:cubicBezTo>
                  <a:pt x="53441" y="8435"/>
                  <a:pt x="54038" y="4402"/>
                  <a:pt x="53441" y="370"/>
                </a:cubicBezTo>
                <a:cubicBezTo>
                  <a:pt x="53353" y="113"/>
                  <a:pt x="53126" y="1"/>
                  <a:pt x="52907"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5527171" y="759582"/>
            <a:ext cx="545559" cy="490830"/>
          </a:xfrm>
          <a:custGeom>
            <a:avLst/>
            <a:gdLst/>
            <a:ahLst/>
            <a:cxnLst/>
            <a:rect l="l" t="t" r="r" b="b"/>
            <a:pathLst>
              <a:path w="12683" h="11410" extrusionOk="0">
                <a:moveTo>
                  <a:pt x="7034" y="615"/>
                </a:moveTo>
                <a:cubicBezTo>
                  <a:pt x="9571" y="615"/>
                  <a:pt x="11496" y="2650"/>
                  <a:pt x="11682" y="5153"/>
                </a:cubicBezTo>
                <a:cubicBezTo>
                  <a:pt x="11876" y="8380"/>
                  <a:pt x="9666" y="10589"/>
                  <a:pt x="6633" y="10799"/>
                </a:cubicBezTo>
                <a:cubicBezTo>
                  <a:pt x="4020" y="10799"/>
                  <a:pt x="1601" y="8976"/>
                  <a:pt x="988" y="6363"/>
                </a:cubicBezTo>
                <a:cubicBezTo>
                  <a:pt x="584" y="3331"/>
                  <a:pt x="3004" y="718"/>
                  <a:pt x="6036" y="718"/>
                </a:cubicBezTo>
                <a:cubicBezTo>
                  <a:pt x="6085" y="718"/>
                  <a:pt x="6127" y="709"/>
                  <a:pt x="6164" y="693"/>
                </a:cubicBezTo>
                <a:lnTo>
                  <a:pt x="6164" y="693"/>
                </a:lnTo>
                <a:cubicBezTo>
                  <a:pt x="6460" y="641"/>
                  <a:pt x="6751" y="615"/>
                  <a:pt x="7034" y="615"/>
                </a:cubicBezTo>
                <a:close/>
                <a:moveTo>
                  <a:pt x="6948" y="0"/>
                </a:moveTo>
                <a:cubicBezTo>
                  <a:pt x="6595" y="0"/>
                  <a:pt x="6234" y="32"/>
                  <a:pt x="5867" y="97"/>
                </a:cubicBezTo>
                <a:lnTo>
                  <a:pt x="5867" y="97"/>
                </a:lnTo>
                <a:cubicBezTo>
                  <a:pt x="5819" y="96"/>
                  <a:pt x="5771" y="95"/>
                  <a:pt x="5723" y="95"/>
                </a:cubicBezTo>
                <a:cubicBezTo>
                  <a:pt x="2630" y="95"/>
                  <a:pt x="1" y="2845"/>
                  <a:pt x="391" y="6154"/>
                </a:cubicBezTo>
                <a:cubicBezTo>
                  <a:pt x="576" y="9239"/>
                  <a:pt x="3535" y="11410"/>
                  <a:pt x="6615" y="11410"/>
                </a:cubicBezTo>
                <a:cubicBezTo>
                  <a:pt x="6755" y="11410"/>
                  <a:pt x="6896" y="11405"/>
                  <a:pt x="7036" y="11396"/>
                </a:cubicBezTo>
                <a:cubicBezTo>
                  <a:pt x="10472" y="10993"/>
                  <a:pt x="12682" y="8170"/>
                  <a:pt x="12279" y="4750"/>
                </a:cubicBezTo>
                <a:cubicBezTo>
                  <a:pt x="11923" y="1905"/>
                  <a:pt x="9685" y="0"/>
                  <a:pt x="6948"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5187980" y="98768"/>
            <a:ext cx="1179600" cy="1018826"/>
          </a:xfrm>
          <a:custGeom>
            <a:avLst/>
            <a:gdLst/>
            <a:ahLst/>
            <a:cxnLst/>
            <a:rect l="l" t="t" r="r" b="b"/>
            <a:pathLst>
              <a:path w="27423" h="23684" extrusionOk="0">
                <a:moveTo>
                  <a:pt x="21348" y="1090"/>
                </a:moveTo>
                <a:cubicBezTo>
                  <a:pt x="22304" y="1090"/>
                  <a:pt x="23130" y="1550"/>
                  <a:pt x="23583" y="2923"/>
                </a:cubicBezTo>
                <a:cubicBezTo>
                  <a:pt x="23793" y="3923"/>
                  <a:pt x="23793" y="4730"/>
                  <a:pt x="23583" y="5746"/>
                </a:cubicBezTo>
                <a:cubicBezTo>
                  <a:pt x="23390" y="6343"/>
                  <a:pt x="22986" y="6746"/>
                  <a:pt x="22777" y="7359"/>
                </a:cubicBezTo>
                <a:cubicBezTo>
                  <a:pt x="22583" y="8359"/>
                  <a:pt x="22986" y="8972"/>
                  <a:pt x="23583" y="9779"/>
                </a:cubicBezTo>
                <a:cubicBezTo>
                  <a:pt x="25196" y="11989"/>
                  <a:pt x="27019" y="15021"/>
                  <a:pt x="25196" y="17844"/>
                </a:cubicBezTo>
                <a:cubicBezTo>
                  <a:pt x="24418" y="19104"/>
                  <a:pt x="23266" y="19430"/>
                  <a:pt x="21988" y="19430"/>
                </a:cubicBezTo>
                <a:cubicBezTo>
                  <a:pt x="20615" y="19430"/>
                  <a:pt x="19097" y="19054"/>
                  <a:pt x="17744" y="19054"/>
                </a:cubicBezTo>
                <a:cubicBezTo>
                  <a:pt x="15115" y="19247"/>
                  <a:pt x="14115" y="21667"/>
                  <a:pt x="11889" y="22473"/>
                </a:cubicBezTo>
                <a:cubicBezTo>
                  <a:pt x="11254" y="22685"/>
                  <a:pt x="10496" y="22800"/>
                  <a:pt x="9708" y="22800"/>
                </a:cubicBezTo>
                <a:cubicBezTo>
                  <a:pt x="7489" y="22800"/>
                  <a:pt x="5032" y="21888"/>
                  <a:pt x="4436" y="19650"/>
                </a:cubicBezTo>
                <a:cubicBezTo>
                  <a:pt x="4227" y="18650"/>
                  <a:pt x="4436" y="17634"/>
                  <a:pt x="4227" y="16634"/>
                </a:cubicBezTo>
                <a:cubicBezTo>
                  <a:pt x="3823" y="15424"/>
                  <a:pt x="3227" y="14618"/>
                  <a:pt x="2420" y="13602"/>
                </a:cubicBezTo>
                <a:cubicBezTo>
                  <a:pt x="1614" y="12602"/>
                  <a:pt x="597" y="11182"/>
                  <a:pt x="1001" y="9779"/>
                </a:cubicBezTo>
                <a:cubicBezTo>
                  <a:pt x="1404" y="8359"/>
                  <a:pt x="3017" y="7359"/>
                  <a:pt x="3823" y="6343"/>
                </a:cubicBezTo>
                <a:cubicBezTo>
                  <a:pt x="5243" y="4327"/>
                  <a:pt x="5840" y="2117"/>
                  <a:pt x="8872" y="2117"/>
                </a:cubicBezTo>
                <a:cubicBezTo>
                  <a:pt x="10485" y="2117"/>
                  <a:pt x="11889" y="2714"/>
                  <a:pt x="13502" y="2923"/>
                </a:cubicBezTo>
                <a:cubicBezTo>
                  <a:pt x="13901" y="2971"/>
                  <a:pt x="14275" y="2995"/>
                  <a:pt x="14634" y="2995"/>
                </a:cubicBezTo>
                <a:cubicBezTo>
                  <a:pt x="15726" y="2995"/>
                  <a:pt x="16676" y="2772"/>
                  <a:pt x="17744" y="2310"/>
                </a:cubicBezTo>
                <a:cubicBezTo>
                  <a:pt x="18847" y="1763"/>
                  <a:pt x="20193" y="1090"/>
                  <a:pt x="21348" y="1090"/>
                </a:cubicBezTo>
                <a:close/>
                <a:moveTo>
                  <a:pt x="21317" y="1"/>
                </a:moveTo>
                <a:cubicBezTo>
                  <a:pt x="21010" y="1"/>
                  <a:pt x="20689" y="34"/>
                  <a:pt x="20357" y="100"/>
                </a:cubicBezTo>
                <a:cubicBezTo>
                  <a:pt x="19147" y="504"/>
                  <a:pt x="17938" y="1101"/>
                  <a:pt x="16937" y="1504"/>
                </a:cubicBezTo>
                <a:cubicBezTo>
                  <a:pt x="15921" y="1907"/>
                  <a:pt x="15115" y="2117"/>
                  <a:pt x="14115" y="2117"/>
                </a:cubicBezTo>
                <a:cubicBezTo>
                  <a:pt x="12905" y="1907"/>
                  <a:pt x="11889" y="1504"/>
                  <a:pt x="10679" y="1310"/>
                </a:cubicBezTo>
                <a:cubicBezTo>
                  <a:pt x="10022" y="1209"/>
                  <a:pt x="9402" y="1145"/>
                  <a:pt x="8817" y="1145"/>
                </a:cubicBezTo>
                <a:cubicBezTo>
                  <a:pt x="7077" y="1145"/>
                  <a:pt x="5644" y="1709"/>
                  <a:pt x="4436" y="3520"/>
                </a:cubicBezTo>
                <a:cubicBezTo>
                  <a:pt x="3630" y="4730"/>
                  <a:pt x="2823" y="5940"/>
                  <a:pt x="1807" y="6956"/>
                </a:cubicBezTo>
                <a:cubicBezTo>
                  <a:pt x="1001" y="7956"/>
                  <a:pt x="1" y="8972"/>
                  <a:pt x="1" y="10376"/>
                </a:cubicBezTo>
                <a:cubicBezTo>
                  <a:pt x="1" y="11585"/>
                  <a:pt x="404" y="12795"/>
                  <a:pt x="1210" y="13602"/>
                </a:cubicBezTo>
                <a:cubicBezTo>
                  <a:pt x="1614" y="14215"/>
                  <a:pt x="2210" y="14811"/>
                  <a:pt x="2614" y="15424"/>
                </a:cubicBezTo>
                <a:cubicBezTo>
                  <a:pt x="3227" y="16424"/>
                  <a:pt x="3227" y="17231"/>
                  <a:pt x="3420" y="18247"/>
                </a:cubicBezTo>
                <a:cubicBezTo>
                  <a:pt x="3420" y="19457"/>
                  <a:pt x="3630" y="20860"/>
                  <a:pt x="4436" y="21876"/>
                </a:cubicBezTo>
                <a:cubicBezTo>
                  <a:pt x="5243" y="22683"/>
                  <a:pt x="6646" y="23280"/>
                  <a:pt x="7856" y="23490"/>
                </a:cubicBezTo>
                <a:cubicBezTo>
                  <a:pt x="8476" y="23621"/>
                  <a:pt x="9067" y="23684"/>
                  <a:pt x="9633" y="23684"/>
                </a:cubicBezTo>
                <a:cubicBezTo>
                  <a:pt x="11646" y="23684"/>
                  <a:pt x="13348" y="22883"/>
                  <a:pt x="14921" y="21473"/>
                </a:cubicBezTo>
                <a:cubicBezTo>
                  <a:pt x="16086" y="20448"/>
                  <a:pt x="17142" y="20163"/>
                  <a:pt x="18326" y="20163"/>
                </a:cubicBezTo>
                <a:cubicBezTo>
                  <a:pt x="18780" y="20163"/>
                  <a:pt x="19254" y="20205"/>
                  <a:pt x="19760" y="20263"/>
                </a:cubicBezTo>
                <a:cubicBezTo>
                  <a:pt x="20462" y="20360"/>
                  <a:pt x="21216" y="20461"/>
                  <a:pt x="21946" y="20461"/>
                </a:cubicBezTo>
                <a:cubicBezTo>
                  <a:pt x="22676" y="20461"/>
                  <a:pt x="23382" y="20360"/>
                  <a:pt x="23986" y="20054"/>
                </a:cubicBezTo>
                <a:cubicBezTo>
                  <a:pt x="26616" y="18844"/>
                  <a:pt x="27422" y="15618"/>
                  <a:pt x="26616" y="13198"/>
                </a:cubicBezTo>
                <a:cubicBezTo>
                  <a:pt x="26406" y="12392"/>
                  <a:pt x="26003" y="11585"/>
                  <a:pt x="25599" y="10779"/>
                </a:cubicBezTo>
                <a:cubicBezTo>
                  <a:pt x="25003" y="9972"/>
                  <a:pt x="23583" y="8762"/>
                  <a:pt x="23793" y="7762"/>
                </a:cubicBezTo>
                <a:cubicBezTo>
                  <a:pt x="23986" y="6956"/>
                  <a:pt x="24390" y="6149"/>
                  <a:pt x="24599" y="5343"/>
                </a:cubicBezTo>
                <a:cubicBezTo>
                  <a:pt x="24786" y="4363"/>
                  <a:pt x="24793" y="3578"/>
                  <a:pt x="24619" y="2800"/>
                </a:cubicBezTo>
                <a:lnTo>
                  <a:pt x="24619" y="2800"/>
                </a:lnTo>
                <a:cubicBezTo>
                  <a:pt x="24615" y="2772"/>
                  <a:pt x="24609" y="2743"/>
                  <a:pt x="24599" y="2714"/>
                </a:cubicBezTo>
                <a:lnTo>
                  <a:pt x="24599" y="2714"/>
                </a:lnTo>
                <a:cubicBezTo>
                  <a:pt x="24599" y="2714"/>
                  <a:pt x="24599" y="2714"/>
                  <a:pt x="24599" y="2714"/>
                </a:cubicBezTo>
                <a:cubicBezTo>
                  <a:pt x="24596" y="2702"/>
                  <a:pt x="24593" y="2690"/>
                  <a:pt x="24589" y="2678"/>
                </a:cubicBezTo>
                <a:lnTo>
                  <a:pt x="24589" y="2678"/>
                </a:lnTo>
                <a:cubicBezTo>
                  <a:pt x="24072" y="856"/>
                  <a:pt x="22867" y="1"/>
                  <a:pt x="21317"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473159" y="868158"/>
            <a:ext cx="111667" cy="97908"/>
          </a:xfrm>
          <a:custGeom>
            <a:avLst/>
            <a:gdLst/>
            <a:ahLst/>
            <a:cxnLst/>
            <a:rect l="l" t="t" r="r" b="b"/>
            <a:pathLst>
              <a:path w="2596" h="2276" extrusionOk="0">
                <a:moveTo>
                  <a:pt x="826" y="506"/>
                </a:moveTo>
                <a:cubicBezTo>
                  <a:pt x="868" y="545"/>
                  <a:pt x="921" y="581"/>
                  <a:pt x="982" y="613"/>
                </a:cubicBezTo>
                <a:cubicBezTo>
                  <a:pt x="1176" y="613"/>
                  <a:pt x="1579" y="613"/>
                  <a:pt x="1982" y="807"/>
                </a:cubicBezTo>
                <a:cubicBezTo>
                  <a:pt x="2192" y="1210"/>
                  <a:pt x="1982" y="1613"/>
                  <a:pt x="1579" y="1823"/>
                </a:cubicBezTo>
                <a:cubicBezTo>
                  <a:pt x="1520" y="1837"/>
                  <a:pt x="1462" y="1844"/>
                  <a:pt x="1406" y="1844"/>
                </a:cubicBezTo>
                <a:cubicBezTo>
                  <a:pt x="750" y="1844"/>
                  <a:pt x="310" y="941"/>
                  <a:pt x="826" y="506"/>
                </a:cubicBezTo>
                <a:close/>
                <a:moveTo>
                  <a:pt x="982" y="0"/>
                </a:moveTo>
                <a:cubicBezTo>
                  <a:pt x="836" y="0"/>
                  <a:pt x="743" y="53"/>
                  <a:pt x="703" y="131"/>
                </a:cubicBezTo>
                <a:lnTo>
                  <a:pt x="703" y="131"/>
                </a:lnTo>
                <a:cubicBezTo>
                  <a:pt x="255" y="404"/>
                  <a:pt x="0" y="906"/>
                  <a:pt x="176" y="1420"/>
                </a:cubicBezTo>
                <a:cubicBezTo>
                  <a:pt x="336" y="1914"/>
                  <a:pt x="784" y="2275"/>
                  <a:pt x="1272" y="2275"/>
                </a:cubicBezTo>
                <a:cubicBezTo>
                  <a:pt x="1373" y="2275"/>
                  <a:pt x="1476" y="2260"/>
                  <a:pt x="1579" y="2226"/>
                </a:cubicBezTo>
                <a:cubicBezTo>
                  <a:pt x="1982" y="2226"/>
                  <a:pt x="2595" y="1613"/>
                  <a:pt x="2595" y="1016"/>
                </a:cubicBezTo>
                <a:cubicBezTo>
                  <a:pt x="2397" y="254"/>
                  <a:pt x="1665" y="212"/>
                  <a:pt x="1082" y="33"/>
                </a:cubicBezTo>
                <a:lnTo>
                  <a:pt x="1082" y="33"/>
                </a:lnTo>
                <a:cubicBezTo>
                  <a:pt x="1050" y="13"/>
                  <a:pt x="1016" y="0"/>
                  <a:pt x="982"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307801" y="831249"/>
            <a:ext cx="94504" cy="85605"/>
          </a:xfrm>
          <a:custGeom>
            <a:avLst/>
            <a:gdLst/>
            <a:ahLst/>
            <a:cxnLst/>
            <a:rect l="l" t="t" r="r" b="b"/>
            <a:pathLst>
              <a:path w="2197" h="1990" extrusionOk="0">
                <a:moveTo>
                  <a:pt x="958" y="471"/>
                </a:moveTo>
                <a:cubicBezTo>
                  <a:pt x="1460" y="570"/>
                  <a:pt x="1755" y="1106"/>
                  <a:pt x="1390" y="1471"/>
                </a:cubicBezTo>
                <a:cubicBezTo>
                  <a:pt x="1273" y="1527"/>
                  <a:pt x="1174" y="1551"/>
                  <a:pt x="1087" y="1551"/>
                </a:cubicBezTo>
                <a:cubicBezTo>
                  <a:pt x="873" y="1551"/>
                  <a:pt x="733" y="1410"/>
                  <a:pt x="584" y="1261"/>
                </a:cubicBezTo>
                <a:cubicBezTo>
                  <a:pt x="584" y="1073"/>
                  <a:pt x="584" y="684"/>
                  <a:pt x="958" y="471"/>
                </a:cubicBezTo>
                <a:close/>
                <a:moveTo>
                  <a:pt x="715" y="0"/>
                </a:moveTo>
                <a:cubicBezTo>
                  <a:pt x="668" y="0"/>
                  <a:pt x="623" y="16"/>
                  <a:pt x="584" y="52"/>
                </a:cubicBezTo>
                <a:cubicBezTo>
                  <a:pt x="526" y="52"/>
                  <a:pt x="503" y="87"/>
                  <a:pt x="504" y="137"/>
                </a:cubicBezTo>
                <a:lnTo>
                  <a:pt x="504" y="137"/>
                </a:lnTo>
                <a:cubicBezTo>
                  <a:pt x="156" y="538"/>
                  <a:pt x="0" y="1095"/>
                  <a:pt x="181" y="1471"/>
                </a:cubicBezTo>
                <a:cubicBezTo>
                  <a:pt x="438" y="1851"/>
                  <a:pt x="695" y="1989"/>
                  <a:pt x="1006" y="1989"/>
                </a:cubicBezTo>
                <a:cubicBezTo>
                  <a:pt x="1183" y="1989"/>
                  <a:pt x="1378" y="1945"/>
                  <a:pt x="1600" y="1874"/>
                </a:cubicBezTo>
                <a:cubicBezTo>
                  <a:pt x="2003" y="1665"/>
                  <a:pt x="2197" y="1068"/>
                  <a:pt x="2003" y="665"/>
                </a:cubicBezTo>
                <a:cubicBezTo>
                  <a:pt x="1675" y="336"/>
                  <a:pt x="1346" y="136"/>
                  <a:pt x="903" y="73"/>
                </a:cubicBezTo>
                <a:lnTo>
                  <a:pt x="903" y="73"/>
                </a:lnTo>
                <a:cubicBezTo>
                  <a:pt x="846" y="29"/>
                  <a:pt x="779" y="0"/>
                  <a:pt x="715"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446015" y="1091460"/>
            <a:ext cx="86761" cy="80658"/>
          </a:xfrm>
          <a:custGeom>
            <a:avLst/>
            <a:gdLst/>
            <a:ahLst/>
            <a:cxnLst/>
            <a:rect l="l" t="t" r="r" b="b"/>
            <a:pathLst>
              <a:path w="2017" h="1875" extrusionOk="0">
                <a:moveTo>
                  <a:pt x="1000" y="455"/>
                </a:moveTo>
                <a:cubicBezTo>
                  <a:pt x="1210" y="455"/>
                  <a:pt x="1404" y="665"/>
                  <a:pt x="1404" y="858"/>
                </a:cubicBezTo>
                <a:cubicBezTo>
                  <a:pt x="1404" y="1068"/>
                  <a:pt x="1210" y="1261"/>
                  <a:pt x="1000" y="1261"/>
                </a:cubicBezTo>
                <a:cubicBezTo>
                  <a:pt x="943" y="1323"/>
                  <a:pt x="885" y="1349"/>
                  <a:pt x="830" y="1349"/>
                </a:cubicBezTo>
                <a:cubicBezTo>
                  <a:pt x="701" y="1349"/>
                  <a:pt x="597" y="1204"/>
                  <a:pt x="597" y="1068"/>
                </a:cubicBezTo>
                <a:cubicBezTo>
                  <a:pt x="597" y="665"/>
                  <a:pt x="807" y="455"/>
                  <a:pt x="1000" y="455"/>
                </a:cubicBezTo>
                <a:close/>
                <a:moveTo>
                  <a:pt x="913" y="0"/>
                </a:moveTo>
                <a:cubicBezTo>
                  <a:pt x="879" y="0"/>
                  <a:pt x="843" y="16"/>
                  <a:pt x="807" y="52"/>
                </a:cubicBezTo>
                <a:cubicBezTo>
                  <a:pt x="403" y="261"/>
                  <a:pt x="0" y="665"/>
                  <a:pt x="194" y="1068"/>
                </a:cubicBezTo>
                <a:cubicBezTo>
                  <a:pt x="194" y="1471"/>
                  <a:pt x="597" y="1874"/>
                  <a:pt x="1000" y="1874"/>
                </a:cubicBezTo>
                <a:cubicBezTo>
                  <a:pt x="1404" y="1874"/>
                  <a:pt x="1807" y="1471"/>
                  <a:pt x="1807" y="1068"/>
                </a:cubicBezTo>
                <a:cubicBezTo>
                  <a:pt x="2016" y="665"/>
                  <a:pt x="1613" y="261"/>
                  <a:pt x="1210" y="52"/>
                </a:cubicBezTo>
                <a:cubicBezTo>
                  <a:pt x="1171" y="16"/>
                  <a:pt x="1133" y="0"/>
                  <a:pt x="1097" y="0"/>
                </a:cubicBezTo>
                <a:cubicBezTo>
                  <a:pt x="1063" y="0"/>
                  <a:pt x="1031" y="15"/>
                  <a:pt x="1004" y="39"/>
                </a:cubicBezTo>
                <a:lnTo>
                  <a:pt x="1004" y="39"/>
                </a:lnTo>
                <a:cubicBezTo>
                  <a:pt x="978" y="15"/>
                  <a:pt x="947" y="0"/>
                  <a:pt x="913"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5961428" y="1509975"/>
            <a:ext cx="102978" cy="95800"/>
          </a:xfrm>
          <a:custGeom>
            <a:avLst/>
            <a:gdLst/>
            <a:ahLst/>
            <a:cxnLst/>
            <a:rect l="l" t="t" r="r" b="b"/>
            <a:pathLst>
              <a:path w="2394" h="2227" extrusionOk="0">
                <a:moveTo>
                  <a:pt x="1168" y="442"/>
                </a:moveTo>
                <a:cubicBezTo>
                  <a:pt x="1378" y="511"/>
                  <a:pt x="1637" y="664"/>
                  <a:pt x="1781" y="807"/>
                </a:cubicBezTo>
                <a:cubicBezTo>
                  <a:pt x="1990" y="1211"/>
                  <a:pt x="1781" y="1614"/>
                  <a:pt x="1377" y="1614"/>
                </a:cubicBezTo>
                <a:cubicBezTo>
                  <a:pt x="1263" y="1671"/>
                  <a:pt x="1157" y="1696"/>
                  <a:pt x="1062" y="1696"/>
                </a:cubicBezTo>
                <a:cubicBezTo>
                  <a:pt x="481" y="1696"/>
                  <a:pt x="281" y="780"/>
                  <a:pt x="974" y="614"/>
                </a:cubicBezTo>
                <a:cubicBezTo>
                  <a:pt x="1070" y="564"/>
                  <a:pt x="1132" y="503"/>
                  <a:pt x="1168" y="442"/>
                </a:cubicBezTo>
                <a:close/>
                <a:moveTo>
                  <a:pt x="974" y="1"/>
                </a:moveTo>
                <a:cubicBezTo>
                  <a:pt x="865" y="1"/>
                  <a:pt x="750" y="130"/>
                  <a:pt x="744" y="242"/>
                </a:cubicBezTo>
                <a:lnTo>
                  <a:pt x="744" y="242"/>
                </a:lnTo>
                <a:cubicBezTo>
                  <a:pt x="279" y="372"/>
                  <a:pt x="0" y="890"/>
                  <a:pt x="168" y="1420"/>
                </a:cubicBezTo>
                <a:cubicBezTo>
                  <a:pt x="377" y="2017"/>
                  <a:pt x="780" y="2227"/>
                  <a:pt x="1377" y="2227"/>
                </a:cubicBezTo>
                <a:cubicBezTo>
                  <a:pt x="1990" y="2017"/>
                  <a:pt x="2393" y="1614"/>
                  <a:pt x="2393" y="1017"/>
                </a:cubicBezTo>
                <a:cubicBezTo>
                  <a:pt x="2393" y="404"/>
                  <a:pt x="1587" y="1"/>
                  <a:pt x="974"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4997158" y="894527"/>
            <a:ext cx="110635" cy="95628"/>
          </a:xfrm>
          <a:custGeom>
            <a:avLst/>
            <a:gdLst/>
            <a:ahLst/>
            <a:cxnLst/>
            <a:rect l="l" t="t" r="r" b="b"/>
            <a:pathLst>
              <a:path w="2572" h="2223" extrusionOk="0">
                <a:moveTo>
                  <a:pt x="1259" y="406"/>
                </a:moveTo>
                <a:lnTo>
                  <a:pt x="1259" y="406"/>
                </a:lnTo>
                <a:cubicBezTo>
                  <a:pt x="1823" y="479"/>
                  <a:pt x="1802" y="1807"/>
                  <a:pt x="1017" y="1807"/>
                </a:cubicBezTo>
                <a:cubicBezTo>
                  <a:pt x="808" y="1807"/>
                  <a:pt x="614" y="1613"/>
                  <a:pt x="614" y="1210"/>
                </a:cubicBezTo>
                <a:cubicBezTo>
                  <a:pt x="433" y="1029"/>
                  <a:pt x="565" y="559"/>
                  <a:pt x="864" y="559"/>
                </a:cubicBezTo>
                <a:cubicBezTo>
                  <a:pt x="911" y="559"/>
                  <a:pt x="962" y="571"/>
                  <a:pt x="1017" y="597"/>
                </a:cubicBezTo>
                <a:cubicBezTo>
                  <a:pt x="1110" y="597"/>
                  <a:pt x="1207" y="503"/>
                  <a:pt x="1259" y="406"/>
                </a:cubicBezTo>
                <a:close/>
                <a:moveTo>
                  <a:pt x="1211" y="0"/>
                </a:moveTo>
                <a:cubicBezTo>
                  <a:pt x="1141" y="0"/>
                  <a:pt x="1097" y="52"/>
                  <a:pt x="1077" y="119"/>
                </a:cubicBezTo>
                <a:lnTo>
                  <a:pt x="1077" y="119"/>
                </a:lnTo>
                <a:cubicBezTo>
                  <a:pt x="994" y="81"/>
                  <a:pt x="914" y="64"/>
                  <a:pt x="839" y="64"/>
                </a:cubicBezTo>
                <a:cubicBezTo>
                  <a:pt x="443" y="64"/>
                  <a:pt x="164" y="537"/>
                  <a:pt x="1" y="1000"/>
                </a:cubicBezTo>
                <a:cubicBezTo>
                  <a:pt x="1" y="1613"/>
                  <a:pt x="211" y="2210"/>
                  <a:pt x="1017" y="2210"/>
                </a:cubicBezTo>
                <a:cubicBezTo>
                  <a:pt x="1067" y="2219"/>
                  <a:pt x="1116" y="2223"/>
                  <a:pt x="1164" y="2223"/>
                </a:cubicBezTo>
                <a:cubicBezTo>
                  <a:pt x="2257" y="2223"/>
                  <a:pt x="2571" y="0"/>
                  <a:pt x="1211"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5058242" y="1109355"/>
            <a:ext cx="95106" cy="114814"/>
          </a:xfrm>
          <a:custGeom>
            <a:avLst/>
            <a:gdLst/>
            <a:ahLst/>
            <a:cxnLst/>
            <a:rect l="l" t="t" r="r" b="b"/>
            <a:pathLst>
              <a:path w="2211" h="2669" extrusionOk="0">
                <a:moveTo>
                  <a:pt x="1240" y="625"/>
                </a:moveTo>
                <a:cubicBezTo>
                  <a:pt x="1678" y="906"/>
                  <a:pt x="1766" y="1379"/>
                  <a:pt x="1614" y="1862"/>
                </a:cubicBezTo>
                <a:cubicBezTo>
                  <a:pt x="1404" y="1862"/>
                  <a:pt x="1210" y="2055"/>
                  <a:pt x="1210" y="2055"/>
                </a:cubicBezTo>
                <a:cubicBezTo>
                  <a:pt x="1131" y="2096"/>
                  <a:pt x="1059" y="2114"/>
                  <a:pt x="995" y="2114"/>
                </a:cubicBezTo>
                <a:cubicBezTo>
                  <a:pt x="733" y="2114"/>
                  <a:pt x="597" y="1820"/>
                  <a:pt x="597" y="1652"/>
                </a:cubicBezTo>
                <a:cubicBezTo>
                  <a:pt x="597" y="1458"/>
                  <a:pt x="597" y="1249"/>
                  <a:pt x="807" y="1055"/>
                </a:cubicBezTo>
                <a:cubicBezTo>
                  <a:pt x="807" y="1055"/>
                  <a:pt x="1001" y="845"/>
                  <a:pt x="807" y="652"/>
                </a:cubicBezTo>
                <a:lnTo>
                  <a:pt x="807" y="652"/>
                </a:lnTo>
                <a:cubicBezTo>
                  <a:pt x="863" y="708"/>
                  <a:pt x="937" y="732"/>
                  <a:pt x="1009" y="732"/>
                </a:cubicBezTo>
                <a:cubicBezTo>
                  <a:pt x="1106" y="732"/>
                  <a:pt x="1200" y="688"/>
                  <a:pt x="1240" y="625"/>
                </a:cubicBezTo>
                <a:close/>
                <a:moveTo>
                  <a:pt x="920" y="0"/>
                </a:moveTo>
                <a:cubicBezTo>
                  <a:pt x="803" y="0"/>
                  <a:pt x="704" y="225"/>
                  <a:pt x="722" y="354"/>
                </a:cubicBezTo>
                <a:lnTo>
                  <a:pt x="722" y="354"/>
                </a:lnTo>
                <a:cubicBezTo>
                  <a:pt x="505" y="540"/>
                  <a:pt x="317" y="932"/>
                  <a:pt x="194" y="1055"/>
                </a:cubicBezTo>
                <a:cubicBezTo>
                  <a:pt x="0" y="1652"/>
                  <a:pt x="194" y="2458"/>
                  <a:pt x="1001" y="2668"/>
                </a:cubicBezTo>
                <a:cubicBezTo>
                  <a:pt x="1614" y="2668"/>
                  <a:pt x="2210" y="2055"/>
                  <a:pt x="2210" y="1458"/>
                </a:cubicBezTo>
                <a:cubicBezTo>
                  <a:pt x="2210" y="652"/>
                  <a:pt x="1614" y="39"/>
                  <a:pt x="1001" y="39"/>
                </a:cubicBezTo>
                <a:cubicBezTo>
                  <a:pt x="974" y="12"/>
                  <a:pt x="946" y="0"/>
                  <a:pt x="920"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4841048" y="19229"/>
            <a:ext cx="327946" cy="1057542"/>
          </a:xfrm>
          <a:custGeom>
            <a:avLst/>
            <a:gdLst/>
            <a:ahLst/>
            <a:cxnLst/>
            <a:rect l="l" t="t" r="r" b="b"/>
            <a:pathLst>
              <a:path w="7624" h="24584" extrusionOk="0">
                <a:moveTo>
                  <a:pt x="1901" y="1"/>
                </a:moveTo>
                <a:cubicBezTo>
                  <a:pt x="1807" y="1"/>
                  <a:pt x="1693" y="47"/>
                  <a:pt x="1613" y="127"/>
                </a:cubicBezTo>
                <a:cubicBezTo>
                  <a:pt x="404" y="4159"/>
                  <a:pt x="0" y="8805"/>
                  <a:pt x="807" y="12837"/>
                </a:cubicBezTo>
                <a:cubicBezTo>
                  <a:pt x="1404" y="17273"/>
                  <a:pt x="3823" y="21306"/>
                  <a:pt x="7049" y="24532"/>
                </a:cubicBezTo>
                <a:cubicBezTo>
                  <a:pt x="7088" y="24568"/>
                  <a:pt x="7134" y="24583"/>
                  <a:pt x="7181" y="24583"/>
                </a:cubicBezTo>
                <a:cubicBezTo>
                  <a:pt x="7387" y="24583"/>
                  <a:pt x="7623" y="24286"/>
                  <a:pt x="7453" y="24129"/>
                </a:cubicBezTo>
                <a:cubicBezTo>
                  <a:pt x="4227" y="21096"/>
                  <a:pt x="1807" y="17064"/>
                  <a:pt x="1210" y="12628"/>
                </a:cubicBezTo>
                <a:cubicBezTo>
                  <a:pt x="404" y="8595"/>
                  <a:pt x="807" y="4159"/>
                  <a:pt x="2017" y="336"/>
                </a:cubicBezTo>
                <a:cubicBezTo>
                  <a:pt x="2131" y="98"/>
                  <a:pt x="2037" y="1"/>
                  <a:pt x="1901"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5250701" y="1533849"/>
            <a:ext cx="457723" cy="166994"/>
          </a:xfrm>
          <a:custGeom>
            <a:avLst/>
            <a:gdLst/>
            <a:ahLst/>
            <a:cxnLst/>
            <a:rect l="l" t="t" r="r" b="b"/>
            <a:pathLst>
              <a:path w="10641" h="3882" extrusionOk="0">
                <a:moveTo>
                  <a:pt x="427" y="0"/>
                </a:moveTo>
                <a:cubicBezTo>
                  <a:pt x="230" y="0"/>
                  <a:pt x="0" y="294"/>
                  <a:pt x="156" y="462"/>
                </a:cubicBezTo>
                <a:cubicBezTo>
                  <a:pt x="2979" y="2672"/>
                  <a:pt x="6608" y="3285"/>
                  <a:pt x="10044" y="3882"/>
                </a:cubicBezTo>
                <a:cubicBezTo>
                  <a:pt x="10447" y="3882"/>
                  <a:pt x="10641" y="3478"/>
                  <a:pt x="10237" y="3478"/>
                </a:cubicBezTo>
                <a:cubicBezTo>
                  <a:pt x="6818" y="2882"/>
                  <a:pt x="3382" y="2269"/>
                  <a:pt x="559" y="59"/>
                </a:cubicBezTo>
                <a:cubicBezTo>
                  <a:pt x="521" y="18"/>
                  <a:pt x="475" y="0"/>
                  <a:pt x="427"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5760452" y="1681786"/>
            <a:ext cx="112957" cy="25810"/>
          </a:xfrm>
          <a:custGeom>
            <a:avLst/>
            <a:gdLst/>
            <a:ahLst/>
            <a:cxnLst/>
            <a:rect l="l" t="t" r="r" b="b"/>
            <a:pathLst>
              <a:path w="2626" h="600" extrusionOk="0">
                <a:moveTo>
                  <a:pt x="2372" y="1"/>
                </a:moveTo>
                <a:cubicBezTo>
                  <a:pt x="2331" y="1"/>
                  <a:pt x="2283" y="12"/>
                  <a:pt x="2226" y="39"/>
                </a:cubicBezTo>
                <a:cubicBezTo>
                  <a:pt x="1818" y="39"/>
                  <a:pt x="1416" y="133"/>
                  <a:pt x="1012" y="133"/>
                </a:cubicBezTo>
                <a:cubicBezTo>
                  <a:pt x="811" y="133"/>
                  <a:pt x="608" y="109"/>
                  <a:pt x="404" y="39"/>
                </a:cubicBezTo>
                <a:cubicBezTo>
                  <a:pt x="210" y="39"/>
                  <a:pt x="0" y="443"/>
                  <a:pt x="404" y="443"/>
                </a:cubicBezTo>
                <a:cubicBezTo>
                  <a:pt x="710" y="548"/>
                  <a:pt x="1065" y="600"/>
                  <a:pt x="1418" y="600"/>
                </a:cubicBezTo>
                <a:cubicBezTo>
                  <a:pt x="1771" y="600"/>
                  <a:pt x="2122" y="548"/>
                  <a:pt x="2420" y="443"/>
                </a:cubicBezTo>
                <a:cubicBezTo>
                  <a:pt x="2600" y="443"/>
                  <a:pt x="2626" y="1"/>
                  <a:pt x="2372"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6185805" y="989036"/>
            <a:ext cx="664281" cy="642423"/>
          </a:xfrm>
          <a:custGeom>
            <a:avLst/>
            <a:gdLst/>
            <a:ahLst/>
            <a:cxnLst/>
            <a:rect l="l" t="t" r="r" b="b"/>
            <a:pathLst>
              <a:path w="15443" h="14934" extrusionOk="0">
                <a:moveTo>
                  <a:pt x="15108" y="0"/>
                </a:moveTo>
                <a:cubicBezTo>
                  <a:pt x="15010" y="0"/>
                  <a:pt x="14921" y="67"/>
                  <a:pt x="14921" y="223"/>
                </a:cubicBezTo>
                <a:cubicBezTo>
                  <a:pt x="13711" y="7675"/>
                  <a:pt x="6646" y="11708"/>
                  <a:pt x="194" y="14337"/>
                </a:cubicBezTo>
                <a:cubicBezTo>
                  <a:pt x="0" y="14530"/>
                  <a:pt x="194" y="14934"/>
                  <a:pt x="404" y="14934"/>
                </a:cubicBezTo>
                <a:cubicBezTo>
                  <a:pt x="7049" y="12111"/>
                  <a:pt x="14114" y="7885"/>
                  <a:pt x="15324" y="416"/>
                </a:cubicBezTo>
                <a:cubicBezTo>
                  <a:pt x="15443" y="169"/>
                  <a:pt x="15264" y="0"/>
                  <a:pt x="15108"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6809594" y="20648"/>
            <a:ext cx="52048" cy="432842"/>
          </a:xfrm>
          <a:custGeom>
            <a:avLst/>
            <a:gdLst/>
            <a:ahLst/>
            <a:cxnLst/>
            <a:rect l="l" t="t" r="r" b="b"/>
            <a:pathLst>
              <a:path w="1210" h="10062" extrusionOk="0">
                <a:moveTo>
                  <a:pt x="815" y="1"/>
                </a:moveTo>
                <a:cubicBezTo>
                  <a:pt x="714" y="1"/>
                  <a:pt x="613" y="102"/>
                  <a:pt x="613" y="303"/>
                </a:cubicBezTo>
                <a:cubicBezTo>
                  <a:pt x="807" y="3320"/>
                  <a:pt x="613" y="6546"/>
                  <a:pt x="0" y="9772"/>
                </a:cubicBezTo>
                <a:cubicBezTo>
                  <a:pt x="0" y="9921"/>
                  <a:pt x="203" y="10061"/>
                  <a:pt x="396" y="10061"/>
                </a:cubicBezTo>
                <a:cubicBezTo>
                  <a:pt x="475" y="10061"/>
                  <a:pt x="552" y="10038"/>
                  <a:pt x="613" y="9982"/>
                </a:cubicBezTo>
                <a:cubicBezTo>
                  <a:pt x="1016" y="6756"/>
                  <a:pt x="1210" y="3529"/>
                  <a:pt x="1016" y="303"/>
                </a:cubicBezTo>
                <a:cubicBezTo>
                  <a:pt x="1016" y="102"/>
                  <a:pt x="916" y="1"/>
                  <a:pt x="815"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5631961" y="872115"/>
            <a:ext cx="251380" cy="287400"/>
          </a:xfrm>
          <a:custGeom>
            <a:avLst/>
            <a:gdLst/>
            <a:ahLst/>
            <a:cxnLst/>
            <a:rect l="l" t="t" r="r" b="b"/>
            <a:pathLst>
              <a:path w="5844" h="6681" extrusionOk="0">
                <a:moveTo>
                  <a:pt x="1972" y="662"/>
                </a:moveTo>
                <a:cubicBezTo>
                  <a:pt x="3929" y="662"/>
                  <a:pt x="4907" y="4808"/>
                  <a:pt x="3391" y="5764"/>
                </a:cubicBezTo>
                <a:cubicBezTo>
                  <a:pt x="3064" y="6009"/>
                  <a:pt x="2770" y="6113"/>
                  <a:pt x="2509" y="6113"/>
                </a:cubicBezTo>
                <a:cubicBezTo>
                  <a:pt x="1484" y="6113"/>
                  <a:pt x="971" y="4502"/>
                  <a:pt x="971" y="3538"/>
                </a:cubicBezTo>
                <a:cubicBezTo>
                  <a:pt x="971" y="2537"/>
                  <a:pt x="1181" y="1521"/>
                  <a:pt x="1778" y="715"/>
                </a:cubicBezTo>
                <a:cubicBezTo>
                  <a:pt x="1792" y="700"/>
                  <a:pt x="1806" y="685"/>
                  <a:pt x="1818" y="670"/>
                </a:cubicBezTo>
                <a:lnTo>
                  <a:pt x="1818" y="670"/>
                </a:lnTo>
                <a:cubicBezTo>
                  <a:pt x="1870" y="665"/>
                  <a:pt x="1921" y="662"/>
                  <a:pt x="1972" y="662"/>
                </a:cubicBezTo>
                <a:close/>
                <a:moveTo>
                  <a:pt x="2230" y="0"/>
                </a:moveTo>
                <a:cubicBezTo>
                  <a:pt x="2023" y="0"/>
                  <a:pt x="1807" y="38"/>
                  <a:pt x="1584" y="118"/>
                </a:cubicBezTo>
                <a:cubicBezTo>
                  <a:pt x="1290" y="118"/>
                  <a:pt x="1186" y="303"/>
                  <a:pt x="1200" y="473"/>
                </a:cubicBezTo>
                <a:lnTo>
                  <a:pt x="1200" y="473"/>
                </a:lnTo>
                <a:cubicBezTo>
                  <a:pt x="147" y="1547"/>
                  <a:pt x="1" y="3609"/>
                  <a:pt x="568" y="4957"/>
                </a:cubicBezTo>
                <a:cubicBezTo>
                  <a:pt x="861" y="5976"/>
                  <a:pt x="1690" y="6681"/>
                  <a:pt x="2660" y="6681"/>
                </a:cubicBezTo>
                <a:cubicBezTo>
                  <a:pt x="3025" y="6681"/>
                  <a:pt x="3410" y="6581"/>
                  <a:pt x="3794" y="6360"/>
                </a:cubicBezTo>
                <a:cubicBezTo>
                  <a:pt x="5844" y="5068"/>
                  <a:pt x="4638" y="0"/>
                  <a:pt x="2230"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5881890" y="937544"/>
            <a:ext cx="95794" cy="108791"/>
          </a:xfrm>
          <a:custGeom>
            <a:avLst/>
            <a:gdLst/>
            <a:ahLst/>
            <a:cxnLst/>
            <a:rect l="l" t="t" r="r" b="b"/>
            <a:pathLst>
              <a:path w="2227" h="2529" extrusionOk="0">
                <a:moveTo>
                  <a:pt x="728" y="808"/>
                </a:moveTo>
                <a:cubicBezTo>
                  <a:pt x="938" y="813"/>
                  <a:pt x="1246" y="842"/>
                  <a:pt x="1420" y="1016"/>
                </a:cubicBezTo>
                <a:cubicBezTo>
                  <a:pt x="1420" y="1210"/>
                  <a:pt x="1613" y="1420"/>
                  <a:pt x="1420" y="1613"/>
                </a:cubicBezTo>
                <a:cubicBezTo>
                  <a:pt x="1315" y="1718"/>
                  <a:pt x="1162" y="1771"/>
                  <a:pt x="1035" y="1771"/>
                </a:cubicBezTo>
                <a:cubicBezTo>
                  <a:pt x="908" y="1771"/>
                  <a:pt x="807" y="1718"/>
                  <a:pt x="807" y="1613"/>
                </a:cubicBezTo>
                <a:cubicBezTo>
                  <a:pt x="644" y="1451"/>
                  <a:pt x="618" y="1141"/>
                  <a:pt x="728" y="808"/>
                </a:cubicBezTo>
                <a:close/>
                <a:moveTo>
                  <a:pt x="613" y="0"/>
                </a:moveTo>
                <a:cubicBezTo>
                  <a:pt x="488" y="0"/>
                  <a:pt x="401" y="79"/>
                  <a:pt x="354" y="186"/>
                </a:cubicBezTo>
                <a:lnTo>
                  <a:pt x="354" y="186"/>
                </a:lnTo>
                <a:cubicBezTo>
                  <a:pt x="353" y="186"/>
                  <a:pt x="352" y="186"/>
                  <a:pt x="351" y="186"/>
                </a:cubicBezTo>
                <a:cubicBezTo>
                  <a:pt x="214" y="186"/>
                  <a:pt x="79" y="251"/>
                  <a:pt x="0" y="404"/>
                </a:cubicBezTo>
                <a:cubicBezTo>
                  <a:pt x="0" y="1016"/>
                  <a:pt x="0" y="1613"/>
                  <a:pt x="403" y="2226"/>
                </a:cubicBezTo>
                <a:cubicBezTo>
                  <a:pt x="605" y="2428"/>
                  <a:pt x="859" y="2529"/>
                  <a:pt x="1113" y="2529"/>
                </a:cubicBezTo>
                <a:cubicBezTo>
                  <a:pt x="1367" y="2529"/>
                  <a:pt x="1621" y="2428"/>
                  <a:pt x="1823" y="2226"/>
                </a:cubicBezTo>
                <a:cubicBezTo>
                  <a:pt x="2226" y="1823"/>
                  <a:pt x="2226" y="1210"/>
                  <a:pt x="2017" y="807"/>
                </a:cubicBezTo>
                <a:cubicBezTo>
                  <a:pt x="1613" y="210"/>
                  <a:pt x="1210" y="0"/>
                  <a:pt x="613"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6049370" y="1451449"/>
            <a:ext cx="631374" cy="331794"/>
          </a:xfrm>
          <a:custGeom>
            <a:avLst/>
            <a:gdLst/>
            <a:ahLst/>
            <a:cxnLst/>
            <a:rect l="l" t="t" r="r" b="b"/>
            <a:pathLst>
              <a:path w="14678" h="7713" extrusionOk="0">
                <a:moveTo>
                  <a:pt x="14234" y="1"/>
                </a:moveTo>
                <a:cubicBezTo>
                  <a:pt x="14190" y="1"/>
                  <a:pt x="14149" y="16"/>
                  <a:pt x="14115" y="51"/>
                </a:cubicBezTo>
                <a:cubicBezTo>
                  <a:pt x="10679" y="4293"/>
                  <a:pt x="5646" y="6713"/>
                  <a:pt x="404" y="6906"/>
                </a:cubicBezTo>
                <a:cubicBezTo>
                  <a:pt x="1" y="6906"/>
                  <a:pt x="1" y="7713"/>
                  <a:pt x="404" y="7713"/>
                </a:cubicBezTo>
                <a:cubicBezTo>
                  <a:pt x="5840" y="7519"/>
                  <a:pt x="11082" y="4890"/>
                  <a:pt x="14518" y="664"/>
                </a:cubicBezTo>
                <a:cubicBezTo>
                  <a:pt x="14677" y="332"/>
                  <a:pt x="14433" y="1"/>
                  <a:pt x="14234"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6523704" y="1750699"/>
            <a:ext cx="231507" cy="140968"/>
          </a:xfrm>
          <a:custGeom>
            <a:avLst/>
            <a:gdLst/>
            <a:ahLst/>
            <a:cxnLst/>
            <a:rect l="l" t="t" r="r" b="b"/>
            <a:pathLst>
              <a:path w="5382" h="3277" extrusionOk="0">
                <a:moveTo>
                  <a:pt x="4781" y="0"/>
                </a:moveTo>
                <a:cubicBezTo>
                  <a:pt x="4729" y="0"/>
                  <a:pt x="4681" y="16"/>
                  <a:pt x="4646" y="50"/>
                </a:cubicBezTo>
                <a:cubicBezTo>
                  <a:pt x="3437" y="1067"/>
                  <a:pt x="2017" y="1873"/>
                  <a:pt x="404" y="2470"/>
                </a:cubicBezTo>
                <a:cubicBezTo>
                  <a:pt x="1" y="2680"/>
                  <a:pt x="210" y="3277"/>
                  <a:pt x="614" y="3277"/>
                </a:cubicBezTo>
                <a:cubicBezTo>
                  <a:pt x="2227" y="2470"/>
                  <a:pt x="3840" y="1664"/>
                  <a:pt x="5050" y="663"/>
                </a:cubicBezTo>
                <a:cubicBezTo>
                  <a:pt x="5381" y="332"/>
                  <a:pt x="5026" y="0"/>
                  <a:pt x="4781"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926472" y="895990"/>
            <a:ext cx="1050168" cy="756893"/>
          </a:xfrm>
          <a:custGeom>
            <a:avLst/>
            <a:gdLst/>
            <a:ahLst/>
            <a:cxnLst/>
            <a:rect l="l" t="t" r="r" b="b"/>
            <a:pathLst>
              <a:path w="24414" h="17595" extrusionOk="0">
                <a:moveTo>
                  <a:pt x="597" y="0"/>
                </a:moveTo>
                <a:cubicBezTo>
                  <a:pt x="293" y="0"/>
                  <a:pt x="1" y="216"/>
                  <a:pt x="122" y="563"/>
                </a:cubicBezTo>
                <a:cubicBezTo>
                  <a:pt x="719" y="2983"/>
                  <a:pt x="2139" y="4402"/>
                  <a:pt x="3945" y="6015"/>
                </a:cubicBezTo>
                <a:cubicBezTo>
                  <a:pt x="5768" y="7628"/>
                  <a:pt x="7784" y="8838"/>
                  <a:pt x="9994" y="10241"/>
                </a:cubicBezTo>
                <a:cubicBezTo>
                  <a:pt x="14237" y="12870"/>
                  <a:pt x="19076" y="14887"/>
                  <a:pt x="23302" y="17500"/>
                </a:cubicBezTo>
                <a:cubicBezTo>
                  <a:pt x="23403" y="17566"/>
                  <a:pt x="23504" y="17595"/>
                  <a:pt x="23599" y="17595"/>
                </a:cubicBezTo>
                <a:cubicBezTo>
                  <a:pt x="24079" y="17595"/>
                  <a:pt x="24413" y="16868"/>
                  <a:pt x="23915" y="16693"/>
                </a:cubicBezTo>
                <a:cubicBezTo>
                  <a:pt x="19882" y="14274"/>
                  <a:pt x="15640" y="12258"/>
                  <a:pt x="11607" y="9838"/>
                </a:cubicBezTo>
                <a:cubicBezTo>
                  <a:pt x="9397" y="8838"/>
                  <a:pt x="7381" y="7418"/>
                  <a:pt x="5558" y="6015"/>
                </a:cubicBezTo>
                <a:cubicBezTo>
                  <a:pt x="3542" y="4402"/>
                  <a:pt x="1735" y="2789"/>
                  <a:pt x="1123" y="369"/>
                </a:cubicBezTo>
                <a:cubicBezTo>
                  <a:pt x="1041" y="113"/>
                  <a:pt x="816" y="0"/>
                  <a:pt x="597"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7816409" y="1610033"/>
            <a:ext cx="208193" cy="199429"/>
          </a:xfrm>
          <a:custGeom>
            <a:avLst/>
            <a:gdLst/>
            <a:ahLst/>
            <a:cxnLst/>
            <a:rect l="l" t="t" r="r" b="b"/>
            <a:pathLst>
              <a:path w="4840" h="4636" extrusionOk="0">
                <a:moveTo>
                  <a:pt x="2946" y="1"/>
                </a:moveTo>
                <a:cubicBezTo>
                  <a:pt x="2504" y="1"/>
                  <a:pt x="2276" y="739"/>
                  <a:pt x="2614" y="901"/>
                </a:cubicBezTo>
                <a:cubicBezTo>
                  <a:pt x="3630" y="1304"/>
                  <a:pt x="3824" y="2514"/>
                  <a:pt x="3017" y="3127"/>
                </a:cubicBezTo>
                <a:cubicBezTo>
                  <a:pt x="2760" y="3507"/>
                  <a:pt x="2261" y="3645"/>
                  <a:pt x="1774" y="3645"/>
                </a:cubicBezTo>
                <a:cubicBezTo>
                  <a:pt x="1497" y="3645"/>
                  <a:pt x="1223" y="3600"/>
                  <a:pt x="1001" y="3530"/>
                </a:cubicBezTo>
                <a:cubicBezTo>
                  <a:pt x="194" y="3530"/>
                  <a:pt x="1" y="4530"/>
                  <a:pt x="598" y="4530"/>
                </a:cubicBezTo>
                <a:cubicBezTo>
                  <a:pt x="1015" y="4592"/>
                  <a:pt x="1431" y="4635"/>
                  <a:pt x="1830" y="4635"/>
                </a:cubicBezTo>
                <a:cubicBezTo>
                  <a:pt x="2790" y="4635"/>
                  <a:pt x="3657" y="4384"/>
                  <a:pt x="4227" y="3530"/>
                </a:cubicBezTo>
                <a:cubicBezTo>
                  <a:pt x="4840" y="2320"/>
                  <a:pt x="4437" y="707"/>
                  <a:pt x="3227" y="94"/>
                </a:cubicBezTo>
                <a:cubicBezTo>
                  <a:pt x="3127" y="29"/>
                  <a:pt x="3032" y="1"/>
                  <a:pt x="2946"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6988417" y="1147555"/>
            <a:ext cx="159844" cy="261934"/>
          </a:xfrm>
          <a:custGeom>
            <a:avLst/>
            <a:gdLst/>
            <a:ahLst/>
            <a:cxnLst/>
            <a:rect l="l" t="t" r="r" b="b"/>
            <a:pathLst>
              <a:path w="3716" h="6089" extrusionOk="0">
                <a:moveTo>
                  <a:pt x="3327" y="0"/>
                </a:moveTo>
                <a:cubicBezTo>
                  <a:pt x="3250" y="0"/>
                  <a:pt x="3175" y="49"/>
                  <a:pt x="3118" y="167"/>
                </a:cubicBezTo>
                <a:cubicBezTo>
                  <a:pt x="2312" y="2183"/>
                  <a:pt x="1296" y="3796"/>
                  <a:pt x="295" y="5603"/>
                </a:cubicBezTo>
                <a:cubicBezTo>
                  <a:pt x="1" y="5898"/>
                  <a:pt x="240" y="6089"/>
                  <a:pt x="472" y="6089"/>
                </a:cubicBezTo>
                <a:cubicBezTo>
                  <a:pt x="558" y="6089"/>
                  <a:pt x="642" y="6063"/>
                  <a:pt x="699" y="6006"/>
                </a:cubicBezTo>
                <a:cubicBezTo>
                  <a:pt x="1909" y="4200"/>
                  <a:pt x="2909" y="2377"/>
                  <a:pt x="3715" y="570"/>
                </a:cubicBezTo>
                <a:cubicBezTo>
                  <a:pt x="3715" y="285"/>
                  <a:pt x="3514" y="0"/>
                  <a:pt x="3327"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7053157" y="1190572"/>
            <a:ext cx="153521" cy="242275"/>
          </a:xfrm>
          <a:custGeom>
            <a:avLst/>
            <a:gdLst/>
            <a:ahLst/>
            <a:cxnLst/>
            <a:rect l="l" t="t" r="r" b="b"/>
            <a:pathLst>
              <a:path w="3569" h="5632" extrusionOk="0">
                <a:moveTo>
                  <a:pt x="3230" y="0"/>
                </a:moveTo>
                <a:cubicBezTo>
                  <a:pt x="3156" y="0"/>
                  <a:pt x="3078" y="49"/>
                  <a:pt x="3017" y="167"/>
                </a:cubicBezTo>
                <a:cubicBezTo>
                  <a:pt x="1613" y="1587"/>
                  <a:pt x="807" y="3393"/>
                  <a:pt x="0" y="5216"/>
                </a:cubicBezTo>
                <a:cubicBezTo>
                  <a:pt x="0" y="5463"/>
                  <a:pt x="225" y="5632"/>
                  <a:pt x="447" y="5632"/>
                </a:cubicBezTo>
                <a:cubicBezTo>
                  <a:pt x="587" y="5632"/>
                  <a:pt x="726" y="5565"/>
                  <a:pt x="807" y="5410"/>
                </a:cubicBezTo>
                <a:cubicBezTo>
                  <a:pt x="1404" y="3603"/>
                  <a:pt x="2210" y="1990"/>
                  <a:pt x="3420" y="570"/>
                </a:cubicBezTo>
                <a:cubicBezTo>
                  <a:pt x="3568" y="285"/>
                  <a:pt x="3410" y="0"/>
                  <a:pt x="3230" y="0"/>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7833745" y="1648748"/>
            <a:ext cx="95106" cy="95800"/>
          </a:xfrm>
          <a:custGeom>
            <a:avLst/>
            <a:gdLst/>
            <a:ahLst/>
            <a:cxnLst/>
            <a:rect l="l" t="t" r="r" b="b"/>
            <a:pathLst>
              <a:path w="2211" h="2227" extrusionOk="0">
                <a:moveTo>
                  <a:pt x="1404" y="614"/>
                </a:moveTo>
                <a:cubicBezTo>
                  <a:pt x="1614" y="614"/>
                  <a:pt x="1614" y="1211"/>
                  <a:pt x="1614" y="1211"/>
                </a:cubicBezTo>
                <a:cubicBezTo>
                  <a:pt x="1465" y="1359"/>
                  <a:pt x="1325" y="1500"/>
                  <a:pt x="1180" y="1500"/>
                </a:cubicBezTo>
                <a:cubicBezTo>
                  <a:pt x="1121" y="1500"/>
                  <a:pt x="1062" y="1477"/>
                  <a:pt x="1001" y="1420"/>
                </a:cubicBezTo>
                <a:cubicBezTo>
                  <a:pt x="617" y="1420"/>
                  <a:pt x="599" y="688"/>
                  <a:pt x="1128" y="619"/>
                </a:cubicBezTo>
                <a:lnTo>
                  <a:pt x="1128" y="619"/>
                </a:lnTo>
                <a:cubicBezTo>
                  <a:pt x="1164" y="640"/>
                  <a:pt x="1205" y="652"/>
                  <a:pt x="1252" y="652"/>
                </a:cubicBezTo>
                <a:cubicBezTo>
                  <a:pt x="1298" y="652"/>
                  <a:pt x="1349" y="640"/>
                  <a:pt x="1404" y="614"/>
                </a:cubicBezTo>
                <a:close/>
                <a:moveTo>
                  <a:pt x="1211" y="1"/>
                </a:moveTo>
                <a:cubicBezTo>
                  <a:pt x="598" y="1"/>
                  <a:pt x="1" y="404"/>
                  <a:pt x="1" y="1211"/>
                </a:cubicBezTo>
                <a:cubicBezTo>
                  <a:pt x="1" y="1614"/>
                  <a:pt x="598" y="2227"/>
                  <a:pt x="1001" y="2227"/>
                </a:cubicBezTo>
                <a:cubicBezTo>
                  <a:pt x="1614" y="2227"/>
                  <a:pt x="2211" y="1824"/>
                  <a:pt x="2211" y="1211"/>
                </a:cubicBezTo>
                <a:cubicBezTo>
                  <a:pt x="2211" y="614"/>
                  <a:pt x="1808" y="1"/>
                  <a:pt x="1211" y="1"/>
                </a:cubicBezTo>
                <a:close/>
              </a:path>
            </a:pathLst>
          </a:custGeom>
          <a:solidFill>
            <a:srgbClr val="FFC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rot="2542352">
            <a:off x="8190339" y="2918071"/>
            <a:ext cx="531161" cy="2405371"/>
            <a:chOff x="7368103" y="-81950"/>
            <a:chExt cx="562731" cy="2548332"/>
          </a:xfrm>
        </p:grpSpPr>
        <p:sp>
          <p:nvSpPr>
            <p:cNvPr id="199" name="Google Shape;199;p15"/>
            <p:cNvSpPr/>
            <p:nvPr/>
          </p:nvSpPr>
          <p:spPr>
            <a:xfrm>
              <a:off x="7379361" y="-81950"/>
              <a:ext cx="280545" cy="2548332"/>
            </a:xfrm>
            <a:custGeom>
              <a:avLst/>
              <a:gdLst/>
              <a:ahLst/>
              <a:cxnLst/>
              <a:rect l="l" t="t" r="r" b="b"/>
              <a:pathLst>
                <a:path w="6155" h="55909" extrusionOk="0">
                  <a:moveTo>
                    <a:pt x="5701" y="1"/>
                  </a:moveTo>
                  <a:cubicBezTo>
                    <a:pt x="5449" y="1"/>
                    <a:pt x="5146" y="202"/>
                    <a:pt x="5049" y="605"/>
                  </a:cubicBezTo>
                  <a:cubicBezTo>
                    <a:pt x="4033" y="9284"/>
                    <a:pt x="3033" y="18155"/>
                    <a:pt x="2017" y="26817"/>
                  </a:cubicBezTo>
                  <a:cubicBezTo>
                    <a:pt x="1614" y="31463"/>
                    <a:pt x="1017" y="35899"/>
                    <a:pt x="614" y="40528"/>
                  </a:cubicBezTo>
                  <a:cubicBezTo>
                    <a:pt x="210" y="45367"/>
                    <a:pt x="1" y="50416"/>
                    <a:pt x="1" y="55449"/>
                  </a:cubicBezTo>
                  <a:cubicBezTo>
                    <a:pt x="1" y="55755"/>
                    <a:pt x="255" y="55909"/>
                    <a:pt x="509" y="55909"/>
                  </a:cubicBezTo>
                  <a:cubicBezTo>
                    <a:pt x="763" y="55909"/>
                    <a:pt x="1017" y="55755"/>
                    <a:pt x="1017" y="55449"/>
                  </a:cubicBezTo>
                  <a:cubicBezTo>
                    <a:pt x="1017" y="50416"/>
                    <a:pt x="1210" y="45367"/>
                    <a:pt x="1614" y="40528"/>
                  </a:cubicBezTo>
                  <a:cubicBezTo>
                    <a:pt x="2017" y="35899"/>
                    <a:pt x="2630" y="31463"/>
                    <a:pt x="3033" y="26817"/>
                  </a:cubicBezTo>
                  <a:cubicBezTo>
                    <a:pt x="4033" y="18155"/>
                    <a:pt x="5049" y="9284"/>
                    <a:pt x="6049" y="605"/>
                  </a:cubicBezTo>
                  <a:cubicBezTo>
                    <a:pt x="6154" y="202"/>
                    <a:pt x="5953" y="1"/>
                    <a:pt x="5701"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7368103" y="945142"/>
              <a:ext cx="562731" cy="1519546"/>
            </a:xfrm>
            <a:custGeom>
              <a:avLst/>
              <a:gdLst/>
              <a:ahLst/>
              <a:cxnLst/>
              <a:rect l="l" t="t" r="r" b="b"/>
              <a:pathLst>
                <a:path w="12346" h="33338" extrusionOk="0">
                  <a:moveTo>
                    <a:pt x="11492" y="1"/>
                  </a:moveTo>
                  <a:cubicBezTo>
                    <a:pt x="11240" y="1"/>
                    <a:pt x="11039" y="154"/>
                    <a:pt x="11136" y="460"/>
                  </a:cubicBezTo>
                  <a:cubicBezTo>
                    <a:pt x="11345" y="3687"/>
                    <a:pt x="10942" y="6703"/>
                    <a:pt x="10539" y="9929"/>
                  </a:cubicBezTo>
                  <a:cubicBezTo>
                    <a:pt x="10135" y="12752"/>
                    <a:pt x="9523" y="15784"/>
                    <a:pt x="8716" y="18607"/>
                  </a:cubicBezTo>
                  <a:cubicBezTo>
                    <a:pt x="7103" y="23850"/>
                    <a:pt x="4490" y="28689"/>
                    <a:pt x="457" y="32512"/>
                  </a:cubicBezTo>
                  <a:cubicBezTo>
                    <a:pt x="0" y="32812"/>
                    <a:pt x="332" y="33337"/>
                    <a:pt x="698" y="33337"/>
                  </a:cubicBezTo>
                  <a:cubicBezTo>
                    <a:pt x="823" y="33337"/>
                    <a:pt x="952" y="33276"/>
                    <a:pt x="1054" y="33125"/>
                  </a:cubicBezTo>
                  <a:cubicBezTo>
                    <a:pt x="5296" y="29495"/>
                    <a:pt x="7909" y="24656"/>
                    <a:pt x="9523" y="19414"/>
                  </a:cubicBezTo>
                  <a:cubicBezTo>
                    <a:pt x="10329" y="16381"/>
                    <a:pt x="10942" y="13155"/>
                    <a:pt x="11539" y="10139"/>
                  </a:cubicBezTo>
                  <a:cubicBezTo>
                    <a:pt x="11942" y="6913"/>
                    <a:pt x="12345" y="3687"/>
                    <a:pt x="12152" y="460"/>
                  </a:cubicBezTo>
                  <a:cubicBezTo>
                    <a:pt x="12047" y="154"/>
                    <a:pt x="11744" y="1"/>
                    <a:pt x="11492"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7508260" y="900292"/>
              <a:ext cx="413730" cy="93074"/>
            </a:xfrm>
            <a:custGeom>
              <a:avLst/>
              <a:gdLst/>
              <a:ahLst/>
              <a:cxnLst/>
              <a:rect l="l" t="t" r="r" b="b"/>
              <a:pathLst>
                <a:path w="9077" h="2042" extrusionOk="0">
                  <a:moveTo>
                    <a:pt x="462" y="0"/>
                  </a:moveTo>
                  <a:cubicBezTo>
                    <a:pt x="0" y="0"/>
                    <a:pt x="49" y="850"/>
                    <a:pt x="608" y="1041"/>
                  </a:cubicBezTo>
                  <a:cubicBezTo>
                    <a:pt x="3221" y="1235"/>
                    <a:pt x="5851" y="1638"/>
                    <a:pt x="8464" y="2041"/>
                  </a:cubicBezTo>
                  <a:cubicBezTo>
                    <a:pt x="9077" y="2041"/>
                    <a:pt x="9077" y="1041"/>
                    <a:pt x="8464" y="1041"/>
                  </a:cubicBezTo>
                  <a:cubicBezTo>
                    <a:pt x="5851" y="638"/>
                    <a:pt x="3221" y="235"/>
                    <a:pt x="608" y="25"/>
                  </a:cubicBezTo>
                  <a:cubicBezTo>
                    <a:pt x="555" y="8"/>
                    <a:pt x="506" y="0"/>
                    <a:pt x="462" y="0"/>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7480821" y="1053030"/>
              <a:ext cx="119146" cy="911418"/>
            </a:xfrm>
            <a:custGeom>
              <a:avLst/>
              <a:gdLst/>
              <a:ahLst/>
              <a:cxnLst/>
              <a:rect l="l" t="t" r="r" b="b"/>
              <a:pathLst>
                <a:path w="2614" h="19996" extrusionOk="0">
                  <a:moveTo>
                    <a:pt x="2412" y="1"/>
                  </a:moveTo>
                  <a:cubicBezTo>
                    <a:pt x="2311" y="1"/>
                    <a:pt x="2210" y="102"/>
                    <a:pt x="2210" y="303"/>
                  </a:cubicBezTo>
                  <a:cubicBezTo>
                    <a:pt x="1807" y="6755"/>
                    <a:pt x="1001" y="13208"/>
                    <a:pt x="1" y="19660"/>
                  </a:cubicBezTo>
                  <a:cubicBezTo>
                    <a:pt x="1" y="19898"/>
                    <a:pt x="141" y="19996"/>
                    <a:pt x="296" y="19996"/>
                  </a:cubicBezTo>
                  <a:cubicBezTo>
                    <a:pt x="404" y="19996"/>
                    <a:pt x="518" y="19949"/>
                    <a:pt x="597" y="19869"/>
                  </a:cubicBezTo>
                  <a:cubicBezTo>
                    <a:pt x="1614" y="13417"/>
                    <a:pt x="2210" y="6755"/>
                    <a:pt x="2614" y="303"/>
                  </a:cubicBezTo>
                  <a:cubicBezTo>
                    <a:pt x="2614" y="102"/>
                    <a:pt x="2513" y="1"/>
                    <a:pt x="2412"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7452881" y="2021461"/>
              <a:ext cx="36829" cy="118645"/>
            </a:xfrm>
            <a:custGeom>
              <a:avLst/>
              <a:gdLst/>
              <a:ahLst/>
              <a:cxnLst/>
              <a:rect l="l" t="t" r="r" b="b"/>
              <a:pathLst>
                <a:path w="808" h="2603" extrusionOk="0">
                  <a:moveTo>
                    <a:pt x="561" y="0"/>
                  </a:moveTo>
                  <a:cubicBezTo>
                    <a:pt x="477" y="0"/>
                    <a:pt x="404" y="64"/>
                    <a:pt x="404" y="236"/>
                  </a:cubicBezTo>
                  <a:cubicBezTo>
                    <a:pt x="210" y="832"/>
                    <a:pt x="210" y="1639"/>
                    <a:pt x="1" y="2445"/>
                  </a:cubicBezTo>
                  <a:cubicBezTo>
                    <a:pt x="1" y="2550"/>
                    <a:pt x="154" y="2603"/>
                    <a:pt x="307" y="2603"/>
                  </a:cubicBezTo>
                  <a:cubicBezTo>
                    <a:pt x="460" y="2603"/>
                    <a:pt x="614" y="2550"/>
                    <a:pt x="614" y="2445"/>
                  </a:cubicBezTo>
                  <a:cubicBezTo>
                    <a:pt x="614" y="1639"/>
                    <a:pt x="614" y="1042"/>
                    <a:pt x="807" y="236"/>
                  </a:cubicBezTo>
                  <a:cubicBezTo>
                    <a:pt x="807" y="115"/>
                    <a:pt x="674" y="0"/>
                    <a:pt x="561" y="0"/>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7438524" y="2177525"/>
              <a:ext cx="32772" cy="48999"/>
            </a:xfrm>
            <a:custGeom>
              <a:avLst/>
              <a:gdLst/>
              <a:ahLst/>
              <a:cxnLst/>
              <a:rect l="l" t="t" r="r" b="b"/>
              <a:pathLst>
                <a:path w="719" h="1075" extrusionOk="0">
                  <a:moveTo>
                    <a:pt x="431" y="1"/>
                  </a:moveTo>
                  <a:cubicBezTo>
                    <a:pt x="321" y="1"/>
                    <a:pt x="203" y="62"/>
                    <a:pt x="122" y="231"/>
                  </a:cubicBezTo>
                  <a:lnTo>
                    <a:pt x="122" y="844"/>
                  </a:lnTo>
                  <a:cubicBezTo>
                    <a:pt x="0" y="957"/>
                    <a:pt x="85" y="1074"/>
                    <a:pt x="219" y="1074"/>
                  </a:cubicBezTo>
                  <a:cubicBezTo>
                    <a:pt x="316" y="1074"/>
                    <a:pt x="437" y="1013"/>
                    <a:pt x="525" y="844"/>
                  </a:cubicBezTo>
                  <a:cubicBezTo>
                    <a:pt x="525" y="634"/>
                    <a:pt x="525" y="441"/>
                    <a:pt x="719" y="231"/>
                  </a:cubicBezTo>
                  <a:cubicBezTo>
                    <a:pt x="719" y="119"/>
                    <a:pt x="583" y="1"/>
                    <a:pt x="431"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7526401" y="787665"/>
              <a:ext cx="248548" cy="185738"/>
            </a:xfrm>
            <a:custGeom>
              <a:avLst/>
              <a:gdLst/>
              <a:ahLst/>
              <a:cxnLst/>
              <a:rect l="l" t="t" r="r" b="b"/>
              <a:pathLst>
                <a:path w="5453" h="4075" extrusionOk="0">
                  <a:moveTo>
                    <a:pt x="1938" y="1"/>
                  </a:moveTo>
                  <a:cubicBezTo>
                    <a:pt x="1562" y="1"/>
                    <a:pt x="1185" y="25"/>
                    <a:pt x="807" y="76"/>
                  </a:cubicBezTo>
                  <a:cubicBezTo>
                    <a:pt x="1" y="76"/>
                    <a:pt x="1" y="1093"/>
                    <a:pt x="807" y="1093"/>
                  </a:cubicBezTo>
                  <a:cubicBezTo>
                    <a:pt x="1133" y="1036"/>
                    <a:pt x="1475" y="1010"/>
                    <a:pt x="1823" y="1010"/>
                  </a:cubicBezTo>
                  <a:cubicBezTo>
                    <a:pt x="2693" y="1010"/>
                    <a:pt x="3606" y="1172"/>
                    <a:pt x="4436" y="1428"/>
                  </a:cubicBezTo>
                  <a:lnTo>
                    <a:pt x="4436" y="1428"/>
                  </a:lnTo>
                  <a:cubicBezTo>
                    <a:pt x="4433" y="2123"/>
                    <a:pt x="4410" y="2818"/>
                    <a:pt x="4243" y="3512"/>
                  </a:cubicBezTo>
                  <a:cubicBezTo>
                    <a:pt x="4243" y="3859"/>
                    <a:pt x="4515" y="4075"/>
                    <a:pt x="4781" y="4075"/>
                  </a:cubicBezTo>
                  <a:cubicBezTo>
                    <a:pt x="4973" y="4075"/>
                    <a:pt x="5162" y="3963"/>
                    <a:pt x="5243" y="3706"/>
                  </a:cubicBezTo>
                  <a:cubicBezTo>
                    <a:pt x="5453" y="2899"/>
                    <a:pt x="5453" y="1899"/>
                    <a:pt x="5453" y="1093"/>
                  </a:cubicBezTo>
                  <a:cubicBezTo>
                    <a:pt x="5453" y="883"/>
                    <a:pt x="5243" y="689"/>
                    <a:pt x="5049" y="480"/>
                  </a:cubicBezTo>
                  <a:cubicBezTo>
                    <a:pt x="4008" y="184"/>
                    <a:pt x="2975" y="1"/>
                    <a:pt x="1938"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7691809" y="-81950"/>
              <a:ext cx="193442" cy="917525"/>
            </a:xfrm>
            <a:custGeom>
              <a:avLst/>
              <a:gdLst/>
              <a:ahLst/>
              <a:cxnLst/>
              <a:rect l="l" t="t" r="r" b="b"/>
              <a:pathLst>
                <a:path w="4244" h="20130" extrusionOk="0">
                  <a:moveTo>
                    <a:pt x="3130" y="1"/>
                  </a:moveTo>
                  <a:cubicBezTo>
                    <a:pt x="2880" y="1"/>
                    <a:pt x="2630" y="202"/>
                    <a:pt x="2630" y="605"/>
                  </a:cubicBezTo>
                  <a:cubicBezTo>
                    <a:pt x="3227" y="6864"/>
                    <a:pt x="1420" y="13316"/>
                    <a:pt x="1" y="19559"/>
                  </a:cubicBezTo>
                  <a:cubicBezTo>
                    <a:pt x="1" y="19915"/>
                    <a:pt x="344" y="20130"/>
                    <a:pt x="632" y="20130"/>
                  </a:cubicBezTo>
                  <a:cubicBezTo>
                    <a:pt x="839" y="20130"/>
                    <a:pt x="1017" y="20018"/>
                    <a:pt x="1017" y="19768"/>
                  </a:cubicBezTo>
                  <a:cubicBezTo>
                    <a:pt x="2421" y="13510"/>
                    <a:pt x="4243" y="7058"/>
                    <a:pt x="3630" y="605"/>
                  </a:cubicBezTo>
                  <a:cubicBezTo>
                    <a:pt x="3630" y="202"/>
                    <a:pt x="3380" y="1"/>
                    <a:pt x="3130" y="1"/>
                  </a:cubicBezTo>
                  <a:close/>
                </a:path>
              </a:pathLst>
            </a:custGeom>
            <a:solidFill>
              <a:srgbClr val="F88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21" name="Straight Connector 1820">
            <a:extLst>
              <a:ext uri="{FF2B5EF4-FFF2-40B4-BE49-F238E27FC236}">
                <a16:creationId xmlns:a16="http://schemas.microsoft.com/office/drawing/2014/main" id="{C9C2D027-5720-294A-8F8C-754F1D6EF037}"/>
              </a:ext>
            </a:extLst>
          </p:cNvPr>
          <p:cNvCxnSpPr>
            <a:cxnSpLocks/>
          </p:cNvCxnSpPr>
          <p:nvPr/>
        </p:nvCxnSpPr>
        <p:spPr>
          <a:xfrm>
            <a:off x="649410" y="3021895"/>
            <a:ext cx="41840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22" name="Google Shape;125;p23">
            <a:extLst>
              <a:ext uri="{FF2B5EF4-FFF2-40B4-BE49-F238E27FC236}">
                <a16:creationId xmlns:a16="http://schemas.microsoft.com/office/drawing/2014/main" id="{8BD8E2EA-CD6E-C14C-8EDB-4F534E93DD8D}"/>
              </a:ext>
            </a:extLst>
          </p:cNvPr>
          <p:cNvSpPr txBox="1">
            <a:spLocks/>
          </p:cNvSpPr>
          <p:nvPr/>
        </p:nvSpPr>
        <p:spPr>
          <a:xfrm>
            <a:off x="599539" y="3023070"/>
            <a:ext cx="3740727" cy="1254173"/>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b="1">
                <a:latin typeface="Times New Roman"/>
                <a:ea typeface="Times New Roman"/>
                <a:cs typeface="Times New Roman"/>
                <a:sym typeface="Times New Roman"/>
              </a:rPr>
              <a:t>Prepared by:</a:t>
            </a:r>
          </a:p>
          <a:p>
            <a:r>
              <a:rPr lang="en-GB" sz="1600">
                <a:latin typeface="Times New Roman"/>
                <a:ea typeface="Times New Roman"/>
                <a:cs typeface="Times New Roman"/>
                <a:sym typeface="Times New Roman"/>
              </a:rPr>
              <a:t>Terry Chew </a:t>
            </a:r>
            <a:r>
              <a:rPr lang="en-GB" sz="1600" err="1">
                <a:latin typeface="Times New Roman"/>
                <a:ea typeface="Times New Roman"/>
                <a:cs typeface="Times New Roman"/>
                <a:sym typeface="Times New Roman"/>
              </a:rPr>
              <a:t>Seow</a:t>
            </a:r>
            <a:r>
              <a:rPr lang="en-GB" sz="1600">
                <a:latin typeface="Times New Roman"/>
                <a:ea typeface="Times New Roman"/>
                <a:cs typeface="Times New Roman"/>
                <a:sym typeface="Times New Roman"/>
              </a:rPr>
              <a:t> Peng</a:t>
            </a:r>
          </a:p>
          <a:p>
            <a:r>
              <a:rPr lang="en-GB" sz="1600">
                <a:latin typeface="Times New Roman"/>
                <a:ea typeface="Times New Roman"/>
                <a:cs typeface="Times New Roman"/>
                <a:sym typeface="Times New Roman"/>
              </a:rPr>
              <a:t>Tan Shao Bin </a:t>
            </a:r>
          </a:p>
          <a:p>
            <a:r>
              <a:rPr lang="en-GB" sz="1600">
                <a:latin typeface="Times New Roman"/>
                <a:ea typeface="Times New Roman"/>
                <a:cs typeface="Times New Roman"/>
                <a:sym typeface="Times New Roman"/>
              </a:rPr>
              <a:t>Ng Chi Hui</a:t>
            </a:r>
            <a:endParaRPr lang="en-GB" sz="1600">
              <a:latin typeface="Times New Roman"/>
              <a:ea typeface="Times New Roman"/>
              <a:cs typeface="Times New Roman"/>
            </a:endParaRPr>
          </a:p>
          <a:p>
            <a:r>
              <a:rPr lang="en-GB" sz="1600">
                <a:latin typeface="Times New Roman"/>
                <a:ea typeface="Times New Roman"/>
                <a:cs typeface="Times New Roman"/>
                <a:sym typeface="Times New Roman"/>
              </a:rPr>
              <a:t>Yuki </a:t>
            </a:r>
            <a:r>
              <a:rPr lang="en-GB" sz="1600" err="1">
                <a:latin typeface="Times New Roman"/>
                <a:ea typeface="Times New Roman"/>
                <a:cs typeface="Times New Roman"/>
                <a:sym typeface="Times New Roman"/>
              </a:rPr>
              <a:t>Toh</a:t>
            </a:r>
            <a:r>
              <a:rPr lang="en-GB" sz="1600">
                <a:latin typeface="Times New Roman"/>
                <a:ea typeface="Times New Roman"/>
                <a:cs typeface="Times New Roman"/>
                <a:sym typeface="Times New Roman"/>
              </a:rPr>
              <a:t> </a:t>
            </a:r>
            <a:r>
              <a:rPr lang="en-GB" sz="1600" err="1">
                <a:latin typeface="Times New Roman"/>
                <a:ea typeface="Times New Roman"/>
                <a:cs typeface="Times New Roman"/>
                <a:sym typeface="Times New Roman"/>
              </a:rPr>
              <a:t>Khai</a:t>
            </a:r>
            <a:r>
              <a:rPr lang="en-GB" sz="1600">
                <a:latin typeface="Times New Roman"/>
                <a:ea typeface="Times New Roman"/>
                <a:cs typeface="Times New Roman"/>
                <a:sym typeface="Times New Roman"/>
              </a:rPr>
              <a:t> Si</a:t>
            </a:r>
            <a:endParaRPr lang="en-GB" sz="1600">
              <a:latin typeface="Times New Roman"/>
              <a:ea typeface="Times New Roman"/>
              <a:cs typeface="Times New Roman"/>
            </a:endParaRPr>
          </a:p>
        </p:txBody>
      </p:sp>
      <p:sp>
        <p:nvSpPr>
          <p:cNvPr id="1823" name="Google Shape;59;p15">
            <a:extLst>
              <a:ext uri="{FF2B5EF4-FFF2-40B4-BE49-F238E27FC236}">
                <a16:creationId xmlns:a16="http://schemas.microsoft.com/office/drawing/2014/main" id="{95EA9724-FC59-0C4C-AAAC-E5BD2A9F2125}"/>
              </a:ext>
            </a:extLst>
          </p:cNvPr>
          <p:cNvSpPr txBox="1">
            <a:spLocks/>
          </p:cNvSpPr>
          <p:nvPr/>
        </p:nvSpPr>
        <p:spPr>
          <a:xfrm>
            <a:off x="163749" y="4837618"/>
            <a:ext cx="9164982" cy="272254"/>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Times" pitchFamily="2" charset="0"/>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Times" pitchFamily="2" charset="0"/>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Times" pitchFamily="2" charset="0"/>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Times" pitchFamily="2" charset="0"/>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Times" pitchFamily="2" charset="0"/>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spcBef>
                <a:spcPts val="0"/>
              </a:spcBef>
              <a:buClrTx/>
            </a:pPr>
            <a:r>
              <a:rPr lang="en-GB" sz="1000"/>
              <a:t>Disclaimer:  </a:t>
            </a:r>
            <a:r>
              <a:rPr lang="en-GB" sz="1000" i="1"/>
              <a:t>This report is specially prepared for the exclusive use of Neo Garden on 12 April 2021. Any unauthorised reproduction of this material is strictly prohibited. </a:t>
            </a:r>
            <a:r>
              <a:rPr lang="en-GB" sz="1000"/>
              <a:t> </a:t>
            </a:r>
            <a:endParaRPr lang="en-SG" sz="1000" b="1" i="1">
              <a:ea typeface="Roboto"/>
              <a:cs typeface="Roboto"/>
              <a:sym typeface="Roboto"/>
            </a:endParaRPr>
          </a:p>
        </p:txBody>
      </p:sp>
      <p:sp>
        <p:nvSpPr>
          <p:cNvPr id="207" name="Google Shape;125;p23">
            <a:extLst>
              <a:ext uri="{FF2B5EF4-FFF2-40B4-BE49-F238E27FC236}">
                <a16:creationId xmlns:a16="http://schemas.microsoft.com/office/drawing/2014/main" id="{86E11D27-1B92-2241-9137-68AC78E09F6D}"/>
              </a:ext>
            </a:extLst>
          </p:cNvPr>
          <p:cNvSpPr txBox="1">
            <a:spLocks/>
          </p:cNvSpPr>
          <p:nvPr/>
        </p:nvSpPr>
        <p:spPr>
          <a:xfrm>
            <a:off x="599539" y="4227564"/>
            <a:ext cx="3740727" cy="447382"/>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b="1">
                <a:latin typeface="Times New Roman"/>
                <a:ea typeface="Times New Roman"/>
                <a:cs typeface="Times New Roman"/>
                <a:sym typeface="Times New Roman"/>
              </a:rPr>
              <a:t>Prepared for: </a:t>
            </a:r>
            <a:endParaRPr lang="en-GB" sz="1600" b="1">
              <a:latin typeface="Times New Roman"/>
              <a:ea typeface="Times New Roman"/>
              <a:cs typeface="Times New Roman"/>
            </a:endParaRPr>
          </a:p>
          <a:p>
            <a:r>
              <a:rPr lang="en-GB" sz="1600">
                <a:latin typeface="Times New Roman"/>
                <a:ea typeface="Times New Roman"/>
                <a:cs typeface="Times New Roman"/>
                <a:sym typeface="Times New Roman"/>
              </a:rPr>
              <a:t>Neo Garden</a:t>
            </a:r>
          </a:p>
        </p:txBody>
      </p:sp>
      <p:pic>
        <p:nvPicPr>
          <p:cNvPr id="7" name="Picture 6" descr="Text&#10;&#10;Description automatically generated">
            <a:extLst>
              <a:ext uri="{FF2B5EF4-FFF2-40B4-BE49-F238E27FC236}">
                <a16:creationId xmlns:a16="http://schemas.microsoft.com/office/drawing/2014/main" id="{4626A65A-F5F9-4ED5-A9D6-509F8F3ADB7A}"/>
              </a:ext>
            </a:extLst>
          </p:cNvPr>
          <p:cNvPicPr>
            <a:picLocks noChangeAspect="1"/>
          </p:cNvPicPr>
          <p:nvPr/>
        </p:nvPicPr>
        <p:blipFill rotWithShape="1">
          <a:blip r:embed="rId3"/>
          <a:srcRect l="24224" t="18215" r="23850" b="35522"/>
          <a:stretch/>
        </p:blipFill>
        <p:spPr>
          <a:xfrm>
            <a:off x="517305" y="486868"/>
            <a:ext cx="3885055" cy="19470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42068098-A85E-BB42-B80E-1ACC0D6EDC72}"/>
              </a:ext>
            </a:extLst>
          </p:cNvPr>
          <p:cNvSpPr>
            <a:spLocks noGrp="1"/>
          </p:cNvSpPr>
          <p:nvPr>
            <p:ph sz="quarter" idx="14"/>
          </p:nvPr>
        </p:nvSpPr>
        <p:spPr>
          <a:xfrm>
            <a:off x="0" y="0"/>
            <a:ext cx="5212080" cy="395287"/>
          </a:xfrm>
        </p:spPr>
        <p:txBody>
          <a:bodyPr>
            <a:normAutofit/>
          </a:bodyPr>
          <a:lstStyle/>
          <a:p>
            <a:r>
              <a:rPr lang="en-US">
                <a:ea typeface="Calibri"/>
                <a:cs typeface="Times New Roman" panose="02020603050405020304" pitchFamily="18" charset="0"/>
                <a:sym typeface="Calibri"/>
              </a:rPr>
              <a:t>2.0 </a:t>
            </a:r>
            <a:r>
              <a:rPr lang="en-US">
                <a:latin typeface="Times New Roman" panose="02020603050405020304" pitchFamily="18" charset="0"/>
                <a:ea typeface="Calibri"/>
                <a:cs typeface="Times New Roman" panose="02020603050405020304" pitchFamily="18" charset="0"/>
                <a:sym typeface="Calibri"/>
              </a:rPr>
              <a:t>Situational Analysis </a:t>
            </a:r>
            <a:r>
              <a:rPr lang="en-US" b="0">
                <a:latin typeface="Times New Roman" panose="02020603050405020304" pitchFamily="18" charset="0"/>
                <a:ea typeface="Calibri"/>
                <a:cs typeface="Times New Roman" panose="02020603050405020304" pitchFamily="18" charset="0"/>
                <a:sym typeface="Calibri"/>
              </a:rPr>
              <a:t>–</a:t>
            </a:r>
            <a:r>
              <a:rPr lang="en-US" b="0" i="1">
                <a:latin typeface="Times New Roman" panose="02020603050405020304" pitchFamily="18" charset="0"/>
                <a:ea typeface="Calibri"/>
                <a:cs typeface="Times New Roman" panose="02020603050405020304" pitchFamily="18" charset="0"/>
                <a:sym typeface="Calibri"/>
              </a:rPr>
              <a:t> Primary Research Key Findings</a:t>
            </a:r>
            <a:endParaRPr lang="en-US" b="0" i="1">
              <a:latin typeface="Times New Roman" panose="02020603050405020304" pitchFamily="18" charset="0"/>
              <a:ea typeface="Calibri"/>
              <a:cs typeface="Times New Roman" panose="02020603050405020304" pitchFamily="18" charset="0"/>
            </a:endParaRPr>
          </a:p>
        </p:txBody>
      </p:sp>
      <p:sp>
        <p:nvSpPr>
          <p:cNvPr id="16" name="TextBox 15">
            <a:extLst>
              <a:ext uri="{FF2B5EF4-FFF2-40B4-BE49-F238E27FC236}">
                <a16:creationId xmlns:a16="http://schemas.microsoft.com/office/drawing/2014/main" id="{0F7B5E0E-C0EF-4BD8-A480-6AEFC0906A1C}"/>
              </a:ext>
            </a:extLst>
          </p:cNvPr>
          <p:cNvSpPr txBox="1"/>
          <p:nvPr/>
        </p:nvSpPr>
        <p:spPr>
          <a:xfrm>
            <a:off x="140438" y="499555"/>
            <a:ext cx="4281748" cy="1015663"/>
          </a:xfrm>
          <a:prstGeom prst="rect">
            <a:avLst/>
          </a:prstGeom>
          <a:noFill/>
        </p:spPr>
        <p:txBody>
          <a:bodyPr wrap="square" lIns="91440" tIns="45720" rIns="91440" bIns="45720" anchor="t">
            <a:spAutoFit/>
          </a:bodyPr>
          <a:lstStyle/>
          <a:p>
            <a:pPr algn="just"/>
            <a:r>
              <a:rPr lang="en-US" sz="1200">
                <a:latin typeface="+mj-lt"/>
              </a:rPr>
              <a:t>We conducted a short multiple-choice questions survey and short chats with residents living at Senja Road Block 632A and Block 632B. Based on the survey, we gathered key insights on the amount and type of food aid that the residents are currently receiving. The survey highlighted that this is an underserved area.</a:t>
            </a:r>
          </a:p>
        </p:txBody>
      </p:sp>
      <p:sp>
        <p:nvSpPr>
          <p:cNvPr id="3" name="TextBox 2">
            <a:extLst>
              <a:ext uri="{FF2B5EF4-FFF2-40B4-BE49-F238E27FC236}">
                <a16:creationId xmlns:a16="http://schemas.microsoft.com/office/drawing/2014/main" id="{AB34836A-E4CA-4A06-A8B7-4140C13EFC39}"/>
              </a:ext>
            </a:extLst>
          </p:cNvPr>
          <p:cNvSpPr txBox="1"/>
          <p:nvPr/>
        </p:nvSpPr>
        <p:spPr>
          <a:xfrm>
            <a:off x="1043438" y="4421498"/>
            <a:ext cx="2460288" cy="276999"/>
          </a:xfrm>
          <a:prstGeom prst="rect">
            <a:avLst/>
          </a:prstGeom>
          <a:noFill/>
        </p:spPr>
        <p:txBody>
          <a:bodyPr wrap="square" rtlCol="0">
            <a:spAutoFit/>
          </a:bodyPr>
          <a:lstStyle/>
          <a:p>
            <a:pPr algn="ctr"/>
            <a:r>
              <a:rPr lang="en-US" sz="1200" i="1">
                <a:latin typeface="+mj-lt"/>
              </a:rPr>
              <a:t>Figure 2.1 : Response from Survey</a:t>
            </a:r>
            <a:endParaRPr lang="en-SG" sz="1200" i="1">
              <a:latin typeface="+mj-lt"/>
            </a:endParaRPr>
          </a:p>
        </p:txBody>
      </p:sp>
      <p:grpSp>
        <p:nvGrpSpPr>
          <p:cNvPr id="25" name="Group 24">
            <a:extLst>
              <a:ext uri="{FF2B5EF4-FFF2-40B4-BE49-F238E27FC236}">
                <a16:creationId xmlns:a16="http://schemas.microsoft.com/office/drawing/2014/main" id="{EB26069B-C314-408A-8A7E-B676D1061D89}"/>
              </a:ext>
            </a:extLst>
          </p:cNvPr>
          <p:cNvGrpSpPr/>
          <p:nvPr/>
        </p:nvGrpSpPr>
        <p:grpSpPr>
          <a:xfrm>
            <a:off x="828228" y="1545627"/>
            <a:ext cx="2906169" cy="2846334"/>
            <a:chOff x="171905" y="1280576"/>
            <a:chExt cx="6407242" cy="903548"/>
          </a:xfrm>
        </p:grpSpPr>
        <p:sp>
          <p:nvSpPr>
            <p:cNvPr id="32" name="TextBox 31">
              <a:extLst>
                <a:ext uri="{FF2B5EF4-FFF2-40B4-BE49-F238E27FC236}">
                  <a16:creationId xmlns:a16="http://schemas.microsoft.com/office/drawing/2014/main" id="{83937D63-F0EB-430D-B19F-051D1419F735}"/>
                </a:ext>
              </a:extLst>
            </p:cNvPr>
            <p:cNvSpPr txBox="1"/>
            <p:nvPr/>
          </p:nvSpPr>
          <p:spPr>
            <a:xfrm>
              <a:off x="267768" y="1300976"/>
              <a:ext cx="6181434" cy="361495"/>
            </a:xfrm>
            <a:prstGeom prst="rect">
              <a:avLst/>
            </a:prstGeom>
            <a:noFill/>
            <a:ln>
              <a:noFill/>
            </a:ln>
          </p:spPr>
          <p:txBody>
            <a:bodyPr wrap="square" rtlCol="0">
              <a:spAutoFit/>
            </a:bodyPr>
            <a:lstStyle/>
            <a:p>
              <a:pPr algn="ctr"/>
              <a:r>
                <a:rPr lang="en-US" sz="4000" b="1">
                  <a:solidFill>
                    <a:srgbClr val="9D1156"/>
                  </a:solidFill>
                  <a:latin typeface="+mj-lt"/>
                  <a:ea typeface="Geneva" panose="020B0503030404040204" pitchFamily="34" charset="0"/>
                  <a:cs typeface="Segoe UI Historic" panose="020B0502040204020203" pitchFamily="34" charset="0"/>
                </a:rPr>
                <a:t>47%</a:t>
              </a:r>
            </a:p>
            <a:p>
              <a:pPr algn="ctr"/>
              <a:r>
                <a:rPr lang="en-US" b="1">
                  <a:solidFill>
                    <a:srgbClr val="DD7F5C"/>
                  </a:solidFill>
                  <a:latin typeface="+mj-lt"/>
                  <a:ea typeface="Geneva" panose="020B0503030404040204" pitchFamily="34" charset="0"/>
                  <a:cs typeface="Times New Roman" panose="02020603050405020304" pitchFamily="18" charset="0"/>
                </a:rPr>
                <a:t>Of respondents’ food aid packages are dried goods</a:t>
              </a:r>
            </a:p>
          </p:txBody>
        </p:sp>
        <p:sp>
          <p:nvSpPr>
            <p:cNvPr id="33" name="TextBox 32">
              <a:extLst>
                <a:ext uri="{FF2B5EF4-FFF2-40B4-BE49-F238E27FC236}">
                  <a16:creationId xmlns:a16="http://schemas.microsoft.com/office/drawing/2014/main" id="{D27FC95A-DDA4-4E03-B4CA-D68540FFDC04}"/>
                </a:ext>
              </a:extLst>
            </p:cNvPr>
            <p:cNvSpPr txBox="1"/>
            <p:nvPr/>
          </p:nvSpPr>
          <p:spPr>
            <a:xfrm>
              <a:off x="305999" y="1732727"/>
              <a:ext cx="6181432" cy="429886"/>
            </a:xfrm>
            <a:prstGeom prst="rect">
              <a:avLst/>
            </a:prstGeom>
            <a:noFill/>
            <a:ln>
              <a:noFill/>
            </a:ln>
          </p:spPr>
          <p:txBody>
            <a:bodyPr wrap="square" rtlCol="0">
              <a:spAutoFit/>
            </a:bodyPr>
            <a:lstStyle/>
            <a:p>
              <a:pPr algn="ctr"/>
              <a:r>
                <a:rPr lang="en-US" sz="4000" b="1">
                  <a:solidFill>
                    <a:srgbClr val="9D1156"/>
                  </a:solidFill>
                  <a:latin typeface="+mj-lt"/>
                  <a:ea typeface="Geneva" panose="020B0503030404040204" pitchFamily="34" charset="0"/>
                  <a:cs typeface="Segoe UI Historic" panose="020B0502040204020203" pitchFamily="34" charset="0"/>
                </a:rPr>
                <a:t>62%</a:t>
              </a:r>
            </a:p>
            <a:p>
              <a:pPr algn="ctr"/>
              <a:r>
                <a:rPr lang="en-US" b="1">
                  <a:solidFill>
                    <a:srgbClr val="DD7F5C"/>
                  </a:solidFill>
                  <a:latin typeface="+mj-lt"/>
                  <a:ea typeface="Geneva" panose="020B0503030404040204" pitchFamily="34" charset="0"/>
                  <a:cs typeface="Times New Roman" panose="02020603050405020304" pitchFamily="18" charset="0"/>
                </a:rPr>
                <a:t>Of respondents has never receive cooked food or meals from charities</a:t>
              </a:r>
            </a:p>
          </p:txBody>
        </p:sp>
        <p:sp>
          <p:nvSpPr>
            <p:cNvPr id="36" name="Rectangle 35">
              <a:extLst>
                <a:ext uri="{FF2B5EF4-FFF2-40B4-BE49-F238E27FC236}">
                  <a16:creationId xmlns:a16="http://schemas.microsoft.com/office/drawing/2014/main" id="{ADD8548E-541B-4543-AD1B-8374A16BE9B4}"/>
                </a:ext>
              </a:extLst>
            </p:cNvPr>
            <p:cNvSpPr/>
            <p:nvPr/>
          </p:nvSpPr>
          <p:spPr>
            <a:xfrm>
              <a:off x="171905" y="1280576"/>
              <a:ext cx="6407242" cy="903548"/>
            </a:xfrm>
            <a:prstGeom prst="rect">
              <a:avLst/>
            </a:prstGeom>
            <a:no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ounded Rectangular Callout 15">
            <a:extLst>
              <a:ext uri="{FF2B5EF4-FFF2-40B4-BE49-F238E27FC236}">
                <a16:creationId xmlns:a16="http://schemas.microsoft.com/office/drawing/2014/main" id="{306F0D74-6E16-4B62-963E-1822ED4AC675}"/>
              </a:ext>
            </a:extLst>
          </p:cNvPr>
          <p:cNvSpPr/>
          <p:nvPr/>
        </p:nvSpPr>
        <p:spPr>
          <a:xfrm>
            <a:off x="4538310" y="944069"/>
            <a:ext cx="4450080" cy="1480829"/>
          </a:xfrm>
          <a:prstGeom prst="roundRect">
            <a:avLst>
              <a:gd name="adj" fmla="val 8642"/>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i="1">
                <a:solidFill>
                  <a:srgbClr val="9D1156"/>
                </a:solidFill>
                <a:latin typeface="Times New Roman" panose="02020603050405020304" pitchFamily="18" charset="0"/>
                <a:cs typeface="Times New Roman" panose="02020603050405020304" pitchFamily="18" charset="0"/>
              </a:rPr>
              <a:t>“Community Cooked Meals Are Cost Effective”</a:t>
            </a:r>
            <a:endParaRPr lang="en-GB" kern="0">
              <a:solidFill>
                <a:srgbClr val="9D1156"/>
              </a:solidFill>
              <a:latin typeface="Times New Roman"/>
              <a:ea typeface="Times New Roman"/>
              <a:cs typeface="Times New Roman"/>
              <a:sym typeface="Times New Roman"/>
            </a:endParaRPr>
          </a:p>
          <a:p>
            <a:pPr algn="just"/>
            <a:endParaRPr lang="en-GB" sz="1200" kern="0">
              <a:solidFill>
                <a:srgbClr val="000000"/>
              </a:solidFill>
              <a:latin typeface="Times New Roman"/>
              <a:ea typeface="Times New Roman"/>
              <a:cs typeface="Times New Roman"/>
              <a:sym typeface="Times New Roman"/>
            </a:endParaRPr>
          </a:p>
          <a:p>
            <a:pPr algn="just"/>
            <a:r>
              <a:rPr lang="en-GB" sz="1200" kern="0">
                <a:solidFill>
                  <a:srgbClr val="000000"/>
                </a:solidFill>
                <a:latin typeface="Times New Roman"/>
                <a:ea typeface="Times New Roman"/>
                <a:cs typeface="Times New Roman"/>
                <a:sym typeface="Times New Roman"/>
              </a:rPr>
              <a:t>Residents found that purchasing of fresh produce and food ingredients in bulk to prepare meals are cheaper and could benefit more residents and their families. Some r</a:t>
            </a:r>
            <a:r>
              <a:rPr lang="en-GB" sz="1200">
                <a:solidFill>
                  <a:srgbClr val="000000"/>
                </a:solidFill>
                <a:latin typeface="Times New Roman"/>
                <a:ea typeface="Times New Roman"/>
                <a:cs typeface="Times New Roman"/>
                <a:sym typeface="Times New Roman"/>
              </a:rPr>
              <a:t>esidents found it wasteful and expensive to cook for themselves as ingredients are always sold in a portion bigger than their needs.</a:t>
            </a:r>
            <a:endParaRPr lang="en-GB" sz="1200" kern="0">
              <a:solidFill>
                <a:srgbClr val="000000"/>
              </a:solidFill>
              <a:latin typeface="Times New Roman"/>
              <a:ea typeface="Times New Roman"/>
              <a:cs typeface="Times New Roman"/>
              <a:sym typeface="Times New Roman"/>
            </a:endParaRPr>
          </a:p>
        </p:txBody>
      </p:sp>
      <p:sp>
        <p:nvSpPr>
          <p:cNvPr id="53" name="Rounded Rectangular Callout 15">
            <a:extLst>
              <a:ext uri="{FF2B5EF4-FFF2-40B4-BE49-F238E27FC236}">
                <a16:creationId xmlns:a16="http://schemas.microsoft.com/office/drawing/2014/main" id="{1629AE97-023C-485E-9DDC-09E97BF2C9A7}"/>
              </a:ext>
            </a:extLst>
          </p:cNvPr>
          <p:cNvSpPr/>
          <p:nvPr/>
        </p:nvSpPr>
        <p:spPr>
          <a:xfrm>
            <a:off x="4538309" y="2473699"/>
            <a:ext cx="4450081" cy="1268567"/>
          </a:xfrm>
          <a:prstGeom prst="roundRect">
            <a:avLst>
              <a:gd name="adj" fmla="val 8642"/>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i="1">
                <a:solidFill>
                  <a:srgbClr val="9D1156"/>
                </a:solidFill>
                <a:latin typeface="Times New Roman" panose="02020603050405020304" pitchFamily="18" charset="0"/>
                <a:cs typeface="Times New Roman" panose="02020603050405020304" pitchFamily="18" charset="0"/>
              </a:rPr>
              <a:t>“Willing And Excited To Interact With Neighbors”</a:t>
            </a:r>
          </a:p>
          <a:p>
            <a:pPr algn="just"/>
            <a:endParaRPr lang="en-GB" sz="1200" kern="0">
              <a:solidFill>
                <a:srgbClr val="000000"/>
              </a:solidFill>
              <a:latin typeface="Times New Roman"/>
              <a:ea typeface="Times New Roman"/>
              <a:cs typeface="Times New Roman"/>
              <a:sym typeface="Times New Roman"/>
            </a:endParaRPr>
          </a:p>
          <a:p>
            <a:pPr algn="just"/>
            <a:r>
              <a:rPr lang="en-GB" sz="1200" kern="0">
                <a:solidFill>
                  <a:srgbClr val="000000"/>
                </a:solidFill>
                <a:latin typeface="Times New Roman"/>
                <a:ea typeface="Times New Roman"/>
                <a:cs typeface="Times New Roman"/>
                <a:sym typeface="Times New Roman"/>
              </a:rPr>
              <a:t>Residents expressed interests to expand their social circle and find activities to utilise their time. Majority of respondents </a:t>
            </a:r>
            <a:r>
              <a:rPr lang="en-GB" sz="1200">
                <a:solidFill>
                  <a:srgbClr val="000000"/>
                </a:solidFill>
                <a:latin typeface="Times New Roman"/>
                <a:ea typeface="Times New Roman"/>
                <a:cs typeface="Times New Roman"/>
                <a:sym typeface="Times New Roman"/>
              </a:rPr>
              <a:t>who felt this way </a:t>
            </a:r>
            <a:r>
              <a:rPr lang="en-GB" sz="1200" kern="0">
                <a:solidFill>
                  <a:srgbClr val="000000"/>
                </a:solidFill>
                <a:latin typeface="Times New Roman"/>
                <a:ea typeface="Times New Roman"/>
                <a:cs typeface="Times New Roman"/>
                <a:sym typeface="Times New Roman"/>
              </a:rPr>
              <a:t>are retired senior citizens livin</a:t>
            </a:r>
            <a:r>
              <a:rPr lang="en-GB" sz="1200">
                <a:solidFill>
                  <a:srgbClr val="000000"/>
                </a:solidFill>
                <a:latin typeface="Times New Roman"/>
                <a:ea typeface="Times New Roman"/>
                <a:cs typeface="Times New Roman"/>
                <a:sym typeface="Times New Roman"/>
              </a:rPr>
              <a:t>g alone or spending their time alone at home during the day while their family member's work. </a:t>
            </a:r>
            <a:endParaRPr lang="en-GB" sz="1200" kern="0">
              <a:solidFill>
                <a:srgbClr val="000000"/>
              </a:solidFill>
              <a:latin typeface="Times New Roman"/>
              <a:ea typeface="Times New Roman"/>
              <a:cs typeface="Times New Roman"/>
              <a:sym typeface="Times New Roman"/>
            </a:endParaRPr>
          </a:p>
        </p:txBody>
      </p:sp>
      <p:sp>
        <p:nvSpPr>
          <p:cNvPr id="55" name="TextBox 54">
            <a:extLst>
              <a:ext uri="{FF2B5EF4-FFF2-40B4-BE49-F238E27FC236}">
                <a16:creationId xmlns:a16="http://schemas.microsoft.com/office/drawing/2014/main" id="{EB0546E5-C695-45F0-9311-78E7BE178FB2}"/>
              </a:ext>
            </a:extLst>
          </p:cNvPr>
          <p:cNvSpPr txBox="1"/>
          <p:nvPr/>
        </p:nvSpPr>
        <p:spPr>
          <a:xfrm>
            <a:off x="4538310" y="398928"/>
            <a:ext cx="4407570" cy="523220"/>
          </a:xfrm>
          <a:prstGeom prst="rect">
            <a:avLst/>
          </a:prstGeom>
          <a:noFill/>
        </p:spPr>
        <p:txBody>
          <a:bodyPr wrap="square">
            <a:spAutoFit/>
          </a:bodyPr>
          <a:lstStyle/>
          <a:p>
            <a:pPr algn="ctr"/>
            <a:r>
              <a:rPr lang="en-US" b="1">
                <a:solidFill>
                  <a:schemeClr val="tx1"/>
                </a:solidFill>
                <a:latin typeface="+mj-lt"/>
                <a:ea typeface="Geneva" panose="020B0503030404040204" pitchFamily="34" charset="0"/>
                <a:cs typeface="Times New Roman" panose="02020603050405020304" pitchFamily="18" charset="0"/>
              </a:rPr>
              <a:t>Respondents’ Sentiments on Establishing a Community Kitchen in their estate</a:t>
            </a:r>
          </a:p>
        </p:txBody>
      </p:sp>
      <p:sp>
        <p:nvSpPr>
          <p:cNvPr id="57" name="Rounded Rectangular Callout 15">
            <a:extLst>
              <a:ext uri="{FF2B5EF4-FFF2-40B4-BE49-F238E27FC236}">
                <a16:creationId xmlns:a16="http://schemas.microsoft.com/office/drawing/2014/main" id="{22CE5871-7D89-4B14-A5E4-C4C9C1BB7815}"/>
              </a:ext>
            </a:extLst>
          </p:cNvPr>
          <p:cNvSpPr/>
          <p:nvPr/>
        </p:nvSpPr>
        <p:spPr>
          <a:xfrm>
            <a:off x="4538310" y="3791067"/>
            <a:ext cx="4450081" cy="1016012"/>
          </a:xfrm>
          <a:prstGeom prst="roundRect">
            <a:avLst>
              <a:gd name="adj" fmla="val 8642"/>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i="1">
                <a:solidFill>
                  <a:srgbClr val="9D1156"/>
                </a:solidFill>
                <a:latin typeface="Times New Roman" panose="02020603050405020304" pitchFamily="18" charset="0"/>
                <a:cs typeface="Times New Roman" panose="02020603050405020304" pitchFamily="18" charset="0"/>
              </a:rPr>
              <a:t>“Will Participate To Cook Better For Their Children”</a:t>
            </a:r>
          </a:p>
          <a:p>
            <a:pPr algn="ctr"/>
            <a:endParaRPr lang="en-GB" sz="1200">
              <a:solidFill>
                <a:schemeClr val="tx1"/>
              </a:solidFill>
              <a:latin typeface="Times New Roman"/>
              <a:ea typeface="Times New Roman"/>
              <a:cs typeface="Times New Roman"/>
              <a:sym typeface="Times New Roman"/>
            </a:endParaRPr>
          </a:p>
          <a:p>
            <a:pPr algn="just"/>
            <a:r>
              <a:rPr lang="en-GB" sz="1200">
                <a:solidFill>
                  <a:schemeClr val="tx1"/>
                </a:solidFill>
                <a:latin typeface="Times New Roman"/>
                <a:ea typeface="Times New Roman"/>
                <a:cs typeface="Times New Roman"/>
                <a:sym typeface="Times New Roman"/>
              </a:rPr>
              <a:t>Some residents hope to pick up new recipes through the programme to experiment and whip out nutritious meals for their growing children.</a:t>
            </a:r>
            <a:endParaRPr lang="en-GB" sz="1200" kern="0">
              <a:solidFill>
                <a:schemeClr val="tx1"/>
              </a:solidFill>
              <a:latin typeface="Times New Roman"/>
              <a:ea typeface="Times New Roman"/>
              <a:cs typeface="Times New Roman"/>
              <a:sym typeface="Times New Roman"/>
            </a:endParaRPr>
          </a:p>
        </p:txBody>
      </p:sp>
      <p:grpSp>
        <p:nvGrpSpPr>
          <p:cNvPr id="20" name="Group 19">
            <a:extLst>
              <a:ext uri="{FF2B5EF4-FFF2-40B4-BE49-F238E27FC236}">
                <a16:creationId xmlns:a16="http://schemas.microsoft.com/office/drawing/2014/main" id="{4B127996-0E35-404C-BCD7-64503DC84E00}"/>
              </a:ext>
            </a:extLst>
          </p:cNvPr>
          <p:cNvGrpSpPr/>
          <p:nvPr/>
        </p:nvGrpSpPr>
        <p:grpSpPr>
          <a:xfrm>
            <a:off x="6724" y="4892606"/>
            <a:ext cx="9130554" cy="244170"/>
            <a:chOff x="6724" y="4892606"/>
            <a:chExt cx="9130554" cy="244170"/>
          </a:xfrm>
        </p:grpSpPr>
        <p:sp>
          <p:nvSpPr>
            <p:cNvPr id="21" name="Rectangle 20">
              <a:extLst>
                <a:ext uri="{FF2B5EF4-FFF2-40B4-BE49-F238E27FC236}">
                  <a16:creationId xmlns:a16="http://schemas.microsoft.com/office/drawing/2014/main" id="{9822C3B8-92CA-4DAB-B475-F4BAA2BC48C7}"/>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22" name="Rectangle 21">
              <a:extLst>
                <a:ext uri="{FF2B5EF4-FFF2-40B4-BE49-F238E27FC236}">
                  <a16:creationId xmlns:a16="http://schemas.microsoft.com/office/drawing/2014/main" id="{9884DBC9-D427-48F4-BF15-076068597507}"/>
                </a:ext>
              </a:extLst>
            </p:cNvPr>
            <p:cNvSpPr/>
            <p:nvPr/>
          </p:nvSpPr>
          <p:spPr>
            <a:xfrm>
              <a:off x="1529524" y="4893095"/>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Situational Analysis</a:t>
              </a:r>
            </a:p>
          </p:txBody>
        </p:sp>
        <p:sp>
          <p:nvSpPr>
            <p:cNvPr id="23" name="Rectangle 22">
              <a:extLst>
                <a:ext uri="{FF2B5EF4-FFF2-40B4-BE49-F238E27FC236}">
                  <a16:creationId xmlns:a16="http://schemas.microsoft.com/office/drawing/2014/main" id="{3613FF62-F45F-4981-93CA-85F7929F9E02}"/>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24" name="Rectangle 23">
              <a:extLst>
                <a:ext uri="{FF2B5EF4-FFF2-40B4-BE49-F238E27FC236}">
                  <a16:creationId xmlns:a16="http://schemas.microsoft.com/office/drawing/2014/main" id="{F76F7257-B162-4516-8B2C-44C439E9AC32}"/>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26" name="Rectangle 25">
              <a:extLst>
                <a:ext uri="{FF2B5EF4-FFF2-40B4-BE49-F238E27FC236}">
                  <a16:creationId xmlns:a16="http://schemas.microsoft.com/office/drawing/2014/main" id="{DACA6FE3-91D1-4CE7-A6A8-0E323796E725}"/>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27" name="Rectangle 26">
              <a:extLst>
                <a:ext uri="{FF2B5EF4-FFF2-40B4-BE49-F238E27FC236}">
                  <a16:creationId xmlns:a16="http://schemas.microsoft.com/office/drawing/2014/main" id="{32260801-9C78-48C6-9949-D02ABD5D437D}"/>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1410057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878AA51E-1686-AF4D-A82F-E9FB44E347AF}"/>
              </a:ext>
            </a:extLst>
          </p:cNvPr>
          <p:cNvSpPr>
            <a:spLocks noGrp="1"/>
          </p:cNvSpPr>
          <p:nvPr>
            <p:ph sz="quarter" idx="14"/>
          </p:nvPr>
        </p:nvSpPr>
        <p:spPr>
          <a:xfrm>
            <a:off x="0" y="0"/>
            <a:ext cx="2970380"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3.0 Reasons for Collaboration</a:t>
            </a:r>
            <a:endParaRPr lang="en-US">
              <a:latin typeface="Times New Roman" panose="02020603050405020304" pitchFamily="18" charset="0"/>
              <a:ea typeface="Calibri"/>
              <a:cs typeface="Times New Roman" panose="02020603050405020304" pitchFamily="18" charset="0"/>
            </a:endParaRPr>
          </a:p>
        </p:txBody>
      </p:sp>
      <p:sp>
        <p:nvSpPr>
          <p:cNvPr id="18" name="TextBox 17">
            <a:extLst>
              <a:ext uri="{FF2B5EF4-FFF2-40B4-BE49-F238E27FC236}">
                <a16:creationId xmlns:a16="http://schemas.microsoft.com/office/drawing/2014/main" id="{7F1BF967-C161-43E7-B2AA-FE67F6BD0D86}"/>
              </a:ext>
            </a:extLst>
          </p:cNvPr>
          <p:cNvSpPr txBox="1"/>
          <p:nvPr/>
        </p:nvSpPr>
        <p:spPr>
          <a:xfrm>
            <a:off x="4045481" y="498729"/>
            <a:ext cx="4779230" cy="1200329"/>
          </a:xfrm>
          <a:prstGeom prst="rect">
            <a:avLst/>
          </a:prstGeom>
          <a:solidFill>
            <a:srgbClr val="F3F3F3"/>
          </a:solidFill>
          <a:ln>
            <a:solidFill>
              <a:srgbClr val="F3F3F3"/>
            </a:solidFill>
          </a:ln>
        </p:spPr>
        <p:txBody>
          <a:bodyPr wrap="square" rtlCol="0">
            <a:spAutoFit/>
          </a:bodyPr>
          <a:lstStyle/>
          <a:p>
            <a:pPr algn="just"/>
            <a:r>
              <a:rPr lang="en-US" sz="1200" b="1">
                <a:latin typeface="Times New Roman" panose="02020603050405020304" pitchFamily="18" charset="0"/>
                <a:cs typeface="Times New Roman" panose="02020603050405020304" pitchFamily="18" charset="0"/>
              </a:rPr>
              <a:t>Higher Levels of Community Engagement</a:t>
            </a:r>
          </a:p>
          <a:p>
            <a:pPr algn="just"/>
            <a:r>
              <a:rPr lang="en-US" sz="1200">
                <a:latin typeface="Times New Roman" panose="02020603050405020304" pitchFamily="18" charset="0"/>
                <a:cs typeface="Times New Roman" panose="02020603050405020304" pitchFamily="18" charset="0"/>
              </a:rPr>
              <a:t>With the original format of learning and preparing warm meals, participants stand to gain </a:t>
            </a:r>
            <a:r>
              <a:rPr lang="en-US" sz="1200" b="1">
                <a:solidFill>
                  <a:srgbClr val="9D1156"/>
                </a:solidFill>
                <a:latin typeface="Times New Roman" panose="02020603050405020304" pitchFamily="18" charset="0"/>
                <a:cs typeface="Times New Roman" panose="02020603050405020304" pitchFamily="18" charset="0"/>
              </a:rPr>
              <a:t>long term benefits</a:t>
            </a:r>
            <a:r>
              <a:rPr lang="en-US" sz="1200">
                <a:solidFill>
                  <a:srgbClr val="9D1156"/>
                </a:solidFill>
                <a:latin typeface="Times New Roman" panose="02020603050405020304" pitchFamily="18" charset="0"/>
                <a:cs typeface="Times New Roman" panose="02020603050405020304" pitchFamily="18" charset="0"/>
              </a:rPr>
              <a:t> </a:t>
            </a:r>
            <a:r>
              <a:rPr lang="en-US" sz="1200">
                <a:latin typeface="Times New Roman" panose="02020603050405020304" pitchFamily="18" charset="0"/>
                <a:cs typeface="Times New Roman" panose="02020603050405020304" pitchFamily="18" charset="0"/>
              </a:rPr>
              <a:t>as they can better provide for themselves and become more employable. Through continued participation, Neo Garden </a:t>
            </a:r>
            <a:r>
              <a:rPr lang="en-US" sz="1200" b="1">
                <a:solidFill>
                  <a:srgbClr val="9D1156"/>
                </a:solidFill>
                <a:latin typeface="Times New Roman" panose="02020603050405020304" pitchFamily="18" charset="0"/>
                <a:cs typeface="Times New Roman" panose="02020603050405020304" pitchFamily="18" charset="0"/>
              </a:rPr>
              <a:t>engages the community at a higher level</a:t>
            </a:r>
            <a:r>
              <a:rPr lang="en-US" sz="1200">
                <a:solidFill>
                  <a:srgbClr val="9D1156"/>
                </a:solidFill>
                <a:latin typeface="Times New Roman" panose="02020603050405020304" pitchFamily="18" charset="0"/>
                <a:cs typeface="Times New Roman" panose="02020603050405020304" pitchFamily="18" charset="0"/>
              </a:rPr>
              <a:t> </a:t>
            </a:r>
            <a:r>
              <a:rPr lang="en-US" sz="1200">
                <a:latin typeface="Times New Roman" panose="02020603050405020304" pitchFamily="18" charset="0"/>
                <a:cs typeface="Times New Roman" panose="02020603050405020304" pitchFamily="18" charset="0"/>
              </a:rPr>
              <a:t>on top of its other initiatives (e.g., “Neo Seed Fund” and “Begin with Love).</a:t>
            </a:r>
          </a:p>
        </p:txBody>
      </p:sp>
      <p:sp>
        <p:nvSpPr>
          <p:cNvPr id="21" name="TextBox 20">
            <a:extLst>
              <a:ext uri="{FF2B5EF4-FFF2-40B4-BE49-F238E27FC236}">
                <a16:creationId xmlns:a16="http://schemas.microsoft.com/office/drawing/2014/main" id="{02D3A628-2DE0-4B17-8A51-8B20D0C830C0}"/>
              </a:ext>
            </a:extLst>
          </p:cNvPr>
          <p:cNvSpPr txBox="1"/>
          <p:nvPr/>
        </p:nvSpPr>
        <p:spPr>
          <a:xfrm>
            <a:off x="945342" y="781060"/>
            <a:ext cx="1824159" cy="461665"/>
          </a:xfrm>
          <a:prstGeom prst="rect">
            <a:avLst/>
          </a:prstGeom>
          <a:solidFill>
            <a:srgbClr val="9D1156"/>
          </a:solidFill>
          <a:ln>
            <a:solidFill>
              <a:srgbClr val="9D1156"/>
            </a:solidFill>
          </a:ln>
        </p:spPr>
        <p:txBody>
          <a:bodyPr wrap="square" rtlCol="0">
            <a:spAutoFit/>
          </a:bodyPr>
          <a:lstStyle/>
          <a:p>
            <a:pPr algn="ctr"/>
            <a:r>
              <a:rPr lang="en-SG" sz="1200" b="1">
                <a:solidFill>
                  <a:schemeClr val="bg1"/>
                </a:solidFill>
                <a:latin typeface="Times New Roman" panose="02020603050405020304" pitchFamily="18" charset="0"/>
                <a:cs typeface="Times New Roman" panose="02020603050405020304" pitchFamily="18" charset="0"/>
              </a:rPr>
              <a:t>Collaboration Benefits for Neo Garden</a:t>
            </a:r>
          </a:p>
        </p:txBody>
      </p:sp>
      <p:sp>
        <p:nvSpPr>
          <p:cNvPr id="15" name="TextBox 14">
            <a:extLst>
              <a:ext uri="{FF2B5EF4-FFF2-40B4-BE49-F238E27FC236}">
                <a16:creationId xmlns:a16="http://schemas.microsoft.com/office/drawing/2014/main" id="{B7A9179B-C290-4339-91D8-1356978584BF}"/>
              </a:ext>
            </a:extLst>
          </p:cNvPr>
          <p:cNvSpPr txBox="1"/>
          <p:nvPr/>
        </p:nvSpPr>
        <p:spPr>
          <a:xfrm>
            <a:off x="4045481" y="3328278"/>
            <a:ext cx="4779230" cy="1384995"/>
          </a:xfrm>
          <a:prstGeom prst="rect">
            <a:avLst/>
          </a:prstGeom>
          <a:solidFill>
            <a:srgbClr val="F3F3F3"/>
          </a:solidFill>
          <a:ln>
            <a:solidFill>
              <a:srgbClr val="F3F3F3"/>
            </a:solidFill>
          </a:ln>
        </p:spPr>
        <p:txBody>
          <a:bodyPr wrap="square" rtlCol="0">
            <a:spAutoFit/>
          </a:bodyPr>
          <a:lstStyle/>
          <a:p>
            <a:pPr algn="just"/>
            <a:r>
              <a:rPr lang="en-US" sz="1200" b="1">
                <a:latin typeface="Times New Roman" panose="02020603050405020304" pitchFamily="18" charset="0"/>
                <a:cs typeface="Times New Roman" panose="02020603050405020304" pitchFamily="18" charset="0"/>
              </a:rPr>
              <a:t>Rising Trend of Environmental, Social and Governance (ESG) Investing</a:t>
            </a:r>
          </a:p>
          <a:p>
            <a:pPr algn="just"/>
            <a:r>
              <a:rPr lang="en-US" sz="1200">
                <a:latin typeface="Times New Roman" panose="02020603050405020304" pitchFamily="18" charset="0"/>
                <a:cs typeface="Times New Roman" panose="02020603050405020304" pitchFamily="18" charset="0"/>
              </a:rPr>
              <a:t>ESG investing is a rising investment trend (Fig 3.2) and has become a priority for corporations. Neo Garden will enjoy the </a:t>
            </a:r>
            <a:r>
              <a:rPr lang="en-US" sz="1200" b="1">
                <a:solidFill>
                  <a:srgbClr val="9D1156"/>
                </a:solidFill>
                <a:latin typeface="Times New Roman" panose="02020603050405020304" pitchFamily="18" charset="0"/>
                <a:cs typeface="Times New Roman" panose="02020603050405020304" pitchFamily="18" charset="0"/>
              </a:rPr>
              <a:t>benefits of ESG participation</a:t>
            </a:r>
            <a:r>
              <a:rPr lang="en-US" sz="1200">
                <a:solidFill>
                  <a:srgbClr val="9D1156"/>
                </a:solidFill>
                <a:latin typeface="Times New Roman" panose="02020603050405020304" pitchFamily="18" charset="0"/>
                <a:cs typeface="Times New Roman" panose="02020603050405020304" pitchFamily="18" charset="0"/>
              </a:rPr>
              <a:t> </a:t>
            </a:r>
            <a:r>
              <a:rPr lang="en-US" sz="1200">
                <a:latin typeface="Times New Roman" panose="02020603050405020304" pitchFamily="18" charset="0"/>
                <a:cs typeface="Times New Roman" panose="02020603050405020304" pitchFamily="18" charset="0"/>
              </a:rPr>
              <a:t>and therefore generate value as investors find the company more attractive. This fulfils the duty of shareholder wealth maximization and increases the company’s growth potential.</a:t>
            </a:r>
          </a:p>
        </p:txBody>
      </p:sp>
      <p:sp>
        <p:nvSpPr>
          <p:cNvPr id="19" name="TextBox 18">
            <a:extLst>
              <a:ext uri="{FF2B5EF4-FFF2-40B4-BE49-F238E27FC236}">
                <a16:creationId xmlns:a16="http://schemas.microsoft.com/office/drawing/2014/main" id="{397E950B-6FEC-4B42-A62C-D81FC394877C}"/>
              </a:ext>
            </a:extLst>
          </p:cNvPr>
          <p:cNvSpPr txBox="1"/>
          <p:nvPr/>
        </p:nvSpPr>
        <p:spPr>
          <a:xfrm>
            <a:off x="4049942" y="1913503"/>
            <a:ext cx="4779230" cy="1200329"/>
          </a:xfrm>
          <a:prstGeom prst="rect">
            <a:avLst/>
          </a:prstGeom>
          <a:solidFill>
            <a:srgbClr val="F3F3F3"/>
          </a:solidFill>
          <a:ln>
            <a:solidFill>
              <a:srgbClr val="F3F3F3"/>
            </a:solidFill>
          </a:ln>
        </p:spPr>
        <p:txBody>
          <a:bodyPr wrap="square" rtlCol="0">
            <a:spAutoFit/>
          </a:bodyPr>
          <a:lstStyle/>
          <a:p>
            <a:pPr algn="just"/>
            <a:r>
              <a:rPr lang="en-US" sz="1200" b="1">
                <a:latin typeface="Times New Roman" panose="02020603050405020304" pitchFamily="18" charset="0"/>
                <a:cs typeface="Times New Roman" panose="02020603050405020304" pitchFamily="18" charset="0"/>
              </a:rPr>
              <a:t>Positive Marketing Effect</a:t>
            </a:r>
          </a:p>
          <a:p>
            <a:pPr algn="just"/>
            <a:r>
              <a:rPr lang="en-US" sz="1200">
                <a:latin typeface="Times New Roman" panose="02020603050405020304" pitchFamily="18" charset="0"/>
                <a:cs typeface="Times New Roman" panose="02020603050405020304" pitchFamily="18" charset="0"/>
              </a:rPr>
              <a:t>Neo Garden can </a:t>
            </a:r>
            <a:r>
              <a:rPr lang="en-US" sz="1200" b="1">
                <a:solidFill>
                  <a:srgbClr val="9D1156"/>
                </a:solidFill>
                <a:latin typeface="Times New Roman" panose="02020603050405020304" pitchFamily="18" charset="0"/>
                <a:cs typeface="Times New Roman" panose="02020603050405020304" pitchFamily="18" charset="0"/>
              </a:rPr>
              <a:t>build goodwill</a:t>
            </a:r>
            <a:r>
              <a:rPr lang="en-US" sz="1200">
                <a:solidFill>
                  <a:srgbClr val="9D1156"/>
                </a:solidFill>
                <a:latin typeface="Times New Roman" panose="02020603050405020304" pitchFamily="18" charset="0"/>
                <a:cs typeface="Times New Roman" panose="02020603050405020304" pitchFamily="18" charset="0"/>
              </a:rPr>
              <a:t> </a:t>
            </a:r>
            <a:r>
              <a:rPr lang="en-US" sz="1200">
                <a:latin typeface="Times New Roman" panose="02020603050405020304" pitchFamily="18" charset="0"/>
                <a:cs typeface="Times New Roman" panose="02020603050405020304" pitchFamily="18" charset="0"/>
              </a:rPr>
              <a:t>with participants through continued participation. As we expand, this effect and the resultant positive marketing will follow too. Since consumers lean towards corporate citizenship (Fig 3.1), the accumulated goodwill represents a </a:t>
            </a:r>
            <a:r>
              <a:rPr lang="en-US" sz="1200" b="1">
                <a:solidFill>
                  <a:srgbClr val="9D1156"/>
                </a:solidFill>
                <a:latin typeface="Times New Roman" panose="02020603050405020304" pitchFamily="18" charset="0"/>
                <a:cs typeface="Times New Roman" panose="02020603050405020304" pitchFamily="18" charset="0"/>
              </a:rPr>
              <a:t>competitive advantage</a:t>
            </a:r>
            <a:r>
              <a:rPr lang="en-US" sz="1200">
                <a:solidFill>
                  <a:srgbClr val="9D1156"/>
                </a:solidFill>
                <a:latin typeface="Times New Roman" panose="02020603050405020304" pitchFamily="18" charset="0"/>
                <a:cs typeface="Times New Roman" panose="02020603050405020304" pitchFamily="18" charset="0"/>
              </a:rPr>
              <a:t> </a:t>
            </a:r>
            <a:r>
              <a:rPr lang="en-US" sz="1200">
                <a:latin typeface="Times New Roman" panose="02020603050405020304" pitchFamily="18" charset="0"/>
                <a:cs typeface="Times New Roman" panose="02020603050405020304" pitchFamily="18" charset="0"/>
              </a:rPr>
              <a:t>over Neo Garden’s competitors.</a:t>
            </a:r>
          </a:p>
        </p:txBody>
      </p:sp>
      <p:cxnSp>
        <p:nvCxnSpPr>
          <p:cNvPr id="4" name="Straight Arrow Connector 3">
            <a:extLst>
              <a:ext uri="{FF2B5EF4-FFF2-40B4-BE49-F238E27FC236}">
                <a16:creationId xmlns:a16="http://schemas.microsoft.com/office/drawing/2014/main" id="{A3DE36EA-1969-406D-B9CA-961AB8EE3FE0}"/>
              </a:ext>
            </a:extLst>
          </p:cNvPr>
          <p:cNvCxnSpPr>
            <a:cxnSpLocks/>
          </p:cNvCxnSpPr>
          <p:nvPr/>
        </p:nvCxnSpPr>
        <p:spPr>
          <a:xfrm>
            <a:off x="2697480" y="1011893"/>
            <a:ext cx="1344844" cy="0"/>
          </a:xfrm>
          <a:prstGeom prst="straightConnector1">
            <a:avLst/>
          </a:prstGeom>
          <a:ln w="28575">
            <a:solidFill>
              <a:srgbClr val="9D115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E33AC8-F385-4C27-A225-80B1DD6B0950}"/>
              </a:ext>
            </a:extLst>
          </p:cNvPr>
          <p:cNvCxnSpPr>
            <a:cxnSpLocks/>
          </p:cNvCxnSpPr>
          <p:nvPr/>
        </p:nvCxnSpPr>
        <p:spPr>
          <a:xfrm>
            <a:off x="3677771" y="4044606"/>
            <a:ext cx="364553" cy="1"/>
          </a:xfrm>
          <a:prstGeom prst="straightConnector1">
            <a:avLst/>
          </a:prstGeom>
          <a:ln w="28575">
            <a:solidFill>
              <a:srgbClr val="9D115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65D567-092A-4458-B60C-AD949EFEA8DB}"/>
              </a:ext>
            </a:extLst>
          </p:cNvPr>
          <p:cNvCxnSpPr>
            <a:cxnSpLocks/>
          </p:cNvCxnSpPr>
          <p:nvPr/>
        </p:nvCxnSpPr>
        <p:spPr>
          <a:xfrm>
            <a:off x="3677770" y="2663945"/>
            <a:ext cx="364553" cy="1"/>
          </a:xfrm>
          <a:prstGeom prst="straightConnector1">
            <a:avLst/>
          </a:prstGeom>
          <a:ln w="28575">
            <a:solidFill>
              <a:srgbClr val="9D115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1C2D5A1-DD0C-45C4-9A0C-388A39D263B2}"/>
              </a:ext>
            </a:extLst>
          </p:cNvPr>
          <p:cNvCxnSpPr>
            <a:cxnSpLocks/>
          </p:cNvCxnSpPr>
          <p:nvPr/>
        </p:nvCxnSpPr>
        <p:spPr>
          <a:xfrm flipV="1">
            <a:off x="3685390" y="1011892"/>
            <a:ext cx="0" cy="3046163"/>
          </a:xfrm>
          <a:prstGeom prst="line">
            <a:avLst/>
          </a:prstGeom>
          <a:ln w="28575">
            <a:solidFill>
              <a:srgbClr val="9D1156"/>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8CD4420-F911-4567-B5B8-F6BAED93C140}"/>
              </a:ext>
            </a:extLst>
          </p:cNvPr>
          <p:cNvGrpSpPr/>
          <p:nvPr/>
        </p:nvGrpSpPr>
        <p:grpSpPr>
          <a:xfrm>
            <a:off x="329329" y="3681400"/>
            <a:ext cx="3056180" cy="1025229"/>
            <a:chOff x="269120" y="1574142"/>
            <a:chExt cx="3056180" cy="1025229"/>
          </a:xfrm>
        </p:grpSpPr>
        <p:sp>
          <p:nvSpPr>
            <p:cNvPr id="38" name="TextBox 37">
              <a:extLst>
                <a:ext uri="{FF2B5EF4-FFF2-40B4-BE49-F238E27FC236}">
                  <a16:creationId xmlns:a16="http://schemas.microsoft.com/office/drawing/2014/main" id="{A496E742-D603-4EA7-899D-BDCDEB969CAF}"/>
                </a:ext>
              </a:extLst>
            </p:cNvPr>
            <p:cNvSpPr txBox="1"/>
            <p:nvPr/>
          </p:nvSpPr>
          <p:spPr>
            <a:xfrm>
              <a:off x="269120" y="1574142"/>
              <a:ext cx="3056180" cy="646331"/>
            </a:xfrm>
            <a:prstGeom prst="rect">
              <a:avLst/>
            </a:prstGeom>
            <a:solidFill>
              <a:srgbClr val="F3F3F3"/>
            </a:solidFill>
          </p:spPr>
          <p:txBody>
            <a:bodyPr wrap="square">
              <a:spAutoFit/>
            </a:bodyPr>
            <a:lstStyle/>
            <a:p>
              <a:r>
                <a:rPr lang="en-US" sz="1200" b="0" i="1">
                  <a:solidFill>
                    <a:srgbClr val="424242"/>
                  </a:solidFill>
                  <a:effectLst/>
                  <a:latin typeface="Graphik"/>
                </a:rPr>
                <a:t>ESG isn’t just a nice thing to do. It is becoming a critical element in gaining market share, engaging employees and raising capital.</a:t>
              </a:r>
              <a:endParaRPr lang="en-SG" sz="1200" i="1"/>
            </a:p>
          </p:txBody>
        </p:sp>
        <p:sp>
          <p:nvSpPr>
            <p:cNvPr id="41" name="TextBox 40">
              <a:extLst>
                <a:ext uri="{FF2B5EF4-FFF2-40B4-BE49-F238E27FC236}">
                  <a16:creationId xmlns:a16="http://schemas.microsoft.com/office/drawing/2014/main" id="{F2CE83F2-27F5-40BF-8E54-E6DFD01EE2BA}"/>
                </a:ext>
              </a:extLst>
            </p:cNvPr>
            <p:cNvSpPr txBox="1"/>
            <p:nvPr/>
          </p:nvSpPr>
          <p:spPr>
            <a:xfrm>
              <a:off x="952601" y="2260817"/>
              <a:ext cx="1689218" cy="338554"/>
            </a:xfrm>
            <a:prstGeom prst="rect">
              <a:avLst/>
            </a:prstGeom>
            <a:noFill/>
            <a:ln>
              <a:solidFill>
                <a:srgbClr val="F3F3F3"/>
              </a:solidFill>
            </a:ln>
          </p:spPr>
          <p:txBody>
            <a:bodyPr wrap="square" rtlCol="0">
              <a:spAutoFit/>
            </a:bodyPr>
            <a:lstStyle/>
            <a:p>
              <a:r>
                <a:rPr lang="en-US" sz="800" b="1" i="1">
                  <a:latin typeface="Times New Roman" panose="02020603050405020304" pitchFamily="18" charset="0"/>
                  <a:cs typeface="Times New Roman" panose="02020603050405020304" pitchFamily="18" charset="0"/>
                </a:rPr>
                <a:t>Fig 3.2 </a:t>
              </a:r>
              <a:r>
                <a:rPr lang="en-US" sz="800" i="1">
                  <a:latin typeface="Times New Roman" panose="02020603050405020304" pitchFamily="18" charset="0"/>
                  <a:cs typeface="Times New Roman" panose="02020603050405020304" pitchFamily="18" charset="0"/>
                </a:rPr>
                <a:t>Bain &amp; Co’s views on ESG</a:t>
              </a:r>
            </a:p>
            <a:p>
              <a:r>
                <a:rPr lang="en-US" sz="800" i="1">
                  <a:latin typeface="Times New Roman" panose="02020603050405020304" pitchFamily="18" charset="0"/>
                  <a:cs typeface="Times New Roman" panose="02020603050405020304" pitchFamily="18" charset="0"/>
                </a:rPr>
                <a:t>Source: Bain &amp; Company, 2021</a:t>
              </a:r>
            </a:p>
          </p:txBody>
        </p:sp>
      </p:grpSp>
      <p:grpSp>
        <p:nvGrpSpPr>
          <p:cNvPr id="16" name="Group 15">
            <a:extLst>
              <a:ext uri="{FF2B5EF4-FFF2-40B4-BE49-F238E27FC236}">
                <a16:creationId xmlns:a16="http://schemas.microsoft.com/office/drawing/2014/main" id="{FAC2CF97-FAFD-4392-A41B-784CF4F9766E}"/>
              </a:ext>
            </a:extLst>
          </p:cNvPr>
          <p:cNvGrpSpPr/>
          <p:nvPr/>
        </p:nvGrpSpPr>
        <p:grpSpPr>
          <a:xfrm>
            <a:off x="907294" y="1298884"/>
            <a:ext cx="1900253" cy="2219298"/>
            <a:chOff x="915135" y="2580445"/>
            <a:chExt cx="1900253" cy="2219298"/>
          </a:xfrm>
        </p:grpSpPr>
        <p:pic>
          <p:nvPicPr>
            <p:cNvPr id="14" name="Picture 13">
              <a:extLst>
                <a:ext uri="{FF2B5EF4-FFF2-40B4-BE49-F238E27FC236}">
                  <a16:creationId xmlns:a16="http://schemas.microsoft.com/office/drawing/2014/main" id="{813951D5-3843-42CB-A984-93159EFB0CB6}"/>
                </a:ext>
              </a:extLst>
            </p:cNvPr>
            <p:cNvPicPr>
              <a:picLocks noChangeAspect="1"/>
            </p:cNvPicPr>
            <p:nvPr/>
          </p:nvPicPr>
          <p:blipFill>
            <a:blip r:embed="rId3"/>
            <a:stretch>
              <a:fillRect/>
            </a:stretch>
          </p:blipFill>
          <p:spPr>
            <a:xfrm>
              <a:off x="1064908" y="2580445"/>
              <a:ext cx="1600705" cy="1634523"/>
            </a:xfrm>
            <a:prstGeom prst="rect">
              <a:avLst/>
            </a:prstGeom>
          </p:spPr>
        </p:pic>
        <p:sp>
          <p:nvSpPr>
            <p:cNvPr id="42" name="TextBox 41">
              <a:extLst>
                <a:ext uri="{FF2B5EF4-FFF2-40B4-BE49-F238E27FC236}">
                  <a16:creationId xmlns:a16="http://schemas.microsoft.com/office/drawing/2014/main" id="{920BD87F-3AFB-4758-8BE9-8EDAD55226AC}"/>
                </a:ext>
              </a:extLst>
            </p:cNvPr>
            <p:cNvSpPr txBox="1"/>
            <p:nvPr/>
          </p:nvSpPr>
          <p:spPr>
            <a:xfrm>
              <a:off x="915135" y="4214968"/>
              <a:ext cx="1900253" cy="584775"/>
            </a:xfrm>
            <a:prstGeom prst="rect">
              <a:avLst/>
            </a:prstGeom>
            <a:noFill/>
            <a:ln>
              <a:solidFill>
                <a:srgbClr val="F3F3F3"/>
              </a:solidFill>
            </a:ln>
          </p:spPr>
          <p:txBody>
            <a:bodyPr wrap="square" rtlCol="0">
              <a:spAutoFit/>
            </a:bodyPr>
            <a:lstStyle/>
            <a:p>
              <a:r>
                <a:rPr lang="en-US" sz="800" b="1" i="1">
                  <a:solidFill>
                    <a:schemeClr val="tx1"/>
                  </a:solidFill>
                  <a:latin typeface="Times New Roman" panose="02020603050405020304" pitchFamily="18" charset="0"/>
                  <a:cs typeface="Times New Roman" panose="02020603050405020304" pitchFamily="18" charset="0"/>
                </a:rPr>
                <a:t>Fig 3.1 </a:t>
              </a:r>
              <a:r>
                <a:rPr lang="en-US" sz="800" i="1">
                  <a:solidFill>
                    <a:schemeClr val="tx1"/>
                  </a:solidFill>
                  <a:latin typeface="Times New Roman" panose="02020603050405020304" pitchFamily="18" charset="0"/>
                  <a:cs typeface="Times New Roman" panose="02020603050405020304" pitchFamily="18" charset="0"/>
                </a:rPr>
                <a:t>Consumers willing to pay more for sustainable brands</a:t>
              </a:r>
            </a:p>
            <a:p>
              <a:r>
                <a:rPr lang="en-US" sz="800" i="1">
                  <a:solidFill>
                    <a:schemeClr val="tx1"/>
                  </a:solidFill>
                  <a:latin typeface="Times New Roman" panose="02020603050405020304" pitchFamily="18" charset="0"/>
                  <a:cs typeface="Times New Roman" panose="02020603050405020304" pitchFamily="18" charset="0"/>
                </a:rPr>
                <a:t>Source: Nielsen 2015 Global Corporate Sustainability Report</a:t>
              </a:r>
            </a:p>
          </p:txBody>
        </p:sp>
      </p:grpSp>
      <p:grpSp>
        <p:nvGrpSpPr>
          <p:cNvPr id="24" name="Group 23">
            <a:extLst>
              <a:ext uri="{FF2B5EF4-FFF2-40B4-BE49-F238E27FC236}">
                <a16:creationId xmlns:a16="http://schemas.microsoft.com/office/drawing/2014/main" id="{0BE1A44C-13A7-4A70-817F-9551989DA71F}"/>
              </a:ext>
            </a:extLst>
          </p:cNvPr>
          <p:cNvGrpSpPr/>
          <p:nvPr/>
        </p:nvGrpSpPr>
        <p:grpSpPr>
          <a:xfrm>
            <a:off x="6724" y="4892606"/>
            <a:ext cx="9130554" cy="244170"/>
            <a:chOff x="6724" y="4892606"/>
            <a:chExt cx="9130554" cy="244170"/>
          </a:xfrm>
        </p:grpSpPr>
        <p:sp>
          <p:nvSpPr>
            <p:cNvPr id="25" name="Rectangle 24">
              <a:extLst>
                <a:ext uri="{FF2B5EF4-FFF2-40B4-BE49-F238E27FC236}">
                  <a16:creationId xmlns:a16="http://schemas.microsoft.com/office/drawing/2014/main" id="{02447001-5100-4E42-A7BE-687C0C95451D}"/>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26" name="Rectangle 25">
              <a:extLst>
                <a:ext uri="{FF2B5EF4-FFF2-40B4-BE49-F238E27FC236}">
                  <a16:creationId xmlns:a16="http://schemas.microsoft.com/office/drawing/2014/main" id="{3B45914B-A6BB-4F31-8D67-7C622FAF420F}"/>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29" name="Rectangle 28">
              <a:extLst>
                <a:ext uri="{FF2B5EF4-FFF2-40B4-BE49-F238E27FC236}">
                  <a16:creationId xmlns:a16="http://schemas.microsoft.com/office/drawing/2014/main" id="{BDE88497-E6CC-41F8-8F1E-8887CA86112D}"/>
                </a:ext>
              </a:extLst>
            </p:cNvPr>
            <p:cNvSpPr/>
            <p:nvPr/>
          </p:nvSpPr>
          <p:spPr>
            <a:xfrm>
              <a:off x="3052324" y="4892606"/>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Reasons for Collaboration</a:t>
              </a:r>
            </a:p>
          </p:txBody>
        </p:sp>
        <p:sp>
          <p:nvSpPr>
            <p:cNvPr id="31" name="Rectangle 30">
              <a:extLst>
                <a:ext uri="{FF2B5EF4-FFF2-40B4-BE49-F238E27FC236}">
                  <a16:creationId xmlns:a16="http://schemas.microsoft.com/office/drawing/2014/main" id="{3E6D5352-6EA6-45D0-AC65-9E9F25D8A58D}"/>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40" name="Rectangle 39">
              <a:extLst>
                <a:ext uri="{FF2B5EF4-FFF2-40B4-BE49-F238E27FC236}">
                  <a16:creationId xmlns:a16="http://schemas.microsoft.com/office/drawing/2014/main" id="{8EB4A386-F3A0-42D5-A371-F4F421E428D8}"/>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43" name="Rectangle 42">
              <a:extLst>
                <a:ext uri="{FF2B5EF4-FFF2-40B4-BE49-F238E27FC236}">
                  <a16:creationId xmlns:a16="http://schemas.microsoft.com/office/drawing/2014/main" id="{14E62472-3E62-4C4C-83E6-6DDB6A493C3F}"/>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130883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42068098-A85E-BB42-B80E-1ACC0D6EDC72}"/>
              </a:ext>
            </a:extLst>
          </p:cNvPr>
          <p:cNvSpPr>
            <a:spLocks noGrp="1"/>
          </p:cNvSpPr>
          <p:nvPr>
            <p:ph sz="quarter" idx="14"/>
          </p:nvPr>
        </p:nvSpPr>
        <p:spPr>
          <a:xfrm>
            <a:off x="-1" y="0"/>
            <a:ext cx="3671889" cy="395287"/>
          </a:xfrm>
        </p:spPr>
        <p:txBody>
          <a:bodyPr>
            <a:noAutofit/>
          </a:bodyPr>
          <a:lstStyle/>
          <a:p>
            <a:r>
              <a:rPr lang="en-US">
                <a:ea typeface="Calibri"/>
                <a:cs typeface="Times New Roman" panose="02020603050405020304" pitchFamily="18" charset="0"/>
                <a:sym typeface="Calibri"/>
              </a:rPr>
              <a:t>4.0 Execution Plan </a:t>
            </a:r>
            <a:r>
              <a:rPr lang="en-US" b="0" i="1">
                <a:ea typeface="Calibri"/>
                <a:cs typeface="Times New Roman" panose="02020603050405020304" pitchFamily="18" charset="0"/>
                <a:sym typeface="Calibri"/>
              </a:rPr>
              <a:t>– Stakeholders’ Roles</a:t>
            </a:r>
            <a:endParaRPr lang="en-US" b="0" i="1">
              <a:latin typeface="Times New Roman" panose="02020603050405020304" pitchFamily="18" charset="0"/>
              <a:ea typeface="Calibri"/>
              <a:cs typeface="Times New Roman" panose="02020603050405020304" pitchFamily="18" charset="0"/>
            </a:endParaRPr>
          </a:p>
        </p:txBody>
      </p:sp>
      <p:sp>
        <p:nvSpPr>
          <p:cNvPr id="16" name="TextBox 15">
            <a:extLst>
              <a:ext uri="{FF2B5EF4-FFF2-40B4-BE49-F238E27FC236}">
                <a16:creationId xmlns:a16="http://schemas.microsoft.com/office/drawing/2014/main" id="{2A4441B5-5955-46B8-AB76-D3E49599896F}"/>
              </a:ext>
            </a:extLst>
          </p:cNvPr>
          <p:cNvSpPr txBox="1"/>
          <p:nvPr/>
        </p:nvSpPr>
        <p:spPr>
          <a:xfrm>
            <a:off x="1593476" y="566210"/>
            <a:ext cx="7083786" cy="1384995"/>
          </a:xfrm>
          <a:prstGeom prst="rect">
            <a:avLst/>
          </a:prstGeom>
          <a:solidFill>
            <a:srgbClr val="F3F3F3"/>
          </a:solidFill>
          <a:ln>
            <a:solidFill>
              <a:srgbClr val="F3F3F3"/>
            </a:solidFill>
          </a:ln>
        </p:spPr>
        <p:txBody>
          <a:bodyPr wrap="square">
            <a:spAutoFit/>
          </a:bodyPr>
          <a:lstStyle/>
          <a:p>
            <a:pPr algn="just"/>
            <a:r>
              <a:rPr lang="en-US" sz="1200" b="0" i="0">
                <a:solidFill>
                  <a:srgbClr val="000000"/>
                </a:solidFill>
                <a:effectLst/>
                <a:latin typeface="Times" pitchFamily="2" charset="0"/>
              </a:rPr>
              <a:t>Neo Garden will </a:t>
            </a:r>
            <a:r>
              <a:rPr lang="en-US" sz="1200" b="1" i="0">
                <a:solidFill>
                  <a:srgbClr val="9D1156"/>
                </a:solidFill>
                <a:effectLst/>
                <a:latin typeface="Times" pitchFamily="2" charset="0"/>
              </a:rPr>
              <a:t>provide raw ingredients</a:t>
            </a:r>
            <a:r>
              <a:rPr lang="en-US" sz="1200" i="0">
                <a:solidFill>
                  <a:srgbClr val="9D1156"/>
                </a:solidFill>
                <a:effectLst/>
                <a:latin typeface="Times" pitchFamily="2" charset="0"/>
              </a:rPr>
              <a:t> </a:t>
            </a:r>
            <a:r>
              <a:rPr lang="en-US" sz="1200" b="0" i="0">
                <a:solidFill>
                  <a:srgbClr val="000000"/>
                </a:solidFill>
                <a:effectLst/>
                <a:latin typeface="Times" pitchFamily="2" charset="0"/>
              </a:rPr>
              <a:t>used in meal preparations. This ensures food quality and safety with Neo Garden’s stringent standards. It also removes the cost barrier that may discourage participation.</a:t>
            </a:r>
          </a:p>
          <a:p>
            <a:pPr algn="just"/>
            <a:endParaRPr lang="en-US" sz="1200">
              <a:latin typeface="Times" pitchFamily="2" charset="0"/>
            </a:endParaRPr>
          </a:p>
          <a:p>
            <a:pPr algn="just"/>
            <a:r>
              <a:rPr lang="en-US" sz="1200" b="0" i="0">
                <a:solidFill>
                  <a:srgbClr val="000000"/>
                </a:solidFill>
                <a:effectLst/>
                <a:latin typeface="Times" pitchFamily="2" charset="0"/>
              </a:rPr>
              <a:t>Neo Garden will also provide its </a:t>
            </a:r>
            <a:r>
              <a:rPr lang="en-US" sz="1200" b="1" i="0">
                <a:solidFill>
                  <a:srgbClr val="9D1156"/>
                </a:solidFill>
                <a:effectLst/>
                <a:latin typeface="Times" pitchFamily="2" charset="0"/>
              </a:rPr>
              <a:t>culinary expertise</a:t>
            </a:r>
            <a:r>
              <a:rPr lang="en-US" sz="1200" b="0" i="0">
                <a:solidFill>
                  <a:srgbClr val="9D1156"/>
                </a:solidFill>
                <a:effectLst/>
                <a:latin typeface="Times" pitchFamily="2" charset="0"/>
              </a:rPr>
              <a:t> </a:t>
            </a:r>
            <a:r>
              <a:rPr lang="en-US" sz="1200" b="0" i="0">
                <a:solidFill>
                  <a:srgbClr val="000000"/>
                </a:solidFill>
                <a:effectLst/>
                <a:latin typeface="Times" pitchFamily="2" charset="0"/>
              </a:rPr>
              <a:t>and </a:t>
            </a:r>
            <a:r>
              <a:rPr lang="en-US" sz="1200" b="1" i="0">
                <a:solidFill>
                  <a:srgbClr val="9D1156"/>
                </a:solidFill>
                <a:effectLst/>
                <a:latin typeface="Times" pitchFamily="2" charset="0"/>
              </a:rPr>
              <a:t>kitchen interior design expertise</a:t>
            </a:r>
            <a:r>
              <a:rPr lang="en-US" sz="1200" b="0" i="0">
                <a:solidFill>
                  <a:srgbClr val="000000"/>
                </a:solidFill>
                <a:effectLst/>
                <a:latin typeface="Times" pitchFamily="2" charset="0"/>
              </a:rPr>
              <a:t>. Neo Garden’s certified chefs will ensure that participants learn professional and safe food preparation skills. In addition, to maximize the efficiency of TMT’s kitchen funding, we hope to leverage on Neo Garden’s experience in designing professional kitchens.</a:t>
            </a:r>
            <a:endParaRPr lang="en-SG" sz="1200">
              <a:latin typeface="Times" pitchFamily="2" charset="0"/>
            </a:endParaRPr>
          </a:p>
        </p:txBody>
      </p:sp>
      <p:pic>
        <p:nvPicPr>
          <p:cNvPr id="17" name="Picture 16" descr="Logo&#10;&#10;Description automatically generated">
            <a:extLst>
              <a:ext uri="{FF2B5EF4-FFF2-40B4-BE49-F238E27FC236}">
                <a16:creationId xmlns:a16="http://schemas.microsoft.com/office/drawing/2014/main" id="{316C3611-CCC1-402A-B76B-B2D189D0FA64}"/>
              </a:ext>
            </a:extLst>
          </p:cNvPr>
          <p:cNvPicPr>
            <a:picLocks noChangeAspect="1"/>
          </p:cNvPicPr>
          <p:nvPr/>
        </p:nvPicPr>
        <p:blipFill>
          <a:blip r:embed="rId3"/>
          <a:stretch>
            <a:fillRect/>
          </a:stretch>
        </p:blipFill>
        <p:spPr>
          <a:xfrm>
            <a:off x="113056" y="1001093"/>
            <a:ext cx="1416468" cy="515228"/>
          </a:xfrm>
          <a:prstGeom prst="rect">
            <a:avLst/>
          </a:prstGeom>
        </p:spPr>
      </p:pic>
      <p:sp>
        <p:nvSpPr>
          <p:cNvPr id="19" name="TextBox 18">
            <a:extLst>
              <a:ext uri="{FF2B5EF4-FFF2-40B4-BE49-F238E27FC236}">
                <a16:creationId xmlns:a16="http://schemas.microsoft.com/office/drawing/2014/main" id="{AAADB695-8A1F-4C3C-A429-D742AAFF62F7}"/>
              </a:ext>
            </a:extLst>
          </p:cNvPr>
          <p:cNvSpPr txBox="1"/>
          <p:nvPr/>
        </p:nvSpPr>
        <p:spPr>
          <a:xfrm>
            <a:off x="2199869" y="2061525"/>
            <a:ext cx="6477393" cy="1200329"/>
          </a:xfrm>
          <a:prstGeom prst="rect">
            <a:avLst/>
          </a:prstGeom>
          <a:solidFill>
            <a:srgbClr val="F3F3F3"/>
          </a:solidFill>
          <a:ln>
            <a:solidFill>
              <a:srgbClr val="F3F3F3"/>
            </a:solidFill>
          </a:ln>
        </p:spPr>
        <p:txBody>
          <a:bodyPr wrap="square" rtlCol="0">
            <a:spAutoFit/>
          </a:bodyPr>
          <a:lstStyle/>
          <a:p>
            <a:pPr algn="just" rtl="0" fontAlgn="base"/>
            <a:r>
              <a:rPr lang="en-US" sz="1200" b="0" i="0">
                <a:solidFill>
                  <a:srgbClr val="000000"/>
                </a:solidFill>
                <a:effectLst/>
                <a:latin typeface="Times" pitchFamily="2" charset="0"/>
              </a:rPr>
              <a:t>TMT’s will </a:t>
            </a:r>
            <a:r>
              <a:rPr lang="en-US" sz="1200" b="1">
                <a:solidFill>
                  <a:srgbClr val="9D1156"/>
                </a:solidFill>
                <a:latin typeface="Times" pitchFamily="2" charset="0"/>
              </a:rPr>
              <a:t>fund</a:t>
            </a:r>
            <a:r>
              <a:rPr lang="en-US" sz="1200" b="1" i="0">
                <a:solidFill>
                  <a:srgbClr val="9D1156"/>
                </a:solidFill>
                <a:effectLst/>
                <a:latin typeface="Times" pitchFamily="2" charset="0"/>
              </a:rPr>
              <a:t> the community kitchen</a:t>
            </a:r>
            <a:r>
              <a:rPr lang="en-US" sz="1200" b="1">
                <a:latin typeface="Times" pitchFamily="2" charset="0"/>
              </a:rPr>
              <a:t>, </a:t>
            </a:r>
            <a:r>
              <a:rPr lang="en-US" sz="1200" b="0" i="0">
                <a:solidFill>
                  <a:srgbClr val="000000"/>
                </a:solidFill>
                <a:effectLst/>
                <a:latin typeface="Times" pitchFamily="2" charset="0"/>
              </a:rPr>
              <a:t>covering all related expenses including essential facilities and appliances ($4,500), with funds from donations and our built-up reserves.</a:t>
            </a:r>
          </a:p>
          <a:p>
            <a:pPr algn="just" rtl="0" fontAlgn="base"/>
            <a:endParaRPr lang="en-US" sz="1200">
              <a:latin typeface="Times" pitchFamily="2" charset="0"/>
            </a:endParaRPr>
          </a:p>
          <a:p>
            <a:pPr algn="just" rtl="0" fontAlgn="base"/>
            <a:r>
              <a:rPr lang="en-US" sz="1200" b="0" i="0">
                <a:solidFill>
                  <a:srgbClr val="000000"/>
                </a:solidFill>
                <a:effectLst/>
                <a:latin typeface="Times" pitchFamily="2" charset="0"/>
              </a:rPr>
              <a:t>We will also </a:t>
            </a:r>
            <a:r>
              <a:rPr lang="en-US" sz="1200" b="1" i="0">
                <a:solidFill>
                  <a:srgbClr val="9D1156"/>
                </a:solidFill>
                <a:effectLst/>
                <a:latin typeface="Times" pitchFamily="2" charset="0"/>
              </a:rPr>
              <a:t>lay the groundwork for sustainable operations</a:t>
            </a:r>
            <a:r>
              <a:rPr lang="en-US" sz="1200" b="0" i="0">
                <a:solidFill>
                  <a:srgbClr val="000000"/>
                </a:solidFill>
                <a:effectLst/>
                <a:latin typeface="Times" pitchFamily="2" charset="0"/>
              </a:rPr>
              <a:t> by leveraging on our existing charity connections to explore </a:t>
            </a:r>
            <a:r>
              <a:rPr lang="en-US" sz="1200">
                <a:latin typeface="Times" pitchFamily="2" charset="0"/>
              </a:rPr>
              <a:t>improvements </a:t>
            </a:r>
            <a:r>
              <a:rPr lang="en-US" sz="1200" b="0" i="0">
                <a:solidFill>
                  <a:srgbClr val="000000"/>
                </a:solidFill>
                <a:effectLst/>
                <a:latin typeface="Times" pitchFamily="2" charset="0"/>
              </a:rPr>
              <a:t>and push the programme towards longer term sustainable operations.</a:t>
            </a:r>
          </a:p>
        </p:txBody>
      </p:sp>
      <p:pic>
        <p:nvPicPr>
          <p:cNvPr id="20" name="Picture 19" descr="Logo&#10;&#10;Description automatically generated">
            <a:extLst>
              <a:ext uri="{FF2B5EF4-FFF2-40B4-BE49-F238E27FC236}">
                <a16:creationId xmlns:a16="http://schemas.microsoft.com/office/drawing/2014/main" id="{6FC439DF-A829-418F-B849-C247FACDABAC}"/>
              </a:ext>
            </a:extLst>
          </p:cNvPr>
          <p:cNvPicPr>
            <a:picLocks noChangeAspect="1"/>
          </p:cNvPicPr>
          <p:nvPr/>
        </p:nvPicPr>
        <p:blipFill>
          <a:blip r:embed="rId4"/>
          <a:stretch>
            <a:fillRect/>
          </a:stretch>
        </p:blipFill>
        <p:spPr>
          <a:xfrm>
            <a:off x="779975" y="2345604"/>
            <a:ext cx="1319769" cy="632169"/>
          </a:xfrm>
          <a:prstGeom prst="rect">
            <a:avLst/>
          </a:prstGeom>
        </p:spPr>
      </p:pic>
      <p:sp>
        <p:nvSpPr>
          <p:cNvPr id="21" name="TextBox 20">
            <a:extLst>
              <a:ext uri="{FF2B5EF4-FFF2-40B4-BE49-F238E27FC236}">
                <a16:creationId xmlns:a16="http://schemas.microsoft.com/office/drawing/2014/main" id="{434139D2-A629-4D63-8703-10E8F250AF29}"/>
              </a:ext>
            </a:extLst>
          </p:cNvPr>
          <p:cNvSpPr txBox="1"/>
          <p:nvPr/>
        </p:nvSpPr>
        <p:spPr>
          <a:xfrm>
            <a:off x="3358174" y="3372172"/>
            <a:ext cx="5319089" cy="1200329"/>
          </a:xfrm>
          <a:prstGeom prst="rect">
            <a:avLst/>
          </a:prstGeom>
          <a:solidFill>
            <a:srgbClr val="F3F3F3"/>
          </a:solidFill>
          <a:ln>
            <a:solidFill>
              <a:srgbClr val="F3F3F3"/>
            </a:solidFill>
          </a:ln>
        </p:spPr>
        <p:txBody>
          <a:bodyPr wrap="square" rtlCol="0">
            <a:spAutoFit/>
          </a:bodyPr>
          <a:lstStyle/>
          <a:p>
            <a:pPr algn="just" rtl="0" fontAlgn="base"/>
            <a:r>
              <a:rPr lang="en-US" sz="1200" b="0" i="0">
                <a:solidFill>
                  <a:srgbClr val="000000"/>
                </a:solidFill>
                <a:effectLst/>
                <a:latin typeface="Times" pitchFamily="2" charset="0"/>
              </a:rPr>
              <a:t>Cashew Zone 4 Residents’ Committee (RC) will</a:t>
            </a:r>
            <a:r>
              <a:rPr lang="en-US" sz="1200" b="1" i="0">
                <a:solidFill>
                  <a:srgbClr val="000000"/>
                </a:solidFill>
                <a:effectLst/>
                <a:latin typeface="Times" pitchFamily="2" charset="0"/>
              </a:rPr>
              <a:t> </a:t>
            </a:r>
            <a:r>
              <a:rPr lang="en-US" sz="1200" b="1" i="0">
                <a:solidFill>
                  <a:srgbClr val="9D1156"/>
                </a:solidFill>
                <a:effectLst/>
                <a:latin typeface="Times" pitchFamily="2" charset="0"/>
              </a:rPr>
              <a:t>maintain social order</a:t>
            </a:r>
            <a:r>
              <a:rPr lang="en-US" sz="1200" b="0" i="0">
                <a:solidFill>
                  <a:srgbClr val="9D1156"/>
                </a:solidFill>
                <a:effectLst/>
                <a:latin typeface="Times" pitchFamily="2" charset="0"/>
              </a:rPr>
              <a:t> </a:t>
            </a:r>
            <a:r>
              <a:rPr lang="en-US" sz="1200" b="0" i="0">
                <a:solidFill>
                  <a:srgbClr val="000000"/>
                </a:solidFill>
                <a:effectLst/>
                <a:latin typeface="Times" pitchFamily="2" charset="0"/>
              </a:rPr>
              <a:t>by acting as crowd control during the actual programme and tending to residents with special needs, such as the elderly or handicapped individuals.</a:t>
            </a:r>
          </a:p>
          <a:p>
            <a:pPr algn="just" rtl="0" fontAlgn="base"/>
            <a:endParaRPr lang="en-US" sz="1200">
              <a:latin typeface="Times" pitchFamily="2" charset="0"/>
            </a:endParaRPr>
          </a:p>
          <a:p>
            <a:pPr algn="just" rtl="0" fontAlgn="base"/>
            <a:r>
              <a:rPr lang="en-US" sz="1200" b="0" i="0">
                <a:solidFill>
                  <a:srgbClr val="000000"/>
                </a:solidFill>
                <a:effectLst/>
                <a:latin typeface="Times" pitchFamily="2" charset="0"/>
              </a:rPr>
              <a:t>RC staff/volunteers will also </a:t>
            </a:r>
            <a:r>
              <a:rPr lang="en-US" sz="1200" b="1" i="0">
                <a:solidFill>
                  <a:srgbClr val="9D1156"/>
                </a:solidFill>
                <a:effectLst/>
                <a:latin typeface="Times" pitchFamily="2" charset="0"/>
              </a:rPr>
              <a:t>facilitate meal distribution</a:t>
            </a:r>
            <a:r>
              <a:rPr lang="en-US" sz="1200" b="0" i="0">
                <a:solidFill>
                  <a:srgbClr val="000000"/>
                </a:solidFill>
                <a:effectLst/>
                <a:latin typeface="Times" pitchFamily="2" charset="0"/>
              </a:rPr>
              <a:t> with customized portioning to reduce waste and minimize contamination arising from self-service.</a:t>
            </a:r>
          </a:p>
        </p:txBody>
      </p:sp>
      <p:pic>
        <p:nvPicPr>
          <p:cNvPr id="23" name="Picture 22" descr="A picture containing text&#10;&#10;Description automatically generated">
            <a:extLst>
              <a:ext uri="{FF2B5EF4-FFF2-40B4-BE49-F238E27FC236}">
                <a16:creationId xmlns:a16="http://schemas.microsoft.com/office/drawing/2014/main" id="{96EB5695-0C7F-4D94-8CE8-3CDB56E4873D}"/>
              </a:ext>
            </a:extLst>
          </p:cNvPr>
          <p:cNvPicPr>
            <a:picLocks noChangeAspect="1"/>
          </p:cNvPicPr>
          <p:nvPr/>
        </p:nvPicPr>
        <p:blipFill>
          <a:blip r:embed="rId5"/>
          <a:stretch>
            <a:fillRect/>
          </a:stretch>
        </p:blipFill>
        <p:spPr>
          <a:xfrm>
            <a:off x="1654975" y="3542600"/>
            <a:ext cx="1614903" cy="859473"/>
          </a:xfrm>
          <a:prstGeom prst="rect">
            <a:avLst/>
          </a:prstGeom>
        </p:spPr>
      </p:pic>
      <p:grpSp>
        <p:nvGrpSpPr>
          <p:cNvPr id="22" name="Group 21">
            <a:extLst>
              <a:ext uri="{FF2B5EF4-FFF2-40B4-BE49-F238E27FC236}">
                <a16:creationId xmlns:a16="http://schemas.microsoft.com/office/drawing/2014/main" id="{40712D9E-F859-4CAE-B7B1-781A7C1D5607}"/>
              </a:ext>
            </a:extLst>
          </p:cNvPr>
          <p:cNvGrpSpPr/>
          <p:nvPr/>
        </p:nvGrpSpPr>
        <p:grpSpPr>
          <a:xfrm>
            <a:off x="6724" y="4892606"/>
            <a:ext cx="9130554" cy="244170"/>
            <a:chOff x="6724" y="4892606"/>
            <a:chExt cx="9130554" cy="244170"/>
          </a:xfrm>
        </p:grpSpPr>
        <p:sp>
          <p:nvSpPr>
            <p:cNvPr id="24" name="Rectangle 23">
              <a:extLst>
                <a:ext uri="{FF2B5EF4-FFF2-40B4-BE49-F238E27FC236}">
                  <a16:creationId xmlns:a16="http://schemas.microsoft.com/office/drawing/2014/main" id="{F5A8A3DD-AD85-4BCD-9305-41C7DC48ED2D}"/>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25" name="Rectangle 24">
              <a:extLst>
                <a:ext uri="{FF2B5EF4-FFF2-40B4-BE49-F238E27FC236}">
                  <a16:creationId xmlns:a16="http://schemas.microsoft.com/office/drawing/2014/main" id="{A70B05C6-54BC-416A-BE11-BAD1AA580C2D}"/>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26" name="Rectangle 25">
              <a:extLst>
                <a:ext uri="{FF2B5EF4-FFF2-40B4-BE49-F238E27FC236}">
                  <a16:creationId xmlns:a16="http://schemas.microsoft.com/office/drawing/2014/main" id="{45A26A2E-031B-4369-8FE7-BDD6D10E0929}"/>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27" name="Rectangle 26">
              <a:extLst>
                <a:ext uri="{FF2B5EF4-FFF2-40B4-BE49-F238E27FC236}">
                  <a16:creationId xmlns:a16="http://schemas.microsoft.com/office/drawing/2014/main" id="{A5C2DD8A-5F96-4989-9FF9-0160E81A0F42}"/>
                </a:ext>
              </a:extLst>
            </p:cNvPr>
            <p:cNvSpPr/>
            <p:nvPr/>
          </p:nvSpPr>
          <p:spPr>
            <a:xfrm>
              <a:off x="4568878" y="4894241"/>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Execution Plan</a:t>
              </a:r>
            </a:p>
          </p:txBody>
        </p:sp>
        <p:sp>
          <p:nvSpPr>
            <p:cNvPr id="28" name="Rectangle 27">
              <a:extLst>
                <a:ext uri="{FF2B5EF4-FFF2-40B4-BE49-F238E27FC236}">
                  <a16:creationId xmlns:a16="http://schemas.microsoft.com/office/drawing/2014/main" id="{52A41E0A-E76F-4464-A372-7C3956C3285C}"/>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29" name="Rectangle 28">
              <a:extLst>
                <a:ext uri="{FF2B5EF4-FFF2-40B4-BE49-F238E27FC236}">
                  <a16:creationId xmlns:a16="http://schemas.microsoft.com/office/drawing/2014/main" id="{EF841E42-A0C5-4029-A6F2-4F579CD14134}"/>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1376695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878AA51E-1686-AF4D-A82F-E9FB44E347AF}"/>
              </a:ext>
            </a:extLst>
          </p:cNvPr>
          <p:cNvSpPr>
            <a:spLocks noGrp="1"/>
          </p:cNvSpPr>
          <p:nvPr>
            <p:ph sz="quarter" idx="14"/>
          </p:nvPr>
        </p:nvSpPr>
        <p:spPr>
          <a:xfrm>
            <a:off x="-1" y="0"/>
            <a:ext cx="3757353"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4.0 Execution Plan </a:t>
            </a:r>
            <a:r>
              <a:rPr lang="en-US" b="0" i="1">
                <a:latin typeface="Times New Roman" panose="02020603050405020304" pitchFamily="18" charset="0"/>
                <a:ea typeface="Calibri"/>
                <a:cs typeface="Times New Roman" panose="02020603050405020304" pitchFamily="18" charset="0"/>
                <a:sym typeface="Calibri"/>
              </a:rPr>
              <a:t>– Proposed Timeline </a:t>
            </a:r>
            <a:endParaRPr lang="en-US" b="0" i="1">
              <a:latin typeface="Times New Roman" panose="02020603050405020304" pitchFamily="18" charset="0"/>
              <a:ea typeface="Calibri"/>
              <a:cs typeface="Times New Roman" panose="02020603050405020304" pitchFamily="18" charset="0"/>
            </a:endParaRPr>
          </a:p>
        </p:txBody>
      </p:sp>
      <p:sp>
        <p:nvSpPr>
          <p:cNvPr id="45" name="TextBox 44">
            <a:extLst>
              <a:ext uri="{FF2B5EF4-FFF2-40B4-BE49-F238E27FC236}">
                <a16:creationId xmlns:a16="http://schemas.microsoft.com/office/drawing/2014/main" id="{ABE04285-DB47-45DB-9F00-7195EA9DA33D}"/>
              </a:ext>
            </a:extLst>
          </p:cNvPr>
          <p:cNvSpPr txBox="1"/>
          <p:nvPr/>
        </p:nvSpPr>
        <p:spPr>
          <a:xfrm>
            <a:off x="70927" y="2022688"/>
            <a:ext cx="6551750" cy="2492990"/>
          </a:xfrm>
          <a:prstGeom prst="rect">
            <a:avLst/>
          </a:prstGeom>
          <a:solidFill>
            <a:srgbClr val="F3F3F3"/>
          </a:solidFill>
          <a:ln>
            <a:solidFill>
              <a:srgbClr val="F3F3F3"/>
            </a:solidFill>
          </a:ln>
        </p:spPr>
        <p:txBody>
          <a:bodyPr wrap="square" rtlCol="0">
            <a:spAutoFit/>
          </a:bodyPr>
          <a:lstStyle/>
          <a:p>
            <a:pPr algn="just"/>
            <a:r>
              <a:rPr lang="en-US" sz="1200">
                <a:latin typeface="Times New Roman" panose="02020603050405020304" pitchFamily="18" charset="0"/>
                <a:cs typeface="Times New Roman" panose="02020603050405020304" pitchFamily="18" charset="0"/>
              </a:rPr>
              <a:t>In </a:t>
            </a:r>
            <a:r>
              <a:rPr lang="en-US" sz="1200" b="1">
                <a:solidFill>
                  <a:srgbClr val="9D1156"/>
                </a:solidFill>
                <a:latin typeface="Times New Roman" panose="02020603050405020304" pitchFamily="18" charset="0"/>
                <a:cs typeface="Times New Roman" panose="02020603050405020304" pitchFamily="18" charset="0"/>
              </a:rPr>
              <a:t>April</a:t>
            </a:r>
            <a:r>
              <a:rPr lang="en-US" sz="1200">
                <a:latin typeface="Times New Roman" panose="02020603050405020304" pitchFamily="18" charset="0"/>
                <a:cs typeface="Times New Roman" panose="02020603050405020304" pitchFamily="18" charset="0"/>
              </a:rPr>
              <a:t>, TMT will enter the final planning phase, where we confirm the construction details with contractors, finalize the list of equipment with suppliers and obtain permission from authorities.</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In </a:t>
            </a:r>
            <a:r>
              <a:rPr lang="en-US" sz="1200" b="1">
                <a:solidFill>
                  <a:srgbClr val="9D1156"/>
                </a:solidFill>
                <a:latin typeface="Times New Roman" panose="02020603050405020304" pitchFamily="18" charset="0"/>
                <a:cs typeface="Times New Roman" panose="02020603050405020304" pitchFamily="18" charset="0"/>
              </a:rPr>
              <a:t>May</a:t>
            </a:r>
            <a:r>
              <a:rPr lang="en-US" sz="1200">
                <a:latin typeface="Times New Roman" panose="02020603050405020304" pitchFamily="18" charset="0"/>
                <a:cs typeface="Times New Roman" panose="02020603050405020304" pitchFamily="18" charset="0"/>
              </a:rPr>
              <a:t>, kitchen construction and marketing efforts will kick off. The construction is estimated to be fully functional by </a:t>
            </a:r>
            <a:r>
              <a:rPr lang="en-US" sz="1200" b="1">
                <a:solidFill>
                  <a:srgbClr val="9D1156"/>
                </a:solidFill>
                <a:latin typeface="Times New Roman" panose="02020603050405020304" pitchFamily="18" charset="0"/>
                <a:cs typeface="Times New Roman" panose="02020603050405020304" pitchFamily="18" charset="0"/>
              </a:rPr>
              <a:t>July</a:t>
            </a:r>
            <a:r>
              <a:rPr lang="en-US" sz="1200">
                <a:latin typeface="Times New Roman" panose="02020603050405020304" pitchFamily="18" charset="0"/>
                <a:cs typeface="Times New Roman" panose="02020603050405020304" pitchFamily="18" charset="0"/>
              </a:rPr>
              <a:t>.</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In </a:t>
            </a:r>
            <a:r>
              <a:rPr lang="en-US" sz="1200" b="1">
                <a:solidFill>
                  <a:srgbClr val="9D1156"/>
                </a:solidFill>
                <a:latin typeface="Times New Roman" panose="02020603050405020304" pitchFamily="18" charset="0"/>
                <a:cs typeface="Times New Roman" panose="02020603050405020304" pitchFamily="18" charset="0"/>
              </a:rPr>
              <a:t>August</a:t>
            </a:r>
            <a:r>
              <a:rPr lang="en-US" sz="1200">
                <a:latin typeface="Times New Roman" panose="02020603050405020304" pitchFamily="18" charset="0"/>
                <a:cs typeface="Times New Roman" panose="02020603050405020304" pitchFamily="18" charset="0"/>
              </a:rPr>
              <a:t>, TMT launch the community kitchen alongside the programme. After 2 months, we will conduct a post-survey for further reviews.</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The above constitutes the </a:t>
            </a:r>
            <a:r>
              <a:rPr lang="en-US" sz="1200" b="1">
                <a:solidFill>
                  <a:srgbClr val="DD7F5C"/>
                </a:solidFill>
                <a:latin typeface="Times New Roman" panose="02020603050405020304" pitchFamily="18" charset="0"/>
                <a:cs typeface="Times New Roman" panose="02020603050405020304" pitchFamily="18" charset="0"/>
              </a:rPr>
              <a:t>Initial Phase</a:t>
            </a:r>
            <a:r>
              <a:rPr lang="en-US" sz="1200">
                <a:latin typeface="Times New Roman" panose="02020603050405020304" pitchFamily="18" charset="0"/>
                <a:cs typeface="Times New Roman" panose="02020603050405020304" pitchFamily="18" charset="0"/>
              </a:rPr>
              <a:t> of our long-term plan. As the programme grows and stabilizes, we will eventually train sufficient Resident Committee staff and participants to take over further operations in the </a:t>
            </a:r>
            <a:r>
              <a:rPr lang="en-US" sz="1200" b="1">
                <a:solidFill>
                  <a:srgbClr val="DD7F5C"/>
                </a:solidFill>
                <a:latin typeface="Times New Roman" panose="02020603050405020304" pitchFamily="18" charset="0"/>
                <a:cs typeface="Times New Roman" panose="02020603050405020304" pitchFamily="18" charset="0"/>
              </a:rPr>
              <a:t>Independent Phase</a:t>
            </a:r>
            <a:r>
              <a:rPr lang="en-US" sz="1200">
                <a:latin typeface="Times New Roman" panose="02020603050405020304" pitchFamily="18" charset="0"/>
                <a:cs typeface="Times New Roman" panose="02020603050405020304" pitchFamily="18" charset="0"/>
              </a:rPr>
              <a:t>. In the even longer term ahead, we look to expand the programme to other residential areas across Singapore it gathers enough momentum in the </a:t>
            </a:r>
            <a:r>
              <a:rPr lang="en-US" sz="1200" b="1">
                <a:solidFill>
                  <a:srgbClr val="DD7F5C"/>
                </a:solidFill>
                <a:latin typeface="Times New Roman" panose="02020603050405020304" pitchFamily="18" charset="0"/>
                <a:cs typeface="Times New Roman" panose="02020603050405020304" pitchFamily="18" charset="0"/>
              </a:rPr>
              <a:t>Expansion Phase</a:t>
            </a:r>
            <a:r>
              <a:rPr lang="en-US" sz="1200">
                <a:latin typeface="Times New Roman" panose="02020603050405020304" pitchFamily="18" charset="0"/>
                <a:cs typeface="Times New Roman" panose="02020603050405020304" pitchFamily="18" charset="0"/>
              </a:rPr>
              <a:t>.</a:t>
            </a:r>
            <a:endParaRPr lang="en-US" sz="1200">
              <a:highlight>
                <a:srgbClr val="FFFF00"/>
              </a:highlight>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0D46B12E-0098-4DC5-8427-0FDDA92061C3}"/>
              </a:ext>
            </a:extLst>
          </p:cNvPr>
          <p:cNvSpPr/>
          <p:nvPr/>
        </p:nvSpPr>
        <p:spPr>
          <a:xfrm>
            <a:off x="6703299" y="3016543"/>
            <a:ext cx="2369773" cy="454906"/>
          </a:xfrm>
          <a:prstGeom prst="rect">
            <a:avLst/>
          </a:prstGeom>
          <a:noFill/>
          <a:ln w="28575">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b="1">
                <a:solidFill>
                  <a:schemeClr val="tx1"/>
                </a:solidFill>
                <a:latin typeface="Times New Roman" panose="02020603050405020304" pitchFamily="18" charset="0"/>
                <a:cs typeface="Times New Roman" panose="02020603050405020304" pitchFamily="18" charset="0"/>
              </a:rPr>
              <a:t>Independent Phase</a:t>
            </a:r>
          </a:p>
          <a:p>
            <a:pPr algn="ctr"/>
            <a:r>
              <a:rPr lang="en-SG" sz="800">
                <a:solidFill>
                  <a:schemeClr val="tx1"/>
                </a:solidFill>
                <a:latin typeface="Times New Roman" panose="02020603050405020304" pitchFamily="18" charset="0"/>
                <a:cs typeface="Times New Roman" panose="02020603050405020304" pitchFamily="18" charset="0"/>
              </a:rPr>
              <a:t>Participants and Resident Committee takes over</a:t>
            </a:r>
          </a:p>
        </p:txBody>
      </p:sp>
      <p:sp>
        <p:nvSpPr>
          <p:cNvPr id="32" name="Rectangle 31">
            <a:extLst>
              <a:ext uri="{FF2B5EF4-FFF2-40B4-BE49-F238E27FC236}">
                <a16:creationId xmlns:a16="http://schemas.microsoft.com/office/drawing/2014/main" id="{315CFF45-012E-463A-BE14-F4DF3A843CDF}"/>
              </a:ext>
            </a:extLst>
          </p:cNvPr>
          <p:cNvSpPr/>
          <p:nvPr/>
        </p:nvSpPr>
        <p:spPr>
          <a:xfrm>
            <a:off x="6703300" y="3788914"/>
            <a:ext cx="2369773" cy="454906"/>
          </a:xfrm>
          <a:prstGeom prst="rect">
            <a:avLst/>
          </a:prstGeom>
          <a:noFill/>
          <a:ln w="28575">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b="1">
                <a:solidFill>
                  <a:schemeClr val="tx1"/>
                </a:solidFill>
                <a:latin typeface="Times New Roman" panose="02020603050405020304" pitchFamily="18" charset="0"/>
                <a:cs typeface="Times New Roman" panose="02020603050405020304" pitchFamily="18" charset="0"/>
              </a:rPr>
              <a:t>Expansion Phase</a:t>
            </a:r>
          </a:p>
          <a:p>
            <a:pPr algn="ctr"/>
            <a:r>
              <a:rPr lang="en-SG" sz="800">
                <a:solidFill>
                  <a:schemeClr val="tx1"/>
                </a:solidFill>
                <a:latin typeface="Times New Roman" panose="02020603050405020304" pitchFamily="18" charset="0"/>
                <a:cs typeface="Times New Roman" panose="02020603050405020304" pitchFamily="18" charset="0"/>
              </a:rPr>
              <a:t>Expansion to other residential areas</a:t>
            </a:r>
          </a:p>
        </p:txBody>
      </p:sp>
      <p:sp>
        <p:nvSpPr>
          <p:cNvPr id="40" name="Rectangle 39">
            <a:extLst>
              <a:ext uri="{FF2B5EF4-FFF2-40B4-BE49-F238E27FC236}">
                <a16:creationId xmlns:a16="http://schemas.microsoft.com/office/drawing/2014/main" id="{20557F4C-8ABC-4CF0-8B05-6F29F5B7DFBF}"/>
              </a:ext>
            </a:extLst>
          </p:cNvPr>
          <p:cNvSpPr/>
          <p:nvPr/>
        </p:nvSpPr>
        <p:spPr>
          <a:xfrm>
            <a:off x="6703299" y="2244172"/>
            <a:ext cx="2369773" cy="454906"/>
          </a:xfrm>
          <a:prstGeom prst="rect">
            <a:avLst/>
          </a:prstGeom>
          <a:noFill/>
          <a:ln w="28575">
            <a:solidFill>
              <a:srgbClr val="DD7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b="1">
                <a:solidFill>
                  <a:schemeClr val="tx1"/>
                </a:solidFill>
                <a:latin typeface="Times New Roman" panose="02020603050405020304" pitchFamily="18" charset="0"/>
                <a:cs typeface="Times New Roman" panose="02020603050405020304" pitchFamily="18" charset="0"/>
              </a:rPr>
              <a:t>Initial Phase</a:t>
            </a:r>
          </a:p>
          <a:p>
            <a:pPr algn="ctr"/>
            <a:r>
              <a:rPr lang="en-SG" sz="800">
                <a:solidFill>
                  <a:schemeClr val="tx1"/>
                </a:solidFill>
                <a:latin typeface="Times New Roman" panose="02020603050405020304" pitchFamily="18" charset="0"/>
                <a:cs typeface="Times New Roman" panose="02020603050405020304" pitchFamily="18" charset="0"/>
              </a:rPr>
              <a:t>Programme Implementation @ Senja Road</a:t>
            </a:r>
          </a:p>
        </p:txBody>
      </p:sp>
      <p:sp>
        <p:nvSpPr>
          <p:cNvPr id="72" name="TextBox 71">
            <a:extLst>
              <a:ext uri="{FF2B5EF4-FFF2-40B4-BE49-F238E27FC236}">
                <a16:creationId xmlns:a16="http://schemas.microsoft.com/office/drawing/2014/main" id="{BB24292C-0268-4020-93FB-5DCE392245D3}"/>
              </a:ext>
            </a:extLst>
          </p:cNvPr>
          <p:cNvSpPr txBox="1"/>
          <p:nvPr/>
        </p:nvSpPr>
        <p:spPr>
          <a:xfrm>
            <a:off x="271721" y="1348336"/>
            <a:ext cx="2251493" cy="584775"/>
          </a:xfrm>
          <a:prstGeom prst="rect">
            <a:avLst/>
          </a:prstGeom>
          <a:noFill/>
        </p:spPr>
        <p:txBody>
          <a:bodyPr wrap="square" rtlCol="0">
            <a:spAutoFit/>
          </a:bodyPr>
          <a:lstStyle/>
          <a:p>
            <a:r>
              <a:rPr lang="en-US" sz="800" b="1">
                <a:solidFill>
                  <a:srgbClr val="B62030"/>
                </a:solidFill>
                <a:latin typeface="Times New Roman" panose="02020603050405020304" pitchFamily="18" charset="0"/>
                <a:ea typeface="Roboto" panose="020B0604020202020204" charset="0"/>
                <a:cs typeface="Times New Roman" panose="02020603050405020304" pitchFamily="18" charset="0"/>
              </a:rPr>
              <a:t>Final Planning Stage</a:t>
            </a:r>
          </a:p>
          <a:p>
            <a:r>
              <a:rPr lang="en-US" sz="800">
                <a:latin typeface="Times New Roman" panose="02020603050405020304" pitchFamily="18" charset="0"/>
                <a:ea typeface="Roboto" panose="020B0604020202020204" charset="0"/>
                <a:cs typeface="Times New Roman" panose="02020603050405020304" pitchFamily="18" charset="0"/>
              </a:rPr>
              <a:t>Details of the constructions with contractors</a:t>
            </a:r>
          </a:p>
          <a:p>
            <a:r>
              <a:rPr lang="en-US" sz="800">
                <a:latin typeface="Times New Roman" panose="02020603050405020304" pitchFamily="18" charset="0"/>
                <a:ea typeface="Roboto" panose="020B0604020202020204" charset="0"/>
                <a:cs typeface="Times New Roman" panose="02020603050405020304" pitchFamily="18" charset="0"/>
              </a:rPr>
              <a:t>List of equipment with the suppliers</a:t>
            </a:r>
          </a:p>
          <a:p>
            <a:r>
              <a:rPr lang="en-US" sz="800">
                <a:latin typeface="Times New Roman" panose="02020603050405020304" pitchFamily="18" charset="0"/>
                <a:ea typeface="Roboto" panose="020B0604020202020204" charset="0"/>
                <a:cs typeface="Times New Roman" panose="02020603050405020304" pitchFamily="18" charset="0"/>
              </a:rPr>
              <a:t>Obtain permission from relevant authorities</a:t>
            </a:r>
          </a:p>
        </p:txBody>
      </p:sp>
      <p:sp>
        <p:nvSpPr>
          <p:cNvPr id="73" name="TextBox 72">
            <a:extLst>
              <a:ext uri="{FF2B5EF4-FFF2-40B4-BE49-F238E27FC236}">
                <a16:creationId xmlns:a16="http://schemas.microsoft.com/office/drawing/2014/main" id="{0C16D762-8091-450D-9AEF-B65BD7CECCF7}"/>
              </a:ext>
            </a:extLst>
          </p:cNvPr>
          <p:cNvSpPr txBox="1"/>
          <p:nvPr/>
        </p:nvSpPr>
        <p:spPr>
          <a:xfrm>
            <a:off x="1505535" y="541137"/>
            <a:ext cx="1675799" cy="461665"/>
          </a:xfrm>
          <a:prstGeom prst="rect">
            <a:avLst/>
          </a:prstGeom>
          <a:noFill/>
        </p:spPr>
        <p:txBody>
          <a:bodyPr wrap="square" rtlCol="0">
            <a:spAutoFit/>
          </a:bodyPr>
          <a:lstStyle/>
          <a:p>
            <a:r>
              <a:rPr lang="en-US" sz="800">
                <a:latin typeface="Times New Roman" panose="02020603050405020304" pitchFamily="18" charset="0"/>
                <a:ea typeface="Roboto" panose="020B0604020202020204" charset="0"/>
                <a:cs typeface="Times New Roman" panose="02020603050405020304" pitchFamily="18" charset="0"/>
              </a:rPr>
              <a:t>Start of Kitchen Construction</a:t>
            </a:r>
          </a:p>
          <a:p>
            <a:r>
              <a:rPr lang="en-US" sz="800">
                <a:latin typeface="Times New Roman" panose="02020603050405020304" pitchFamily="18" charset="0"/>
                <a:ea typeface="Roboto" panose="020B0604020202020204" charset="0"/>
                <a:cs typeface="Times New Roman" panose="02020603050405020304" pitchFamily="18" charset="0"/>
              </a:rPr>
              <a:t>Start of Marketing Efforts</a:t>
            </a:r>
          </a:p>
          <a:p>
            <a:r>
              <a:rPr lang="en-US" sz="800" b="1">
                <a:solidFill>
                  <a:srgbClr val="B62030"/>
                </a:solidFill>
                <a:latin typeface="Times New Roman" panose="02020603050405020304" pitchFamily="18" charset="0"/>
                <a:ea typeface="Roboto" panose="020B0604020202020204" charset="0"/>
                <a:cs typeface="Times New Roman" panose="02020603050405020304" pitchFamily="18" charset="0"/>
              </a:rPr>
              <a:t>Primary Construction</a:t>
            </a:r>
          </a:p>
        </p:txBody>
      </p:sp>
      <p:sp>
        <p:nvSpPr>
          <p:cNvPr id="74" name="TextBox 73">
            <a:extLst>
              <a:ext uri="{FF2B5EF4-FFF2-40B4-BE49-F238E27FC236}">
                <a16:creationId xmlns:a16="http://schemas.microsoft.com/office/drawing/2014/main" id="{EDB1B689-F0E9-474D-A540-1A1261702CFB}"/>
              </a:ext>
            </a:extLst>
          </p:cNvPr>
          <p:cNvSpPr txBox="1"/>
          <p:nvPr/>
        </p:nvSpPr>
        <p:spPr>
          <a:xfrm>
            <a:off x="2700344" y="1348336"/>
            <a:ext cx="1835999" cy="338554"/>
          </a:xfrm>
          <a:prstGeom prst="rect">
            <a:avLst/>
          </a:prstGeom>
          <a:noFill/>
        </p:spPr>
        <p:txBody>
          <a:bodyPr wrap="square" rtlCol="0">
            <a:spAutoFit/>
          </a:bodyPr>
          <a:lstStyle/>
          <a:p>
            <a:r>
              <a:rPr lang="en-US" sz="800" b="1">
                <a:solidFill>
                  <a:srgbClr val="B62030"/>
                </a:solidFill>
                <a:latin typeface="Times New Roman" panose="02020603050405020304" pitchFamily="18" charset="0"/>
                <a:ea typeface="Roboto" panose="020B0604020202020204" charset="0"/>
                <a:cs typeface="Times New Roman" panose="02020603050405020304" pitchFamily="18" charset="0"/>
              </a:rPr>
              <a:t>Secondary Construction</a:t>
            </a:r>
          </a:p>
          <a:p>
            <a:r>
              <a:rPr lang="en-US" sz="800">
                <a:latin typeface="Times New Roman" panose="02020603050405020304" pitchFamily="18" charset="0"/>
                <a:ea typeface="Roboto" panose="020B0604020202020204" charset="0"/>
                <a:cs typeface="Times New Roman" panose="02020603050405020304" pitchFamily="18" charset="0"/>
              </a:rPr>
              <a:t>Kitchen Equipment Installation</a:t>
            </a:r>
          </a:p>
        </p:txBody>
      </p:sp>
      <p:sp>
        <p:nvSpPr>
          <p:cNvPr id="75" name="TextBox 74">
            <a:extLst>
              <a:ext uri="{FF2B5EF4-FFF2-40B4-BE49-F238E27FC236}">
                <a16:creationId xmlns:a16="http://schemas.microsoft.com/office/drawing/2014/main" id="{3AAC4D7F-FBCF-4BEC-9D31-85D990DB246A}"/>
              </a:ext>
            </a:extLst>
          </p:cNvPr>
          <p:cNvSpPr txBox="1"/>
          <p:nvPr/>
        </p:nvSpPr>
        <p:spPr>
          <a:xfrm>
            <a:off x="3925683" y="664248"/>
            <a:ext cx="1973665" cy="338554"/>
          </a:xfrm>
          <a:prstGeom prst="rect">
            <a:avLst/>
          </a:prstGeom>
          <a:noFill/>
        </p:spPr>
        <p:txBody>
          <a:bodyPr wrap="square" rtlCol="0">
            <a:spAutoFit/>
          </a:bodyPr>
          <a:lstStyle/>
          <a:p>
            <a:r>
              <a:rPr lang="en-US" sz="800">
                <a:latin typeface="Times New Roman" panose="02020603050405020304" pitchFamily="18" charset="0"/>
                <a:ea typeface="Roboto" panose="020B0604020202020204" charset="0"/>
                <a:cs typeface="Times New Roman" panose="02020603050405020304" pitchFamily="18" charset="0"/>
              </a:rPr>
              <a:t>Completion of Kitchen Construction</a:t>
            </a:r>
          </a:p>
          <a:p>
            <a:r>
              <a:rPr lang="en-US" sz="800" b="1">
                <a:solidFill>
                  <a:srgbClr val="B62030"/>
                </a:solidFill>
                <a:latin typeface="Times New Roman" panose="02020603050405020304" pitchFamily="18" charset="0"/>
                <a:ea typeface="Roboto" panose="020B0604020202020204" charset="0"/>
                <a:cs typeface="Times New Roman" panose="02020603050405020304" pitchFamily="18" charset="0"/>
              </a:rPr>
              <a:t>End of Construction</a:t>
            </a:r>
          </a:p>
        </p:txBody>
      </p:sp>
      <p:sp>
        <p:nvSpPr>
          <p:cNvPr id="76" name="TextBox 75">
            <a:extLst>
              <a:ext uri="{FF2B5EF4-FFF2-40B4-BE49-F238E27FC236}">
                <a16:creationId xmlns:a16="http://schemas.microsoft.com/office/drawing/2014/main" id="{80EBE50D-DCC4-4BE9-A0FF-AF0F929DF538}"/>
              </a:ext>
            </a:extLst>
          </p:cNvPr>
          <p:cNvSpPr txBox="1"/>
          <p:nvPr/>
        </p:nvSpPr>
        <p:spPr>
          <a:xfrm>
            <a:off x="5099445" y="1348336"/>
            <a:ext cx="1836000" cy="338554"/>
          </a:xfrm>
          <a:prstGeom prst="rect">
            <a:avLst/>
          </a:prstGeom>
          <a:noFill/>
        </p:spPr>
        <p:txBody>
          <a:bodyPr wrap="square" rtlCol="0">
            <a:spAutoFit/>
          </a:bodyPr>
          <a:lstStyle/>
          <a:p>
            <a:r>
              <a:rPr lang="en-US" sz="800" b="1">
                <a:solidFill>
                  <a:srgbClr val="B62030"/>
                </a:solidFill>
                <a:latin typeface="Times New Roman" panose="02020603050405020304" pitchFamily="18" charset="0"/>
                <a:ea typeface="Roboto" panose="020B0604020202020204" charset="0"/>
                <a:cs typeface="Times New Roman" panose="02020603050405020304" pitchFamily="18" charset="0"/>
              </a:rPr>
              <a:t>Launch</a:t>
            </a:r>
          </a:p>
          <a:p>
            <a:r>
              <a:rPr lang="en-US" sz="800">
                <a:latin typeface="Times New Roman" panose="02020603050405020304" pitchFamily="18" charset="0"/>
                <a:ea typeface="Roboto" panose="020B0604020202020204" charset="0"/>
                <a:cs typeface="Times New Roman" panose="02020603050405020304" pitchFamily="18" charset="0"/>
              </a:rPr>
              <a:t>Opening of Community Kitchen</a:t>
            </a:r>
          </a:p>
        </p:txBody>
      </p:sp>
      <p:sp>
        <p:nvSpPr>
          <p:cNvPr id="77" name="TextBox 76">
            <a:extLst>
              <a:ext uri="{FF2B5EF4-FFF2-40B4-BE49-F238E27FC236}">
                <a16:creationId xmlns:a16="http://schemas.microsoft.com/office/drawing/2014/main" id="{DBCEBF7D-0958-42DA-B051-35E33A1CC9FD}"/>
              </a:ext>
            </a:extLst>
          </p:cNvPr>
          <p:cNvSpPr txBox="1"/>
          <p:nvPr/>
        </p:nvSpPr>
        <p:spPr>
          <a:xfrm>
            <a:off x="7571223" y="541137"/>
            <a:ext cx="1378324" cy="461665"/>
          </a:xfrm>
          <a:prstGeom prst="rect">
            <a:avLst/>
          </a:prstGeom>
          <a:noFill/>
        </p:spPr>
        <p:txBody>
          <a:bodyPr wrap="square" rtlCol="0">
            <a:spAutoFit/>
          </a:bodyPr>
          <a:lstStyle/>
          <a:p>
            <a:r>
              <a:rPr lang="en-US" sz="800">
                <a:latin typeface="Times New Roman" panose="02020603050405020304" pitchFamily="18" charset="0"/>
                <a:ea typeface="Roboto" panose="020B0604020202020204" charset="0"/>
                <a:cs typeface="Times New Roman" panose="02020603050405020304" pitchFamily="18" charset="0"/>
              </a:rPr>
              <a:t>Review of Operations</a:t>
            </a:r>
          </a:p>
          <a:p>
            <a:r>
              <a:rPr lang="en-US" sz="800">
                <a:latin typeface="Times New Roman" panose="02020603050405020304" pitchFamily="18" charset="0"/>
                <a:ea typeface="Roboto" panose="020B0604020202020204" charset="0"/>
                <a:cs typeface="Times New Roman" panose="02020603050405020304" pitchFamily="18" charset="0"/>
              </a:rPr>
              <a:t>Collation of Post-Survey</a:t>
            </a:r>
          </a:p>
          <a:p>
            <a:r>
              <a:rPr lang="en-US" sz="800" b="1">
                <a:solidFill>
                  <a:srgbClr val="B62030"/>
                </a:solidFill>
                <a:latin typeface="Times New Roman" panose="02020603050405020304" pitchFamily="18" charset="0"/>
                <a:ea typeface="Roboto" panose="020B0604020202020204" charset="0"/>
                <a:cs typeface="Times New Roman" panose="02020603050405020304" pitchFamily="18" charset="0"/>
              </a:rPr>
              <a:t>Post</a:t>
            </a:r>
          </a:p>
        </p:txBody>
      </p:sp>
      <p:grpSp>
        <p:nvGrpSpPr>
          <p:cNvPr id="78" name="Group 77">
            <a:extLst>
              <a:ext uri="{FF2B5EF4-FFF2-40B4-BE49-F238E27FC236}">
                <a16:creationId xmlns:a16="http://schemas.microsoft.com/office/drawing/2014/main" id="{E87A1D8F-4099-4C3D-BA2F-A1F9EC98C9BC}"/>
              </a:ext>
            </a:extLst>
          </p:cNvPr>
          <p:cNvGrpSpPr/>
          <p:nvPr/>
        </p:nvGrpSpPr>
        <p:grpSpPr>
          <a:xfrm>
            <a:off x="293180" y="1009604"/>
            <a:ext cx="8490398" cy="290552"/>
            <a:chOff x="190360" y="2900665"/>
            <a:chExt cx="8490398" cy="290552"/>
          </a:xfrm>
          <a:solidFill>
            <a:srgbClr val="DD7F5C"/>
          </a:solidFill>
        </p:grpSpPr>
        <p:sp>
          <p:nvSpPr>
            <p:cNvPr id="79" name="Arrow: Chevron 78">
              <a:extLst>
                <a:ext uri="{FF2B5EF4-FFF2-40B4-BE49-F238E27FC236}">
                  <a16:creationId xmlns:a16="http://schemas.microsoft.com/office/drawing/2014/main" id="{1F528844-BA64-45BD-974C-5C407E9CD7C6}"/>
                </a:ext>
              </a:extLst>
            </p:cNvPr>
            <p:cNvSpPr/>
            <p:nvPr/>
          </p:nvSpPr>
          <p:spPr>
            <a:xfrm>
              <a:off x="5043693" y="2910669"/>
              <a:ext cx="1212355" cy="280548"/>
            </a:xfrm>
            <a:prstGeom prst="chevron">
              <a:avLst/>
            </a:prstGeom>
            <a:grpFill/>
            <a:ln>
              <a:solidFill>
                <a:srgbClr val="DD7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bg1"/>
                  </a:solidFill>
                  <a:latin typeface="Times New Roman" panose="02020603050405020304" pitchFamily="18" charset="0"/>
                  <a:ea typeface="Roboto" panose="020B0604020202020204" charset="0"/>
                  <a:cs typeface="Times New Roman" panose="02020603050405020304" pitchFamily="18" charset="0"/>
                </a:rPr>
                <a:t>AUGUST</a:t>
              </a:r>
            </a:p>
          </p:txBody>
        </p:sp>
        <p:grpSp>
          <p:nvGrpSpPr>
            <p:cNvPr id="80" name="Group 79">
              <a:extLst>
                <a:ext uri="{FF2B5EF4-FFF2-40B4-BE49-F238E27FC236}">
                  <a16:creationId xmlns:a16="http://schemas.microsoft.com/office/drawing/2014/main" id="{94B2FA31-7BF8-4E19-AB75-B5E9F56CA298}"/>
                </a:ext>
              </a:extLst>
            </p:cNvPr>
            <p:cNvGrpSpPr/>
            <p:nvPr/>
          </p:nvGrpSpPr>
          <p:grpSpPr>
            <a:xfrm>
              <a:off x="190360" y="2900665"/>
              <a:ext cx="8490398" cy="290552"/>
              <a:chOff x="324840" y="2900665"/>
              <a:chExt cx="8490398" cy="290552"/>
            </a:xfrm>
            <a:grpFill/>
          </p:grpSpPr>
          <p:sp>
            <p:nvSpPr>
              <p:cNvPr id="81" name="Arrow: Chevron 80">
                <a:extLst>
                  <a:ext uri="{FF2B5EF4-FFF2-40B4-BE49-F238E27FC236}">
                    <a16:creationId xmlns:a16="http://schemas.microsoft.com/office/drawing/2014/main" id="{1D1C8AE7-8ABE-49E0-BB49-AE88B93A6892}"/>
                  </a:ext>
                </a:extLst>
              </p:cNvPr>
              <p:cNvSpPr/>
              <p:nvPr/>
            </p:nvSpPr>
            <p:spPr>
              <a:xfrm>
                <a:off x="324840" y="2910669"/>
                <a:ext cx="1212355" cy="280548"/>
              </a:xfrm>
              <a:prstGeom prst="chevron">
                <a:avLst/>
              </a:prstGeom>
              <a:grpFill/>
              <a:ln>
                <a:solidFill>
                  <a:srgbClr val="DD7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bg1"/>
                    </a:solidFill>
                    <a:latin typeface="Times New Roman" panose="02020603050405020304" pitchFamily="18" charset="0"/>
                    <a:ea typeface="Roboto" panose="020B0604020202020204" charset="0"/>
                    <a:cs typeface="Times New Roman" panose="02020603050405020304" pitchFamily="18" charset="0"/>
                  </a:rPr>
                  <a:t>APRIL</a:t>
                </a:r>
              </a:p>
            </p:txBody>
          </p:sp>
          <p:sp>
            <p:nvSpPr>
              <p:cNvPr id="82" name="Arrow: Chevron 81">
                <a:extLst>
                  <a:ext uri="{FF2B5EF4-FFF2-40B4-BE49-F238E27FC236}">
                    <a16:creationId xmlns:a16="http://schemas.microsoft.com/office/drawing/2014/main" id="{5C24612E-72D2-4EB5-85BD-FC20B90E4777}"/>
                  </a:ext>
                </a:extLst>
              </p:cNvPr>
              <p:cNvSpPr/>
              <p:nvPr/>
            </p:nvSpPr>
            <p:spPr>
              <a:xfrm>
                <a:off x="1541108" y="2913785"/>
                <a:ext cx="1212355" cy="277431"/>
              </a:xfrm>
              <a:prstGeom prst="chevron">
                <a:avLst/>
              </a:prstGeom>
              <a:solidFill>
                <a:schemeClr val="accent2">
                  <a:lumMod val="60000"/>
                  <a:lumOff val="40000"/>
                </a:schemeClr>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bg1"/>
                    </a:solidFill>
                    <a:latin typeface="Times New Roman" panose="02020603050405020304" pitchFamily="18" charset="0"/>
                    <a:ea typeface="Roboto" panose="020B0604020202020204" charset="0"/>
                    <a:cs typeface="Times New Roman" panose="02020603050405020304" pitchFamily="18" charset="0"/>
                  </a:rPr>
                  <a:t>MAY</a:t>
                </a:r>
              </a:p>
            </p:txBody>
          </p:sp>
          <p:sp>
            <p:nvSpPr>
              <p:cNvPr id="83" name="Arrow: Chevron 82">
                <a:extLst>
                  <a:ext uri="{FF2B5EF4-FFF2-40B4-BE49-F238E27FC236}">
                    <a16:creationId xmlns:a16="http://schemas.microsoft.com/office/drawing/2014/main" id="{D1EF7404-4567-40E1-9F24-4022B034074D}"/>
                  </a:ext>
                </a:extLst>
              </p:cNvPr>
              <p:cNvSpPr/>
              <p:nvPr/>
            </p:nvSpPr>
            <p:spPr>
              <a:xfrm>
                <a:off x="2753463" y="2910669"/>
                <a:ext cx="1212355" cy="280548"/>
              </a:xfrm>
              <a:prstGeom prst="chevron">
                <a:avLst/>
              </a:prstGeom>
              <a:grpFill/>
              <a:ln>
                <a:solidFill>
                  <a:srgbClr val="DD7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bg1"/>
                    </a:solidFill>
                    <a:latin typeface="Times New Roman" panose="02020603050405020304" pitchFamily="18" charset="0"/>
                    <a:ea typeface="Roboto" panose="020B0604020202020204" charset="0"/>
                    <a:cs typeface="Times New Roman" panose="02020603050405020304" pitchFamily="18" charset="0"/>
                  </a:rPr>
                  <a:t>JUNE</a:t>
                </a:r>
              </a:p>
            </p:txBody>
          </p:sp>
          <p:sp>
            <p:nvSpPr>
              <p:cNvPr id="84" name="Arrow: Chevron 83">
                <a:extLst>
                  <a:ext uri="{FF2B5EF4-FFF2-40B4-BE49-F238E27FC236}">
                    <a16:creationId xmlns:a16="http://schemas.microsoft.com/office/drawing/2014/main" id="{BC3967C5-E429-4891-AA52-EED7821FEAA2}"/>
                  </a:ext>
                </a:extLst>
              </p:cNvPr>
              <p:cNvSpPr/>
              <p:nvPr/>
            </p:nvSpPr>
            <p:spPr>
              <a:xfrm>
                <a:off x="3965818" y="2907061"/>
                <a:ext cx="1212355" cy="280548"/>
              </a:xfrm>
              <a:prstGeom prst="chevron">
                <a:avLst/>
              </a:prstGeom>
              <a:solidFill>
                <a:schemeClr val="accent2">
                  <a:lumMod val="60000"/>
                  <a:lumOff val="40000"/>
                </a:schemeClr>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bg1"/>
                    </a:solidFill>
                    <a:latin typeface="Times New Roman" panose="02020603050405020304" pitchFamily="18" charset="0"/>
                    <a:ea typeface="Roboto" panose="020B0604020202020204" charset="0"/>
                    <a:cs typeface="Times New Roman" panose="02020603050405020304" pitchFamily="18" charset="0"/>
                  </a:rPr>
                  <a:t>JULY</a:t>
                </a:r>
              </a:p>
            </p:txBody>
          </p:sp>
          <p:sp>
            <p:nvSpPr>
              <p:cNvPr id="85" name="Arrow: Chevron 84">
                <a:extLst>
                  <a:ext uri="{FF2B5EF4-FFF2-40B4-BE49-F238E27FC236}">
                    <a16:creationId xmlns:a16="http://schemas.microsoft.com/office/drawing/2014/main" id="{C17064C0-E094-493B-BBB8-09F9CF679528}"/>
                  </a:ext>
                </a:extLst>
              </p:cNvPr>
              <p:cNvSpPr/>
              <p:nvPr/>
            </p:nvSpPr>
            <p:spPr>
              <a:xfrm>
                <a:off x="6390528" y="2905667"/>
                <a:ext cx="1212355" cy="280548"/>
              </a:xfrm>
              <a:prstGeom prst="chevron">
                <a:avLst/>
              </a:prstGeom>
              <a:solidFill>
                <a:schemeClr val="accent2">
                  <a:lumMod val="60000"/>
                  <a:lumOff val="40000"/>
                </a:schemeClr>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bg1"/>
                    </a:solidFill>
                    <a:latin typeface="Times New Roman" panose="02020603050405020304" pitchFamily="18" charset="0"/>
                    <a:ea typeface="Roboto" panose="020B0604020202020204" charset="0"/>
                    <a:cs typeface="Times New Roman" panose="02020603050405020304" pitchFamily="18" charset="0"/>
                  </a:rPr>
                  <a:t>SEPTEMBER</a:t>
                </a:r>
              </a:p>
            </p:txBody>
          </p:sp>
          <p:sp>
            <p:nvSpPr>
              <p:cNvPr id="86" name="Arrow: Chevron 85">
                <a:extLst>
                  <a:ext uri="{FF2B5EF4-FFF2-40B4-BE49-F238E27FC236}">
                    <a16:creationId xmlns:a16="http://schemas.microsoft.com/office/drawing/2014/main" id="{56548C32-E450-49D1-AF67-5446EAE4D02F}"/>
                  </a:ext>
                </a:extLst>
              </p:cNvPr>
              <p:cNvSpPr/>
              <p:nvPr/>
            </p:nvSpPr>
            <p:spPr>
              <a:xfrm>
                <a:off x="7602883" y="2900665"/>
                <a:ext cx="1212355" cy="280548"/>
              </a:xfrm>
              <a:prstGeom prst="chevron">
                <a:avLst/>
              </a:prstGeom>
              <a:grpFill/>
              <a:ln>
                <a:solidFill>
                  <a:srgbClr val="DD7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bg1"/>
                    </a:solidFill>
                    <a:latin typeface="Times New Roman" panose="02020603050405020304" pitchFamily="18" charset="0"/>
                    <a:ea typeface="Roboto" panose="020B0604020202020204" charset="0"/>
                    <a:cs typeface="Times New Roman" panose="02020603050405020304" pitchFamily="18" charset="0"/>
                  </a:rPr>
                  <a:t>OCTOBER</a:t>
                </a:r>
              </a:p>
            </p:txBody>
          </p:sp>
        </p:grpSp>
      </p:grpSp>
      <p:cxnSp>
        <p:nvCxnSpPr>
          <p:cNvPr id="87" name="Straight Connector 86">
            <a:extLst>
              <a:ext uri="{FF2B5EF4-FFF2-40B4-BE49-F238E27FC236}">
                <a16:creationId xmlns:a16="http://schemas.microsoft.com/office/drawing/2014/main" id="{AF296813-C23B-4287-BA18-5EDDE00FE932}"/>
              </a:ext>
            </a:extLst>
          </p:cNvPr>
          <p:cNvCxnSpPr>
            <a:cxnSpLocks/>
          </p:cNvCxnSpPr>
          <p:nvPr/>
        </p:nvCxnSpPr>
        <p:spPr>
          <a:xfrm>
            <a:off x="293180" y="1401867"/>
            <a:ext cx="0" cy="24066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4ECFDA7-771D-4068-AF2E-86B620DBC9CA}"/>
              </a:ext>
            </a:extLst>
          </p:cNvPr>
          <p:cNvCxnSpPr>
            <a:cxnSpLocks/>
          </p:cNvCxnSpPr>
          <p:nvPr/>
        </p:nvCxnSpPr>
        <p:spPr>
          <a:xfrm>
            <a:off x="1520791" y="702948"/>
            <a:ext cx="0" cy="24066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6DB2D2A-208A-4318-9D78-FBCEFA8486E2}"/>
              </a:ext>
            </a:extLst>
          </p:cNvPr>
          <p:cNvCxnSpPr/>
          <p:nvPr/>
        </p:nvCxnSpPr>
        <p:spPr>
          <a:xfrm>
            <a:off x="2723091" y="1437913"/>
            <a:ext cx="0" cy="24066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60BAF-4602-4A1D-BCB2-303ABB529621}"/>
              </a:ext>
            </a:extLst>
          </p:cNvPr>
          <p:cNvCxnSpPr>
            <a:cxnSpLocks/>
          </p:cNvCxnSpPr>
          <p:nvPr/>
        </p:nvCxnSpPr>
        <p:spPr>
          <a:xfrm>
            <a:off x="2721803" y="1401867"/>
            <a:ext cx="0" cy="24066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93289E8-186E-4B9E-AE8C-226355817B90}"/>
              </a:ext>
            </a:extLst>
          </p:cNvPr>
          <p:cNvCxnSpPr>
            <a:cxnSpLocks/>
          </p:cNvCxnSpPr>
          <p:nvPr/>
        </p:nvCxnSpPr>
        <p:spPr>
          <a:xfrm>
            <a:off x="3934158" y="702948"/>
            <a:ext cx="0" cy="24066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EB2A36D-F753-40F2-AF16-84C59E8F9C0A}"/>
              </a:ext>
            </a:extLst>
          </p:cNvPr>
          <p:cNvCxnSpPr>
            <a:cxnSpLocks/>
          </p:cNvCxnSpPr>
          <p:nvPr/>
        </p:nvCxnSpPr>
        <p:spPr>
          <a:xfrm>
            <a:off x="5117638" y="1401867"/>
            <a:ext cx="0" cy="24066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ADB1675-3F14-4E47-B9DA-12E322D8AAFD}"/>
              </a:ext>
            </a:extLst>
          </p:cNvPr>
          <p:cNvCxnSpPr>
            <a:cxnSpLocks/>
          </p:cNvCxnSpPr>
          <p:nvPr/>
        </p:nvCxnSpPr>
        <p:spPr>
          <a:xfrm>
            <a:off x="7571223" y="702948"/>
            <a:ext cx="0" cy="24066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Isosceles Triangle 6">
            <a:extLst>
              <a:ext uri="{FF2B5EF4-FFF2-40B4-BE49-F238E27FC236}">
                <a16:creationId xmlns:a16="http://schemas.microsoft.com/office/drawing/2014/main" id="{9CD987D0-2BEF-47EF-9288-733B1DCB3D56}"/>
              </a:ext>
            </a:extLst>
          </p:cNvPr>
          <p:cNvSpPr/>
          <p:nvPr/>
        </p:nvSpPr>
        <p:spPr>
          <a:xfrm rot="10800000">
            <a:off x="7743629" y="2781278"/>
            <a:ext cx="289111" cy="168804"/>
          </a:xfrm>
          <a:prstGeom prst="triangle">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4" name="Isosceles Triangle 93">
            <a:extLst>
              <a:ext uri="{FF2B5EF4-FFF2-40B4-BE49-F238E27FC236}">
                <a16:creationId xmlns:a16="http://schemas.microsoft.com/office/drawing/2014/main" id="{703F4522-BE09-43B3-BC9F-E82C3405C223}"/>
              </a:ext>
            </a:extLst>
          </p:cNvPr>
          <p:cNvSpPr/>
          <p:nvPr/>
        </p:nvSpPr>
        <p:spPr>
          <a:xfrm rot="10800000">
            <a:off x="7743629" y="3564770"/>
            <a:ext cx="289111" cy="168804"/>
          </a:xfrm>
          <a:prstGeom prst="triangle">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B17B10DA-E7BC-4E09-B969-0DCAD33C859D}"/>
              </a:ext>
            </a:extLst>
          </p:cNvPr>
          <p:cNvSpPr txBox="1"/>
          <p:nvPr/>
        </p:nvSpPr>
        <p:spPr>
          <a:xfrm>
            <a:off x="7743632" y="2012685"/>
            <a:ext cx="1329441" cy="246221"/>
          </a:xfrm>
          <a:prstGeom prst="rect">
            <a:avLst/>
          </a:prstGeom>
          <a:noFill/>
        </p:spPr>
        <p:txBody>
          <a:bodyPr wrap="square" rtlCol="0">
            <a:spAutoFit/>
          </a:bodyPr>
          <a:lstStyle/>
          <a:p>
            <a:pPr algn="r"/>
            <a:r>
              <a:rPr lang="en-SG" sz="1000" b="1" i="1">
                <a:latin typeface="Times New Roman" panose="02020603050405020304" pitchFamily="18" charset="0"/>
                <a:cs typeface="Times New Roman" panose="02020603050405020304" pitchFamily="18" charset="0"/>
              </a:rPr>
              <a:t>Current</a:t>
            </a:r>
          </a:p>
        </p:txBody>
      </p:sp>
      <p:sp>
        <p:nvSpPr>
          <p:cNvPr id="39" name="TextBox 38">
            <a:extLst>
              <a:ext uri="{FF2B5EF4-FFF2-40B4-BE49-F238E27FC236}">
                <a16:creationId xmlns:a16="http://schemas.microsoft.com/office/drawing/2014/main" id="{9B6F1D9D-7212-467C-BD08-3DFF12CFEC03}"/>
              </a:ext>
            </a:extLst>
          </p:cNvPr>
          <p:cNvSpPr txBox="1"/>
          <p:nvPr/>
        </p:nvSpPr>
        <p:spPr>
          <a:xfrm>
            <a:off x="7743631" y="2788655"/>
            <a:ext cx="1329441" cy="246221"/>
          </a:xfrm>
          <a:prstGeom prst="rect">
            <a:avLst/>
          </a:prstGeom>
          <a:noFill/>
        </p:spPr>
        <p:txBody>
          <a:bodyPr wrap="square" rtlCol="0">
            <a:spAutoFit/>
          </a:bodyPr>
          <a:lstStyle/>
          <a:p>
            <a:pPr algn="r"/>
            <a:r>
              <a:rPr lang="en-SG" sz="1000" b="1" i="1">
                <a:latin typeface="Times New Roman" panose="02020603050405020304" pitchFamily="18" charset="0"/>
                <a:cs typeface="Times New Roman" panose="02020603050405020304" pitchFamily="18" charset="0"/>
              </a:rPr>
              <a:t>Future</a:t>
            </a:r>
          </a:p>
        </p:txBody>
      </p:sp>
      <p:sp>
        <p:nvSpPr>
          <p:cNvPr id="41" name="TextBox 40">
            <a:extLst>
              <a:ext uri="{FF2B5EF4-FFF2-40B4-BE49-F238E27FC236}">
                <a16:creationId xmlns:a16="http://schemas.microsoft.com/office/drawing/2014/main" id="{A4455426-4B7D-4C66-950E-62BF9EF24864}"/>
              </a:ext>
            </a:extLst>
          </p:cNvPr>
          <p:cNvSpPr txBox="1"/>
          <p:nvPr/>
        </p:nvSpPr>
        <p:spPr>
          <a:xfrm>
            <a:off x="7743631" y="3553467"/>
            <a:ext cx="1329441" cy="246221"/>
          </a:xfrm>
          <a:prstGeom prst="rect">
            <a:avLst/>
          </a:prstGeom>
          <a:noFill/>
        </p:spPr>
        <p:txBody>
          <a:bodyPr wrap="square" rtlCol="0">
            <a:spAutoFit/>
          </a:bodyPr>
          <a:lstStyle/>
          <a:p>
            <a:pPr algn="r"/>
            <a:r>
              <a:rPr lang="en-SG" sz="1000" b="1" i="1">
                <a:latin typeface="Times New Roman" panose="02020603050405020304" pitchFamily="18" charset="0"/>
                <a:cs typeface="Times New Roman" panose="02020603050405020304" pitchFamily="18" charset="0"/>
              </a:rPr>
              <a:t>Future</a:t>
            </a:r>
          </a:p>
        </p:txBody>
      </p:sp>
      <p:sp>
        <p:nvSpPr>
          <p:cNvPr id="42" name="TextBox 41">
            <a:extLst>
              <a:ext uri="{FF2B5EF4-FFF2-40B4-BE49-F238E27FC236}">
                <a16:creationId xmlns:a16="http://schemas.microsoft.com/office/drawing/2014/main" id="{D4FE9ADC-B3B2-4F32-95D2-B104804F432A}"/>
              </a:ext>
            </a:extLst>
          </p:cNvPr>
          <p:cNvSpPr txBox="1"/>
          <p:nvPr/>
        </p:nvSpPr>
        <p:spPr>
          <a:xfrm>
            <a:off x="6892378" y="1342928"/>
            <a:ext cx="1891200" cy="200055"/>
          </a:xfrm>
          <a:prstGeom prst="rect">
            <a:avLst/>
          </a:prstGeom>
          <a:noFill/>
          <a:ln>
            <a:solidFill>
              <a:srgbClr val="F3F3F3"/>
            </a:solidFill>
          </a:ln>
        </p:spPr>
        <p:txBody>
          <a:bodyPr wrap="square" rtlCol="0">
            <a:spAutoFit/>
          </a:bodyPr>
          <a:lstStyle/>
          <a:p>
            <a:r>
              <a:rPr lang="en-US" sz="700" b="1" i="1">
                <a:latin typeface="Times New Roman" panose="02020603050405020304" pitchFamily="18" charset="0"/>
                <a:cs typeface="Times New Roman" panose="02020603050405020304" pitchFamily="18" charset="0"/>
              </a:rPr>
              <a:t>Fig 4.1</a:t>
            </a:r>
            <a:r>
              <a:rPr lang="en-US" sz="700" i="1">
                <a:latin typeface="Times New Roman" panose="02020603050405020304" pitchFamily="18" charset="0"/>
                <a:cs typeface="Times New Roman" panose="02020603050405020304" pitchFamily="18" charset="0"/>
              </a:rPr>
              <a:t> “Warm Meals, Warm Hearts” Timeline</a:t>
            </a:r>
          </a:p>
        </p:txBody>
      </p:sp>
      <p:sp>
        <p:nvSpPr>
          <p:cNvPr id="43" name="TextBox 42">
            <a:extLst>
              <a:ext uri="{FF2B5EF4-FFF2-40B4-BE49-F238E27FC236}">
                <a16:creationId xmlns:a16="http://schemas.microsoft.com/office/drawing/2014/main" id="{F52AD8E7-FC9A-4951-ABA9-D60881AD94B1}"/>
              </a:ext>
            </a:extLst>
          </p:cNvPr>
          <p:cNvSpPr txBox="1"/>
          <p:nvPr/>
        </p:nvSpPr>
        <p:spPr>
          <a:xfrm>
            <a:off x="6822942" y="4297103"/>
            <a:ext cx="2130488" cy="200055"/>
          </a:xfrm>
          <a:prstGeom prst="rect">
            <a:avLst/>
          </a:prstGeom>
          <a:noFill/>
          <a:ln>
            <a:solidFill>
              <a:srgbClr val="F3F3F3"/>
            </a:solidFill>
          </a:ln>
        </p:spPr>
        <p:txBody>
          <a:bodyPr wrap="square" rtlCol="0">
            <a:spAutoFit/>
          </a:bodyPr>
          <a:lstStyle/>
          <a:p>
            <a:r>
              <a:rPr lang="en-US" sz="700" b="1" i="1">
                <a:latin typeface="Times New Roman" panose="02020603050405020304" pitchFamily="18" charset="0"/>
                <a:cs typeface="Times New Roman" panose="02020603050405020304" pitchFamily="18" charset="0"/>
              </a:rPr>
              <a:t>Fig 4.2</a:t>
            </a:r>
            <a:r>
              <a:rPr lang="en-US" sz="700" i="1">
                <a:latin typeface="Times New Roman" panose="02020603050405020304" pitchFamily="18" charset="0"/>
                <a:cs typeface="Times New Roman" panose="02020603050405020304" pitchFamily="18" charset="0"/>
              </a:rPr>
              <a:t> “Warm Meals, Warm Hearts” Future Phases</a:t>
            </a:r>
          </a:p>
        </p:txBody>
      </p:sp>
      <p:grpSp>
        <p:nvGrpSpPr>
          <p:cNvPr id="44" name="Group 43">
            <a:extLst>
              <a:ext uri="{FF2B5EF4-FFF2-40B4-BE49-F238E27FC236}">
                <a16:creationId xmlns:a16="http://schemas.microsoft.com/office/drawing/2014/main" id="{1D5ABCC1-748E-4071-8618-E5DEE5173C27}"/>
              </a:ext>
            </a:extLst>
          </p:cNvPr>
          <p:cNvGrpSpPr/>
          <p:nvPr/>
        </p:nvGrpSpPr>
        <p:grpSpPr>
          <a:xfrm>
            <a:off x="6724" y="4892606"/>
            <a:ext cx="9130554" cy="244170"/>
            <a:chOff x="6724" y="4892606"/>
            <a:chExt cx="9130554" cy="244170"/>
          </a:xfrm>
        </p:grpSpPr>
        <p:sp>
          <p:nvSpPr>
            <p:cNvPr id="46" name="Rectangle 45">
              <a:extLst>
                <a:ext uri="{FF2B5EF4-FFF2-40B4-BE49-F238E27FC236}">
                  <a16:creationId xmlns:a16="http://schemas.microsoft.com/office/drawing/2014/main" id="{0BC8CB88-2292-4FFF-ABEB-546BF00EEAFF}"/>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47" name="Rectangle 46">
              <a:extLst>
                <a:ext uri="{FF2B5EF4-FFF2-40B4-BE49-F238E27FC236}">
                  <a16:creationId xmlns:a16="http://schemas.microsoft.com/office/drawing/2014/main" id="{448CD017-628F-4D59-AB60-25B0D5A6A607}"/>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55" name="Rectangle 54">
              <a:extLst>
                <a:ext uri="{FF2B5EF4-FFF2-40B4-BE49-F238E27FC236}">
                  <a16:creationId xmlns:a16="http://schemas.microsoft.com/office/drawing/2014/main" id="{CB96EE90-EBD1-4855-ABD7-45B1C4F2C3D5}"/>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56" name="Rectangle 55">
              <a:extLst>
                <a:ext uri="{FF2B5EF4-FFF2-40B4-BE49-F238E27FC236}">
                  <a16:creationId xmlns:a16="http://schemas.microsoft.com/office/drawing/2014/main" id="{5AB02A9F-3C0F-4720-BA61-C0ACC76EB4AC}"/>
                </a:ext>
              </a:extLst>
            </p:cNvPr>
            <p:cNvSpPr/>
            <p:nvPr/>
          </p:nvSpPr>
          <p:spPr>
            <a:xfrm>
              <a:off x="4568878" y="4894241"/>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Execution Plan</a:t>
              </a:r>
            </a:p>
          </p:txBody>
        </p:sp>
        <p:sp>
          <p:nvSpPr>
            <p:cNvPr id="57" name="Rectangle 56">
              <a:extLst>
                <a:ext uri="{FF2B5EF4-FFF2-40B4-BE49-F238E27FC236}">
                  <a16:creationId xmlns:a16="http://schemas.microsoft.com/office/drawing/2014/main" id="{DDF601D6-9AC7-48B5-A967-ED60B5892D4F}"/>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58" name="Rectangle 57">
              <a:extLst>
                <a:ext uri="{FF2B5EF4-FFF2-40B4-BE49-F238E27FC236}">
                  <a16:creationId xmlns:a16="http://schemas.microsoft.com/office/drawing/2014/main" id="{8356A611-6D54-440D-B304-1D8DEF3CCF5C}"/>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3591870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878AA51E-1686-AF4D-A82F-E9FB44E347AF}"/>
              </a:ext>
            </a:extLst>
          </p:cNvPr>
          <p:cNvSpPr>
            <a:spLocks noGrp="1"/>
          </p:cNvSpPr>
          <p:nvPr>
            <p:ph sz="quarter" idx="14"/>
          </p:nvPr>
        </p:nvSpPr>
        <p:spPr>
          <a:xfrm>
            <a:off x="-1" y="0"/>
            <a:ext cx="4155142"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4.0 Execution Plan </a:t>
            </a:r>
            <a:r>
              <a:rPr lang="en-US" b="0" i="1">
                <a:latin typeface="Times New Roman" panose="02020603050405020304" pitchFamily="18" charset="0"/>
                <a:ea typeface="Calibri"/>
                <a:cs typeface="Times New Roman" panose="02020603050405020304" pitchFamily="18" charset="0"/>
                <a:sym typeface="Calibri"/>
              </a:rPr>
              <a:t>– Proposed Marketing Efforts</a:t>
            </a:r>
            <a:endParaRPr lang="en-US" b="0" i="1">
              <a:latin typeface="Times New Roman" panose="02020603050405020304" pitchFamily="18" charset="0"/>
              <a:ea typeface="Calibri"/>
              <a:cs typeface="Times New Roman" panose="02020603050405020304" pitchFamily="18" charset="0"/>
            </a:endParaRPr>
          </a:p>
        </p:txBody>
      </p:sp>
      <p:sp>
        <p:nvSpPr>
          <p:cNvPr id="45" name="TextBox 44">
            <a:extLst>
              <a:ext uri="{FF2B5EF4-FFF2-40B4-BE49-F238E27FC236}">
                <a16:creationId xmlns:a16="http://schemas.microsoft.com/office/drawing/2014/main" id="{ABE04285-DB47-45DB-9F00-7195EA9DA33D}"/>
              </a:ext>
            </a:extLst>
          </p:cNvPr>
          <p:cNvSpPr txBox="1"/>
          <p:nvPr/>
        </p:nvSpPr>
        <p:spPr>
          <a:xfrm>
            <a:off x="2897545" y="2097759"/>
            <a:ext cx="4155142" cy="1015663"/>
          </a:xfrm>
          <a:prstGeom prst="rect">
            <a:avLst/>
          </a:prstGeom>
          <a:solidFill>
            <a:srgbClr val="F3F3F3"/>
          </a:solidFill>
          <a:ln>
            <a:solidFill>
              <a:srgbClr val="F3F3F3"/>
            </a:solidFill>
          </a:ln>
        </p:spPr>
        <p:txBody>
          <a:bodyPr wrap="square" lIns="91440" tIns="45720" rIns="91440" bIns="45720" rtlCol="0" anchor="t">
            <a:spAutoFit/>
          </a:bodyPr>
          <a:lstStyle/>
          <a:p>
            <a:pPr algn="just"/>
            <a:r>
              <a:rPr lang="en-GB" sz="1200">
                <a:latin typeface="Times"/>
                <a:cs typeface="Times New Roman"/>
              </a:rPr>
              <a:t>For our </a:t>
            </a:r>
            <a:r>
              <a:rPr lang="en-GB" sz="1200" b="1">
                <a:solidFill>
                  <a:srgbClr val="9D1156"/>
                </a:solidFill>
                <a:latin typeface="Times"/>
              </a:rPr>
              <a:t>door-to-door promotions</a:t>
            </a:r>
            <a:r>
              <a:rPr lang="en-GB" sz="1200">
                <a:latin typeface="Times"/>
              </a:rPr>
              <a:t>, v</a:t>
            </a:r>
            <a:r>
              <a:rPr lang="en-GB" sz="1200">
                <a:latin typeface="Times"/>
                <a:cs typeface="Times New Roman"/>
              </a:rPr>
              <a:t>olunteers will approach residents during non-peak hour timings (i.e., 9AM – 11AM, 2PM – 5PM, 7PM – 9PM) to share the details of our programme by passing out promotional flyers (Fig 4.1). This will start in May and we will cover most of the residents come July.</a:t>
            </a:r>
          </a:p>
        </p:txBody>
      </p:sp>
      <p:pic>
        <p:nvPicPr>
          <p:cNvPr id="6" name="Picture 5" descr="Text&#10;&#10;Description automatically generated">
            <a:extLst>
              <a:ext uri="{FF2B5EF4-FFF2-40B4-BE49-F238E27FC236}">
                <a16:creationId xmlns:a16="http://schemas.microsoft.com/office/drawing/2014/main" id="{B3F3D441-E1B2-4A96-B26C-92B10ACCBAA9}"/>
              </a:ext>
            </a:extLst>
          </p:cNvPr>
          <p:cNvPicPr>
            <a:picLocks noChangeAspect="1"/>
          </p:cNvPicPr>
          <p:nvPr/>
        </p:nvPicPr>
        <p:blipFill rotWithShape="1">
          <a:blip r:embed="rId2"/>
          <a:srcRect l="18627" t="24968" r="18860" b="24445"/>
          <a:stretch/>
        </p:blipFill>
        <p:spPr>
          <a:xfrm>
            <a:off x="7498123" y="2763370"/>
            <a:ext cx="1203151" cy="1730928"/>
          </a:xfrm>
          <a:prstGeom prst="rect">
            <a:avLst/>
          </a:prstGeom>
          <a:ln>
            <a:solidFill>
              <a:schemeClr val="tx1"/>
            </a:solidFill>
          </a:ln>
        </p:spPr>
      </p:pic>
      <p:sp>
        <p:nvSpPr>
          <p:cNvPr id="2" name="TextBox 1">
            <a:extLst>
              <a:ext uri="{FF2B5EF4-FFF2-40B4-BE49-F238E27FC236}">
                <a16:creationId xmlns:a16="http://schemas.microsoft.com/office/drawing/2014/main" id="{9DCE18B8-A411-4804-B70E-06F27CEF68FE}"/>
              </a:ext>
            </a:extLst>
          </p:cNvPr>
          <p:cNvSpPr txBox="1"/>
          <p:nvPr/>
        </p:nvSpPr>
        <p:spPr>
          <a:xfrm>
            <a:off x="571142" y="4313144"/>
            <a:ext cx="1522800" cy="215444"/>
          </a:xfrm>
          <a:prstGeom prst="rect">
            <a:avLst/>
          </a:prstGeom>
          <a:noFill/>
        </p:spPr>
        <p:txBody>
          <a:bodyPr wrap="square" rtlCol="0">
            <a:spAutoFit/>
          </a:bodyPr>
          <a:lstStyle/>
          <a:p>
            <a:pPr algn="ctr"/>
            <a:r>
              <a:rPr lang="en-US" sz="800" b="1" i="1">
                <a:latin typeface="Times New Roman" panose="02020603050405020304" pitchFamily="18" charset="0"/>
                <a:cs typeface="Times New Roman" panose="02020603050405020304" pitchFamily="18" charset="0"/>
              </a:rPr>
              <a:t>Fig 4.3</a:t>
            </a:r>
            <a:r>
              <a:rPr lang="en-US" sz="800" i="1">
                <a:latin typeface="Times New Roman" panose="02020603050405020304" pitchFamily="18" charset="0"/>
                <a:cs typeface="Times New Roman" panose="02020603050405020304" pitchFamily="18" charset="0"/>
              </a:rPr>
              <a:t> Promotional Flyer</a:t>
            </a:r>
            <a:endParaRPr lang="en-SG" sz="800" i="1">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57176D3-8113-41BA-AAC5-337BFC84DBF5}"/>
              </a:ext>
            </a:extLst>
          </p:cNvPr>
          <p:cNvSpPr txBox="1"/>
          <p:nvPr/>
        </p:nvSpPr>
        <p:spPr>
          <a:xfrm>
            <a:off x="7475663" y="2540329"/>
            <a:ext cx="1203151" cy="215444"/>
          </a:xfrm>
          <a:prstGeom prst="rect">
            <a:avLst/>
          </a:prstGeom>
          <a:noFill/>
        </p:spPr>
        <p:txBody>
          <a:bodyPr wrap="square" rtlCol="0">
            <a:spAutoFit/>
          </a:bodyPr>
          <a:lstStyle/>
          <a:p>
            <a:pPr algn="ctr"/>
            <a:r>
              <a:rPr lang="en-US" sz="800" b="1" i="1">
                <a:latin typeface="Times New Roman" panose="02020603050405020304" pitchFamily="18" charset="0"/>
                <a:cs typeface="Times New Roman" panose="02020603050405020304" pitchFamily="18" charset="0"/>
              </a:rPr>
              <a:t>Fig 4.4</a:t>
            </a:r>
            <a:r>
              <a:rPr lang="en-US" sz="800" i="1">
                <a:latin typeface="Times New Roman" panose="02020603050405020304" pitchFamily="18" charset="0"/>
                <a:cs typeface="Times New Roman" panose="02020603050405020304" pitchFamily="18" charset="0"/>
              </a:rPr>
              <a:t> Instagram Post</a:t>
            </a:r>
            <a:endParaRPr lang="en-SG" sz="800" i="1">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F1095FB-AFBD-41E1-9B50-F83B25E2382A}"/>
              </a:ext>
            </a:extLst>
          </p:cNvPr>
          <p:cNvSpPr txBox="1"/>
          <p:nvPr/>
        </p:nvSpPr>
        <p:spPr>
          <a:xfrm>
            <a:off x="7485323" y="4509492"/>
            <a:ext cx="1203151" cy="215444"/>
          </a:xfrm>
          <a:prstGeom prst="rect">
            <a:avLst/>
          </a:prstGeom>
          <a:noFill/>
        </p:spPr>
        <p:txBody>
          <a:bodyPr wrap="square" rtlCol="0">
            <a:spAutoFit/>
          </a:bodyPr>
          <a:lstStyle/>
          <a:p>
            <a:pPr algn="ctr"/>
            <a:r>
              <a:rPr lang="en-US" sz="800" b="1" i="1">
                <a:latin typeface="Times New Roman" panose="02020603050405020304" pitchFamily="18" charset="0"/>
                <a:cs typeface="Times New Roman" panose="02020603050405020304" pitchFamily="18" charset="0"/>
              </a:rPr>
              <a:t>Fig 4.5</a:t>
            </a:r>
            <a:r>
              <a:rPr lang="en-US" sz="800" i="1">
                <a:latin typeface="Times New Roman" panose="02020603050405020304" pitchFamily="18" charset="0"/>
                <a:cs typeface="Times New Roman" panose="02020603050405020304" pitchFamily="18" charset="0"/>
              </a:rPr>
              <a:t>  Facebook Post</a:t>
            </a:r>
            <a:endParaRPr lang="en-SG" sz="800" i="1">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0EF1117-4C68-4D9F-9CE0-CC22DCE7D722}"/>
              </a:ext>
            </a:extLst>
          </p:cNvPr>
          <p:cNvSpPr txBox="1"/>
          <p:nvPr/>
        </p:nvSpPr>
        <p:spPr>
          <a:xfrm>
            <a:off x="2897544" y="3407630"/>
            <a:ext cx="4155142" cy="830997"/>
          </a:xfrm>
          <a:prstGeom prst="rect">
            <a:avLst/>
          </a:prstGeom>
          <a:solidFill>
            <a:srgbClr val="F3F3F3"/>
          </a:solidFill>
          <a:ln>
            <a:solidFill>
              <a:srgbClr val="F3F3F3"/>
            </a:solidFill>
          </a:ln>
        </p:spPr>
        <p:txBody>
          <a:bodyPr wrap="square" rtlCol="0">
            <a:spAutoFit/>
          </a:bodyPr>
          <a:lstStyle/>
          <a:p>
            <a:pPr algn="just"/>
            <a:r>
              <a:rPr lang="en-GB" sz="1200">
                <a:latin typeface="Times" pitchFamily="2" charset="0"/>
                <a:cs typeface="Times New Roman" panose="02020603050405020304" pitchFamily="18" charset="0"/>
              </a:rPr>
              <a:t>For our </a:t>
            </a:r>
            <a:r>
              <a:rPr lang="en-GB" sz="1200" b="1">
                <a:solidFill>
                  <a:srgbClr val="9D1156"/>
                </a:solidFill>
                <a:latin typeface="Times" pitchFamily="2" charset="0"/>
                <a:cs typeface="Times New Roman" panose="02020603050405020304" pitchFamily="18" charset="0"/>
              </a:rPr>
              <a:t>social media </a:t>
            </a:r>
            <a:r>
              <a:rPr lang="en-GB" sz="1200">
                <a:latin typeface="Times" pitchFamily="2" charset="0"/>
                <a:cs typeface="Times New Roman" panose="02020603050405020304" pitchFamily="18" charset="0"/>
              </a:rPr>
              <a:t>efforts, we will set up a Facebook and Instagram page, posting the relevant details and updates of our programme (Fig 4.2 &amp; 4.3) and showcasing Neo Garden’s participation as well.</a:t>
            </a:r>
            <a:endParaRPr lang="en-GB" sz="1200">
              <a:highlight>
                <a:srgbClr val="FFFF00"/>
              </a:highlight>
              <a:latin typeface="Times" pitchFamily="2" charset="0"/>
              <a:cs typeface="Times New Roman" panose="02020603050405020304" pitchFamily="18" charset="0"/>
            </a:endParaRPr>
          </a:p>
        </p:txBody>
      </p:sp>
      <p:sp>
        <p:nvSpPr>
          <p:cNvPr id="23" name="Isosceles Triangle 22">
            <a:extLst>
              <a:ext uri="{FF2B5EF4-FFF2-40B4-BE49-F238E27FC236}">
                <a16:creationId xmlns:a16="http://schemas.microsoft.com/office/drawing/2014/main" id="{2244F071-33AE-48E7-A7C0-CA0F9805328D}"/>
              </a:ext>
            </a:extLst>
          </p:cNvPr>
          <p:cNvSpPr/>
          <p:nvPr/>
        </p:nvSpPr>
        <p:spPr>
          <a:xfrm rot="5400000">
            <a:off x="6828473" y="3746860"/>
            <a:ext cx="830996" cy="152538"/>
          </a:xfrm>
          <a:prstGeom prst="triangle">
            <a:avLst>
              <a:gd name="adj" fmla="val 49191"/>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4F046860-22E6-4D46-83A4-3DA16E702BA1}"/>
              </a:ext>
            </a:extLst>
          </p:cNvPr>
          <p:cNvSpPr txBox="1"/>
          <p:nvPr/>
        </p:nvSpPr>
        <p:spPr>
          <a:xfrm>
            <a:off x="2897545" y="1003680"/>
            <a:ext cx="4155142" cy="830997"/>
          </a:xfrm>
          <a:prstGeom prst="rect">
            <a:avLst/>
          </a:prstGeom>
          <a:solidFill>
            <a:srgbClr val="F3F3F3"/>
          </a:solidFill>
          <a:ln>
            <a:solidFill>
              <a:srgbClr val="F3F3F3"/>
            </a:solidFill>
          </a:ln>
        </p:spPr>
        <p:txBody>
          <a:bodyPr wrap="square" rtlCol="0">
            <a:spAutoFit/>
          </a:bodyPr>
          <a:lstStyle/>
          <a:p>
            <a:pPr algn="just"/>
            <a:r>
              <a:rPr lang="en-GB" sz="1200">
                <a:latin typeface="Times" pitchFamily="2" charset="0"/>
                <a:cs typeface="Times New Roman" panose="02020603050405020304" pitchFamily="18" charset="0"/>
              </a:rPr>
              <a:t>In marketing our programme, we will mainly employ </a:t>
            </a:r>
            <a:r>
              <a:rPr lang="en-GB" sz="1200" b="1">
                <a:solidFill>
                  <a:srgbClr val="9D1156"/>
                </a:solidFill>
                <a:latin typeface="Times" pitchFamily="2" charset="0"/>
                <a:cs typeface="Times New Roman" panose="02020603050405020304" pitchFamily="18" charset="0"/>
              </a:rPr>
              <a:t>door-to-door</a:t>
            </a:r>
            <a:r>
              <a:rPr lang="en-GB" sz="1200">
                <a:latin typeface="Times" pitchFamily="2" charset="0"/>
                <a:cs typeface="Times New Roman" panose="02020603050405020304" pitchFamily="18" charset="0"/>
              </a:rPr>
              <a:t> promotions alongside </a:t>
            </a:r>
            <a:r>
              <a:rPr lang="en-GB" sz="1200" b="1">
                <a:solidFill>
                  <a:srgbClr val="9D1156"/>
                </a:solidFill>
                <a:latin typeface="Times" pitchFamily="2" charset="0"/>
                <a:cs typeface="Times New Roman" panose="02020603050405020304" pitchFamily="18" charset="0"/>
              </a:rPr>
              <a:t>social media updates</a:t>
            </a:r>
            <a:r>
              <a:rPr lang="en-GB" sz="1200">
                <a:latin typeface="Times" pitchFamily="2" charset="0"/>
                <a:cs typeface="Times New Roman" panose="02020603050405020304" pitchFamily="18" charset="0"/>
              </a:rPr>
              <a:t>. There will be no need for any media buys as we are reaching out to a limited group of audience that is accessible to us</a:t>
            </a:r>
          </a:p>
        </p:txBody>
      </p:sp>
      <p:sp>
        <p:nvSpPr>
          <p:cNvPr id="30" name="Isosceles Triangle 29">
            <a:extLst>
              <a:ext uri="{FF2B5EF4-FFF2-40B4-BE49-F238E27FC236}">
                <a16:creationId xmlns:a16="http://schemas.microsoft.com/office/drawing/2014/main" id="{D336DCD5-F131-4A75-B86B-26DB7369854C}"/>
              </a:ext>
            </a:extLst>
          </p:cNvPr>
          <p:cNvSpPr/>
          <p:nvPr/>
        </p:nvSpPr>
        <p:spPr>
          <a:xfrm rot="16200000">
            <a:off x="2198427" y="2512373"/>
            <a:ext cx="1015663" cy="186436"/>
          </a:xfrm>
          <a:prstGeom prst="triangle">
            <a:avLst>
              <a:gd name="adj" fmla="val 49191"/>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Text&#10;&#10;Description automatically generated">
            <a:extLst>
              <a:ext uri="{FF2B5EF4-FFF2-40B4-BE49-F238E27FC236}">
                <a16:creationId xmlns:a16="http://schemas.microsoft.com/office/drawing/2014/main" id="{54245575-82A0-483D-8788-2C6983453336}"/>
              </a:ext>
            </a:extLst>
          </p:cNvPr>
          <p:cNvPicPr>
            <a:picLocks noChangeAspect="1"/>
          </p:cNvPicPr>
          <p:nvPr/>
        </p:nvPicPr>
        <p:blipFill rotWithShape="1">
          <a:blip r:embed="rId3"/>
          <a:srcRect l="15498" t="18625" r="15761" b="18371"/>
          <a:stretch/>
        </p:blipFill>
        <p:spPr>
          <a:xfrm>
            <a:off x="7503093" y="611037"/>
            <a:ext cx="1198181" cy="1952362"/>
          </a:xfrm>
          <a:prstGeom prst="rect">
            <a:avLst/>
          </a:prstGeom>
          <a:ln>
            <a:solidFill>
              <a:schemeClr val="tx1"/>
            </a:solidFill>
          </a:ln>
        </p:spPr>
      </p:pic>
      <p:pic>
        <p:nvPicPr>
          <p:cNvPr id="9" name="Picture 8" descr="Text&#10;&#10;Description automatically generated">
            <a:extLst>
              <a:ext uri="{FF2B5EF4-FFF2-40B4-BE49-F238E27FC236}">
                <a16:creationId xmlns:a16="http://schemas.microsoft.com/office/drawing/2014/main" id="{74C9C8C5-9805-4D5B-8035-297CE2059E61}"/>
              </a:ext>
            </a:extLst>
          </p:cNvPr>
          <p:cNvPicPr>
            <a:picLocks noChangeAspect="1"/>
          </p:cNvPicPr>
          <p:nvPr/>
        </p:nvPicPr>
        <p:blipFill>
          <a:blip r:embed="rId4"/>
          <a:stretch>
            <a:fillRect/>
          </a:stretch>
        </p:blipFill>
        <p:spPr>
          <a:xfrm>
            <a:off x="150024" y="957472"/>
            <a:ext cx="2365036" cy="3355428"/>
          </a:xfrm>
          <a:prstGeom prst="rect">
            <a:avLst/>
          </a:prstGeom>
          <a:ln>
            <a:solidFill>
              <a:schemeClr val="tx1"/>
            </a:solidFill>
          </a:ln>
        </p:spPr>
      </p:pic>
      <p:sp>
        <p:nvSpPr>
          <p:cNvPr id="3" name="Arrow: Down 2">
            <a:extLst>
              <a:ext uri="{FF2B5EF4-FFF2-40B4-BE49-F238E27FC236}">
                <a16:creationId xmlns:a16="http://schemas.microsoft.com/office/drawing/2014/main" id="{FFEABE6E-6801-4EA4-8889-B393FECE6136}"/>
              </a:ext>
            </a:extLst>
          </p:cNvPr>
          <p:cNvSpPr/>
          <p:nvPr/>
        </p:nvSpPr>
        <p:spPr>
          <a:xfrm>
            <a:off x="4854091" y="1848154"/>
            <a:ext cx="242047" cy="236128"/>
          </a:xfrm>
          <a:prstGeom prst="downArrow">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Arrow: Down 24">
            <a:extLst>
              <a:ext uri="{FF2B5EF4-FFF2-40B4-BE49-F238E27FC236}">
                <a16:creationId xmlns:a16="http://schemas.microsoft.com/office/drawing/2014/main" id="{0917AD74-1DBB-4030-A7C3-7D9B8FCB9341}"/>
              </a:ext>
            </a:extLst>
          </p:cNvPr>
          <p:cNvSpPr/>
          <p:nvPr/>
        </p:nvSpPr>
        <p:spPr>
          <a:xfrm>
            <a:off x="4854090" y="3167272"/>
            <a:ext cx="242047" cy="236128"/>
          </a:xfrm>
          <a:prstGeom prst="downArrow">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99EE0235-858B-4B2B-8A0D-5CAA1EFFA01A}"/>
              </a:ext>
            </a:extLst>
          </p:cNvPr>
          <p:cNvSpPr/>
          <p:nvPr/>
        </p:nvSpPr>
        <p:spPr>
          <a:xfrm>
            <a:off x="7395882" y="497541"/>
            <a:ext cx="1398494" cy="42273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6" name="Group 25">
            <a:extLst>
              <a:ext uri="{FF2B5EF4-FFF2-40B4-BE49-F238E27FC236}">
                <a16:creationId xmlns:a16="http://schemas.microsoft.com/office/drawing/2014/main" id="{F5D6EC8F-557A-4003-82F9-A1126608AF6D}"/>
              </a:ext>
            </a:extLst>
          </p:cNvPr>
          <p:cNvGrpSpPr/>
          <p:nvPr/>
        </p:nvGrpSpPr>
        <p:grpSpPr>
          <a:xfrm>
            <a:off x="6724" y="4892606"/>
            <a:ext cx="9130554" cy="244170"/>
            <a:chOff x="6724" y="4892606"/>
            <a:chExt cx="9130554" cy="244170"/>
          </a:xfrm>
        </p:grpSpPr>
        <p:sp>
          <p:nvSpPr>
            <p:cNvPr id="27" name="Rectangle 26">
              <a:extLst>
                <a:ext uri="{FF2B5EF4-FFF2-40B4-BE49-F238E27FC236}">
                  <a16:creationId xmlns:a16="http://schemas.microsoft.com/office/drawing/2014/main" id="{C620FF74-D51B-4446-8D1A-B8C4A11ADD20}"/>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28" name="Rectangle 27">
              <a:extLst>
                <a:ext uri="{FF2B5EF4-FFF2-40B4-BE49-F238E27FC236}">
                  <a16:creationId xmlns:a16="http://schemas.microsoft.com/office/drawing/2014/main" id="{31FE98C9-375F-414C-9DB6-4F46E4398C65}"/>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29" name="Rectangle 28">
              <a:extLst>
                <a:ext uri="{FF2B5EF4-FFF2-40B4-BE49-F238E27FC236}">
                  <a16:creationId xmlns:a16="http://schemas.microsoft.com/office/drawing/2014/main" id="{53E79C63-C356-4E49-A34B-A7B6BD35628C}"/>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31" name="Rectangle 30">
              <a:extLst>
                <a:ext uri="{FF2B5EF4-FFF2-40B4-BE49-F238E27FC236}">
                  <a16:creationId xmlns:a16="http://schemas.microsoft.com/office/drawing/2014/main" id="{BE1C1993-2D99-4E30-B818-B369C8500920}"/>
                </a:ext>
              </a:extLst>
            </p:cNvPr>
            <p:cNvSpPr/>
            <p:nvPr/>
          </p:nvSpPr>
          <p:spPr>
            <a:xfrm>
              <a:off x="4568878" y="4894241"/>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Execution Plan</a:t>
              </a:r>
            </a:p>
          </p:txBody>
        </p:sp>
        <p:sp>
          <p:nvSpPr>
            <p:cNvPr id="32" name="Rectangle 31">
              <a:extLst>
                <a:ext uri="{FF2B5EF4-FFF2-40B4-BE49-F238E27FC236}">
                  <a16:creationId xmlns:a16="http://schemas.microsoft.com/office/drawing/2014/main" id="{3DEC36EA-FA9B-48E2-B8FF-E06EE2F9D2BD}"/>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33" name="Rectangle 32">
              <a:extLst>
                <a:ext uri="{FF2B5EF4-FFF2-40B4-BE49-F238E27FC236}">
                  <a16:creationId xmlns:a16="http://schemas.microsoft.com/office/drawing/2014/main" id="{A1FD4F84-53B9-4116-9FDC-CAD3B7828B36}"/>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
        <p:nvSpPr>
          <p:cNvPr id="34" name="TextBox 33">
            <a:extLst>
              <a:ext uri="{FF2B5EF4-FFF2-40B4-BE49-F238E27FC236}">
                <a16:creationId xmlns:a16="http://schemas.microsoft.com/office/drawing/2014/main" id="{13BD0245-0E57-463B-A2CF-DC0CCE63801C}"/>
              </a:ext>
            </a:extLst>
          </p:cNvPr>
          <p:cNvSpPr txBox="1"/>
          <p:nvPr/>
        </p:nvSpPr>
        <p:spPr>
          <a:xfrm>
            <a:off x="-45603" y="4664642"/>
            <a:ext cx="3193677" cy="215444"/>
          </a:xfrm>
          <a:prstGeom prst="rect">
            <a:avLst/>
          </a:prstGeom>
          <a:noFill/>
        </p:spPr>
        <p:txBody>
          <a:bodyPr wrap="square" rtlCol="0">
            <a:spAutoFit/>
          </a:bodyPr>
          <a:lstStyle/>
          <a:p>
            <a:pPr algn="ctr"/>
            <a:r>
              <a:rPr lang="en-US" sz="800" i="1">
                <a:latin typeface="Times New Roman" panose="02020603050405020304" pitchFamily="18" charset="0"/>
                <a:cs typeface="Times New Roman" panose="02020603050405020304" pitchFamily="18" charset="0"/>
              </a:rPr>
              <a:t>*All marketing materials can be found in full size under Appendix B</a:t>
            </a:r>
            <a:endParaRPr lang="en-SG" sz="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4118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878AA51E-1686-AF4D-A82F-E9FB44E347AF}"/>
              </a:ext>
            </a:extLst>
          </p:cNvPr>
          <p:cNvSpPr>
            <a:spLocks noGrp="1"/>
          </p:cNvSpPr>
          <p:nvPr>
            <p:ph sz="quarter" idx="14"/>
          </p:nvPr>
        </p:nvSpPr>
        <p:spPr>
          <a:xfrm>
            <a:off x="0" y="0"/>
            <a:ext cx="4089862"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4.0 Execution </a:t>
            </a:r>
            <a:r>
              <a:rPr lang="en-US" b="0">
                <a:latin typeface="Times New Roman" panose="02020603050405020304" pitchFamily="18" charset="0"/>
                <a:ea typeface="Calibri"/>
                <a:cs typeface="Times New Roman" panose="02020603050405020304" pitchFamily="18" charset="0"/>
                <a:sym typeface="Calibri"/>
              </a:rPr>
              <a:t>–</a:t>
            </a:r>
            <a:r>
              <a:rPr lang="en-US">
                <a:latin typeface="Times New Roman" panose="02020603050405020304" pitchFamily="18" charset="0"/>
                <a:ea typeface="Calibri"/>
                <a:cs typeface="Times New Roman" panose="02020603050405020304" pitchFamily="18" charset="0"/>
                <a:sym typeface="Calibri"/>
              </a:rPr>
              <a:t> </a:t>
            </a:r>
            <a:r>
              <a:rPr lang="en-US" b="0" i="1">
                <a:latin typeface="Times New Roman" panose="02020603050405020304" pitchFamily="18" charset="0"/>
                <a:ea typeface="Calibri"/>
                <a:cs typeface="Times New Roman" panose="02020603050405020304" pitchFamily="18" charset="0"/>
                <a:sym typeface="Calibri"/>
              </a:rPr>
              <a:t>Proposed Execution Plan</a:t>
            </a:r>
            <a:endParaRPr lang="en-US" b="0" i="1">
              <a:latin typeface="Times New Roman" panose="02020603050405020304" pitchFamily="18" charset="0"/>
              <a:ea typeface="Calibri"/>
              <a:cs typeface="Times New Roman" panose="02020603050405020304" pitchFamily="18" charset="0"/>
            </a:endParaRPr>
          </a:p>
        </p:txBody>
      </p:sp>
      <p:graphicFrame>
        <p:nvGraphicFramePr>
          <p:cNvPr id="2" name="Table 2">
            <a:extLst>
              <a:ext uri="{FF2B5EF4-FFF2-40B4-BE49-F238E27FC236}">
                <a16:creationId xmlns:a16="http://schemas.microsoft.com/office/drawing/2014/main" id="{C8B03DF6-B20A-4CCD-BA52-DE232F90FC3B}"/>
              </a:ext>
            </a:extLst>
          </p:cNvPr>
          <p:cNvGraphicFramePr>
            <a:graphicFrameLocks noGrp="1"/>
          </p:cNvGraphicFramePr>
          <p:nvPr>
            <p:extLst>
              <p:ext uri="{D42A27DB-BD31-4B8C-83A1-F6EECF244321}">
                <p14:modId xmlns:p14="http://schemas.microsoft.com/office/powerpoint/2010/main" val="1587359242"/>
              </p:ext>
            </p:extLst>
          </p:nvPr>
        </p:nvGraphicFramePr>
        <p:xfrm>
          <a:off x="47329" y="471513"/>
          <a:ext cx="9039224" cy="1646521"/>
        </p:xfrm>
        <a:graphic>
          <a:graphicData uri="http://schemas.openxmlformats.org/drawingml/2006/table">
            <a:tbl>
              <a:tblPr firstRow="1" bandRow="1">
                <a:tableStyleId>{21E4AEA4-8DFA-4A89-87EB-49C32662AFE0}</a:tableStyleId>
              </a:tblPr>
              <a:tblGrid>
                <a:gridCol w="899063">
                  <a:extLst>
                    <a:ext uri="{9D8B030D-6E8A-4147-A177-3AD203B41FA5}">
                      <a16:colId xmlns:a16="http://schemas.microsoft.com/office/drawing/2014/main" val="2837097137"/>
                    </a:ext>
                  </a:extLst>
                </a:gridCol>
                <a:gridCol w="1229774">
                  <a:extLst>
                    <a:ext uri="{9D8B030D-6E8A-4147-A177-3AD203B41FA5}">
                      <a16:colId xmlns:a16="http://schemas.microsoft.com/office/drawing/2014/main" val="1439801942"/>
                    </a:ext>
                  </a:extLst>
                </a:gridCol>
                <a:gridCol w="1076325">
                  <a:extLst>
                    <a:ext uri="{9D8B030D-6E8A-4147-A177-3AD203B41FA5}">
                      <a16:colId xmlns:a16="http://schemas.microsoft.com/office/drawing/2014/main" val="1830265549"/>
                    </a:ext>
                  </a:extLst>
                </a:gridCol>
                <a:gridCol w="1314450">
                  <a:extLst>
                    <a:ext uri="{9D8B030D-6E8A-4147-A177-3AD203B41FA5}">
                      <a16:colId xmlns:a16="http://schemas.microsoft.com/office/drawing/2014/main" val="1383247243"/>
                    </a:ext>
                  </a:extLst>
                </a:gridCol>
                <a:gridCol w="1129903">
                  <a:extLst>
                    <a:ext uri="{9D8B030D-6E8A-4147-A177-3AD203B41FA5}">
                      <a16:colId xmlns:a16="http://schemas.microsoft.com/office/drawing/2014/main" val="1770529123"/>
                    </a:ext>
                  </a:extLst>
                </a:gridCol>
                <a:gridCol w="1129903">
                  <a:extLst>
                    <a:ext uri="{9D8B030D-6E8A-4147-A177-3AD203B41FA5}">
                      <a16:colId xmlns:a16="http://schemas.microsoft.com/office/drawing/2014/main" val="805144793"/>
                    </a:ext>
                  </a:extLst>
                </a:gridCol>
                <a:gridCol w="1129903">
                  <a:extLst>
                    <a:ext uri="{9D8B030D-6E8A-4147-A177-3AD203B41FA5}">
                      <a16:colId xmlns:a16="http://schemas.microsoft.com/office/drawing/2014/main" val="3989335692"/>
                    </a:ext>
                  </a:extLst>
                </a:gridCol>
                <a:gridCol w="1129903">
                  <a:extLst>
                    <a:ext uri="{9D8B030D-6E8A-4147-A177-3AD203B41FA5}">
                      <a16:colId xmlns:a16="http://schemas.microsoft.com/office/drawing/2014/main" val="3271857791"/>
                    </a:ext>
                  </a:extLst>
                </a:gridCol>
              </a:tblGrid>
              <a:tr h="206040">
                <a:tc gridSpan="8">
                  <a:txBody>
                    <a:bodyPr/>
                    <a:lstStyle/>
                    <a:p>
                      <a:pPr algn="ctr"/>
                      <a:r>
                        <a:rPr lang="en-SG" sz="1000" b="1" i="1">
                          <a:solidFill>
                            <a:schemeClr val="tx1"/>
                          </a:solidFill>
                          <a:latin typeface="Arial" panose="020B0604020202020204" pitchFamily="34" charset="0"/>
                          <a:cs typeface="Arial" panose="020B0604020202020204" pitchFamily="34" charset="0"/>
                        </a:rPr>
                        <a:t>“Warm Meals, Warm Hearts” Schedule</a:t>
                      </a:r>
                    </a:p>
                  </a:txBody>
                  <a:tcPr anchor="ctr">
                    <a:noFill/>
                  </a:tcPr>
                </a:tc>
                <a:tc hMerge="1">
                  <a:txBody>
                    <a:bodyPr/>
                    <a:lstStyle/>
                    <a:p>
                      <a:pPr algn="ctr"/>
                      <a:endParaRPr lang="en-SG" sz="1050" b="1">
                        <a:solidFill>
                          <a:schemeClr val="tx1"/>
                        </a:solidFill>
                        <a:latin typeface="Arial" panose="020B0604020202020204" pitchFamily="34" charset="0"/>
                        <a:cs typeface="Arial" panose="020B0604020202020204" pitchFamily="34" charset="0"/>
                      </a:endParaRPr>
                    </a:p>
                  </a:txBody>
                  <a:tcPr anchor="ctr"/>
                </a:tc>
                <a:tc hMerge="1">
                  <a:txBody>
                    <a:bodyPr/>
                    <a:lstStyle/>
                    <a:p>
                      <a:pPr algn="ctr"/>
                      <a:endParaRPr lang="en-SG" sz="1050" b="1">
                        <a:solidFill>
                          <a:schemeClr val="tx1"/>
                        </a:solidFill>
                        <a:latin typeface="Arial" panose="020B0604020202020204" pitchFamily="34" charset="0"/>
                        <a:cs typeface="Arial" panose="020B0604020202020204" pitchFamily="34" charset="0"/>
                      </a:endParaRPr>
                    </a:p>
                  </a:txBody>
                  <a:tcPr anchor="ctr"/>
                </a:tc>
                <a:tc hMerge="1">
                  <a:txBody>
                    <a:bodyPr/>
                    <a:lstStyle/>
                    <a:p>
                      <a:pPr algn="ctr"/>
                      <a:endParaRPr lang="en-SG" sz="1050" b="1">
                        <a:solidFill>
                          <a:schemeClr val="tx1"/>
                        </a:solidFill>
                        <a:latin typeface="Arial" panose="020B0604020202020204" pitchFamily="34" charset="0"/>
                        <a:cs typeface="Arial" panose="020B0604020202020204" pitchFamily="34" charset="0"/>
                      </a:endParaRPr>
                    </a:p>
                  </a:txBody>
                  <a:tcPr anchor="ctr"/>
                </a:tc>
                <a:tc hMerge="1">
                  <a:txBody>
                    <a:bodyPr/>
                    <a:lstStyle/>
                    <a:p>
                      <a:pPr algn="ctr"/>
                      <a:endParaRPr lang="en-SG" sz="1050" b="1">
                        <a:solidFill>
                          <a:schemeClr val="tx1"/>
                        </a:solidFill>
                        <a:latin typeface="Arial" panose="020B0604020202020204" pitchFamily="34" charset="0"/>
                        <a:cs typeface="Arial" panose="020B0604020202020204" pitchFamily="34" charset="0"/>
                      </a:endParaRPr>
                    </a:p>
                  </a:txBody>
                  <a:tcPr anchor="ctr"/>
                </a:tc>
                <a:tc hMerge="1">
                  <a:txBody>
                    <a:bodyPr/>
                    <a:lstStyle/>
                    <a:p>
                      <a:pPr algn="ctr"/>
                      <a:endParaRPr lang="en-SG" sz="1050" b="1">
                        <a:solidFill>
                          <a:schemeClr val="tx1"/>
                        </a:solidFill>
                        <a:latin typeface="Arial" panose="020B0604020202020204" pitchFamily="34" charset="0"/>
                        <a:cs typeface="Arial" panose="020B0604020202020204" pitchFamily="34" charset="0"/>
                      </a:endParaRPr>
                    </a:p>
                  </a:txBody>
                  <a:tcPr anchor="ctr"/>
                </a:tc>
                <a:tc hMerge="1">
                  <a:txBody>
                    <a:bodyPr/>
                    <a:lstStyle/>
                    <a:p>
                      <a:pPr algn="ctr"/>
                      <a:endParaRPr lang="en-SG" sz="1050" b="1">
                        <a:solidFill>
                          <a:schemeClr val="tx1"/>
                        </a:solidFill>
                        <a:latin typeface="Arial" panose="020B0604020202020204" pitchFamily="34" charset="0"/>
                        <a:cs typeface="Arial" panose="020B0604020202020204" pitchFamily="34" charset="0"/>
                      </a:endParaRPr>
                    </a:p>
                  </a:txBody>
                  <a:tcPr anchor="ctr"/>
                </a:tc>
                <a:tc hMerge="1">
                  <a:txBody>
                    <a:bodyPr/>
                    <a:lstStyle/>
                    <a:p>
                      <a:pPr algn="ctr"/>
                      <a:endParaRPr lang="en-SG" sz="1050" b="1">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98131183"/>
                  </a:ext>
                </a:extLst>
              </a:tr>
              <a:tr h="206040">
                <a:tc rowSpan="2">
                  <a:txBody>
                    <a:bodyPr/>
                    <a:lstStyle/>
                    <a:p>
                      <a:pPr algn="ctr"/>
                      <a:r>
                        <a:rPr lang="en-SG" sz="1000" b="1">
                          <a:solidFill>
                            <a:schemeClr val="bg1"/>
                          </a:solidFill>
                          <a:latin typeface="+mj-lt"/>
                        </a:rPr>
                        <a:t>Week 1</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Mon</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Tue</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Wed</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Thu</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Fri</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Sat</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Sun</a:t>
                      </a:r>
                      <a:endParaRPr lang="en-SG" sz="1000" b="1">
                        <a:solidFill>
                          <a:schemeClr val="bg1"/>
                        </a:solidFill>
                        <a:latin typeface="+mj-lt"/>
                        <a:cs typeface="Arial" panose="020B0604020202020204" pitchFamily="34" charset="0"/>
                      </a:endParaRPr>
                    </a:p>
                  </a:txBody>
                  <a:tcPr anchor="ctr">
                    <a:solidFill>
                      <a:srgbClr val="B80D57"/>
                    </a:solidFill>
                  </a:tcPr>
                </a:tc>
                <a:extLst>
                  <a:ext uri="{0D108BD9-81ED-4DB2-BD59-A6C34878D82A}">
                    <a16:rowId xmlns:a16="http://schemas.microsoft.com/office/drawing/2014/main" val="2476580175"/>
                  </a:ext>
                </a:extLst>
              </a:tr>
              <a:tr h="412081">
                <a:tc vMerge="1">
                  <a:txBody>
                    <a:bodyPr/>
                    <a:lstStyle/>
                    <a:p>
                      <a:pPr algn="ctr"/>
                      <a:endParaRPr lang="en-SG" sz="12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SG" sz="900" b="0">
                          <a:solidFill>
                            <a:schemeClr val="tx1"/>
                          </a:solidFill>
                          <a:latin typeface="+mj-lt"/>
                        </a:rPr>
                        <a:t>TMT finalises Menu</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Neo Garden receives menu</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Neo Garden confirms chef roster with TMT</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Neo Garden Trial Cook</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a:t>
                      </a:r>
                      <a:endParaRPr lang="en-SG" sz="900" b="0">
                        <a:solidFill>
                          <a:schemeClr val="tx1"/>
                        </a:solidFill>
                        <a:latin typeface="+mj-lt"/>
                        <a:cs typeface="Arial" panose="020B0604020202020204" pitchFamily="34" charset="0"/>
                      </a:endParaRPr>
                    </a:p>
                  </a:txBody>
                  <a:tcPr anchor="ctr"/>
                </a:tc>
                <a:extLst>
                  <a:ext uri="{0D108BD9-81ED-4DB2-BD59-A6C34878D82A}">
                    <a16:rowId xmlns:a16="http://schemas.microsoft.com/office/drawing/2014/main" val="3443659962"/>
                  </a:ext>
                </a:extLst>
              </a:tr>
              <a:tr h="206040">
                <a:tc rowSpan="2">
                  <a:txBody>
                    <a:bodyPr/>
                    <a:lstStyle/>
                    <a:p>
                      <a:pPr algn="ctr"/>
                      <a:r>
                        <a:rPr lang="en-SG" sz="1000" b="1">
                          <a:solidFill>
                            <a:schemeClr val="bg1"/>
                          </a:solidFill>
                          <a:latin typeface="+mj-lt"/>
                        </a:rPr>
                        <a:t>Week 2</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Mon</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Tue</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Wed</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Thu</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Fri</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Sat</a:t>
                      </a:r>
                      <a:endParaRPr lang="en-SG" sz="1000" b="1">
                        <a:solidFill>
                          <a:schemeClr val="bg1"/>
                        </a:solidFill>
                        <a:latin typeface="+mj-lt"/>
                        <a:cs typeface="Arial" panose="020B0604020202020204" pitchFamily="34" charset="0"/>
                      </a:endParaRPr>
                    </a:p>
                  </a:txBody>
                  <a:tcPr anchor="ctr">
                    <a:solidFill>
                      <a:srgbClr val="B80D57"/>
                    </a:solidFill>
                  </a:tcPr>
                </a:tc>
                <a:tc>
                  <a:txBody>
                    <a:bodyPr/>
                    <a:lstStyle/>
                    <a:p>
                      <a:pPr algn="ctr"/>
                      <a:r>
                        <a:rPr lang="en-SG" sz="1000" b="1">
                          <a:solidFill>
                            <a:schemeClr val="bg1"/>
                          </a:solidFill>
                          <a:latin typeface="+mj-lt"/>
                        </a:rPr>
                        <a:t>Sun</a:t>
                      </a:r>
                      <a:endParaRPr lang="en-SG" sz="1000" b="1">
                        <a:solidFill>
                          <a:schemeClr val="bg1"/>
                        </a:solidFill>
                        <a:latin typeface="+mj-lt"/>
                        <a:cs typeface="Arial" panose="020B0604020202020204" pitchFamily="34" charset="0"/>
                      </a:endParaRPr>
                    </a:p>
                  </a:txBody>
                  <a:tcPr anchor="ctr">
                    <a:solidFill>
                      <a:srgbClr val="B80D57"/>
                    </a:solidFill>
                  </a:tcPr>
                </a:tc>
                <a:extLst>
                  <a:ext uri="{0D108BD9-81ED-4DB2-BD59-A6C34878D82A}">
                    <a16:rowId xmlns:a16="http://schemas.microsoft.com/office/drawing/2014/main" val="180655129"/>
                  </a:ext>
                </a:extLst>
              </a:tr>
              <a:tr h="297614">
                <a:tc vMerge="1">
                  <a:txBody>
                    <a:bodyPr/>
                    <a:lstStyle/>
                    <a:p>
                      <a:pPr algn="ctr"/>
                      <a:endParaRPr lang="en-SG" sz="12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SG" sz="900" b="0">
                          <a:solidFill>
                            <a:schemeClr val="tx1"/>
                          </a:solidFill>
                          <a:latin typeface="+mj-lt"/>
                        </a:rPr>
                        <a:t>-</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a:t>
                      </a:r>
                      <a:endParaRPr lang="en-SG" sz="900" b="0">
                        <a:solidFill>
                          <a:schemeClr val="tx1"/>
                        </a:solidFill>
                        <a:latin typeface="+mj-lt"/>
                        <a:cs typeface="Arial" panose="020B0604020202020204" pitchFamily="34" charset="0"/>
                      </a:endParaRPr>
                    </a:p>
                  </a:txBody>
                  <a:tcPr anchor="ctr">
                    <a:solidFill>
                      <a:srgbClr val="FCECE8"/>
                    </a:solidFill>
                  </a:tcPr>
                </a:tc>
                <a:tc>
                  <a:txBody>
                    <a:bodyPr/>
                    <a:lstStyle/>
                    <a:p>
                      <a:pPr algn="ctr"/>
                      <a:r>
                        <a:rPr lang="en-SG" sz="900" b="0">
                          <a:solidFill>
                            <a:schemeClr val="tx1"/>
                          </a:solidFill>
                          <a:latin typeface="+mj-lt"/>
                        </a:rPr>
                        <a:t>-</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Actual Programme +</a:t>
                      </a:r>
                    </a:p>
                    <a:p>
                      <a:pPr algn="ctr"/>
                      <a:r>
                        <a:rPr lang="en-SG" sz="900" b="0">
                          <a:solidFill>
                            <a:schemeClr val="tx1"/>
                          </a:solidFill>
                          <a:latin typeface="+mj-lt"/>
                        </a:rPr>
                        <a:t>Food Delivery</a:t>
                      </a:r>
                      <a:endParaRPr lang="en-SG" sz="900" b="0">
                        <a:solidFill>
                          <a:schemeClr val="tx1"/>
                        </a:solidFill>
                        <a:latin typeface="+mj-lt"/>
                        <a:cs typeface="Arial" panose="020B0604020202020204" pitchFamily="34" charset="0"/>
                      </a:endParaRPr>
                    </a:p>
                  </a:txBody>
                  <a:tcPr anchor="ctr"/>
                </a:tc>
                <a:tc>
                  <a:txBody>
                    <a:bodyPr/>
                    <a:lstStyle/>
                    <a:p>
                      <a:pPr algn="ctr"/>
                      <a:r>
                        <a:rPr lang="en-SG" sz="900" b="0">
                          <a:solidFill>
                            <a:schemeClr val="tx1"/>
                          </a:solidFill>
                          <a:latin typeface="+mj-lt"/>
                        </a:rPr>
                        <a:t>-</a:t>
                      </a:r>
                      <a:endParaRPr lang="en-SG" sz="900" b="0">
                        <a:solidFill>
                          <a:schemeClr val="tx1"/>
                        </a:solidFill>
                        <a:latin typeface="+mj-lt"/>
                        <a:cs typeface="Arial" panose="020B0604020202020204" pitchFamily="34" charset="0"/>
                      </a:endParaRPr>
                    </a:p>
                  </a:txBody>
                  <a:tcPr anchor="ctr"/>
                </a:tc>
                <a:extLst>
                  <a:ext uri="{0D108BD9-81ED-4DB2-BD59-A6C34878D82A}">
                    <a16:rowId xmlns:a16="http://schemas.microsoft.com/office/drawing/2014/main" val="2290953283"/>
                  </a:ext>
                </a:extLst>
              </a:tr>
            </a:tbl>
          </a:graphicData>
        </a:graphic>
      </p:graphicFrame>
      <p:graphicFrame>
        <p:nvGraphicFramePr>
          <p:cNvPr id="3" name="Table 4">
            <a:extLst>
              <a:ext uri="{FF2B5EF4-FFF2-40B4-BE49-F238E27FC236}">
                <a16:creationId xmlns:a16="http://schemas.microsoft.com/office/drawing/2014/main" id="{89C134D2-BE49-4B1F-8D77-A2B41E9D46D3}"/>
              </a:ext>
            </a:extLst>
          </p:cNvPr>
          <p:cNvGraphicFramePr>
            <a:graphicFrameLocks noGrp="1"/>
          </p:cNvGraphicFramePr>
          <p:nvPr>
            <p:extLst>
              <p:ext uri="{D42A27DB-BD31-4B8C-83A1-F6EECF244321}">
                <p14:modId xmlns:p14="http://schemas.microsoft.com/office/powerpoint/2010/main" val="12407403"/>
              </p:ext>
            </p:extLst>
          </p:nvPr>
        </p:nvGraphicFramePr>
        <p:xfrm>
          <a:off x="77327" y="2140068"/>
          <a:ext cx="3208883" cy="2678199"/>
        </p:xfrm>
        <a:graphic>
          <a:graphicData uri="http://schemas.openxmlformats.org/drawingml/2006/table">
            <a:tbl>
              <a:tblPr firstRow="1" bandRow="1">
                <a:tableStyleId>{21E4AEA4-8DFA-4A89-87EB-49C32662AFE0}</a:tableStyleId>
              </a:tblPr>
              <a:tblGrid>
                <a:gridCol w="622316">
                  <a:extLst>
                    <a:ext uri="{9D8B030D-6E8A-4147-A177-3AD203B41FA5}">
                      <a16:colId xmlns:a16="http://schemas.microsoft.com/office/drawing/2014/main" val="464887747"/>
                    </a:ext>
                  </a:extLst>
                </a:gridCol>
                <a:gridCol w="2586567">
                  <a:extLst>
                    <a:ext uri="{9D8B030D-6E8A-4147-A177-3AD203B41FA5}">
                      <a16:colId xmlns:a16="http://schemas.microsoft.com/office/drawing/2014/main" val="2760091178"/>
                    </a:ext>
                  </a:extLst>
                </a:gridCol>
              </a:tblGrid>
              <a:tr h="258139">
                <a:tc>
                  <a:txBody>
                    <a:bodyPr/>
                    <a:lstStyle/>
                    <a:p>
                      <a:pPr algn="ctr"/>
                      <a:r>
                        <a:rPr lang="en-SG" sz="1000" b="1">
                          <a:solidFill>
                            <a:schemeClr val="bg1"/>
                          </a:solidFill>
                          <a:latin typeface="Times New Roman" panose="02020603050405020304" pitchFamily="18" charset="0"/>
                          <a:cs typeface="Times New Roman" panose="02020603050405020304" pitchFamily="18" charset="0"/>
                        </a:rPr>
                        <a:t>Time</a:t>
                      </a:r>
                    </a:p>
                  </a:txBody>
                  <a:tcPr anchor="ctr">
                    <a:solidFill>
                      <a:srgbClr val="B80D57"/>
                    </a:solidFill>
                  </a:tcPr>
                </a:tc>
                <a:tc>
                  <a:txBody>
                    <a:bodyPr/>
                    <a:lstStyle/>
                    <a:p>
                      <a:pPr algn="ctr"/>
                      <a:r>
                        <a:rPr lang="en-SG" sz="1000" b="1">
                          <a:solidFill>
                            <a:schemeClr val="bg1"/>
                          </a:solidFill>
                          <a:latin typeface="Times New Roman" panose="02020603050405020304" pitchFamily="18" charset="0"/>
                          <a:cs typeface="Times New Roman" panose="02020603050405020304" pitchFamily="18" charset="0"/>
                        </a:rPr>
                        <a:t>Activity</a:t>
                      </a:r>
                    </a:p>
                  </a:txBody>
                  <a:tcPr anchor="ctr">
                    <a:solidFill>
                      <a:srgbClr val="B80D57"/>
                    </a:solidFill>
                  </a:tcPr>
                </a:tc>
                <a:extLst>
                  <a:ext uri="{0D108BD9-81ED-4DB2-BD59-A6C34878D82A}">
                    <a16:rowId xmlns:a16="http://schemas.microsoft.com/office/drawing/2014/main" val="1615479835"/>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0900</a:t>
                      </a:r>
                    </a:p>
                  </a:txBody>
                  <a:tcPr anchor="ctr"/>
                </a:tc>
                <a:tc>
                  <a:txBody>
                    <a:bodyPr/>
                    <a:lstStyle/>
                    <a:p>
                      <a:pPr algn="ctr"/>
                      <a:r>
                        <a:rPr lang="en-SG" sz="900">
                          <a:solidFill>
                            <a:schemeClr val="tx1"/>
                          </a:solidFill>
                          <a:latin typeface="Times New Roman" panose="02020603050405020304" pitchFamily="18" charset="0"/>
                          <a:cs typeface="Times New Roman" panose="02020603050405020304" pitchFamily="18" charset="0"/>
                        </a:rPr>
                        <a:t>Cleaning + Delivery</a:t>
                      </a:r>
                    </a:p>
                  </a:txBody>
                  <a:tcPr anchor="ctr"/>
                </a:tc>
                <a:extLst>
                  <a:ext uri="{0D108BD9-81ED-4DB2-BD59-A6C34878D82A}">
                    <a16:rowId xmlns:a16="http://schemas.microsoft.com/office/drawing/2014/main" val="3313942122"/>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1000</a:t>
                      </a:r>
                    </a:p>
                  </a:txBody>
                  <a:tcPr anchor="ctr"/>
                </a:tc>
                <a:tc>
                  <a:txBody>
                    <a:bodyPr/>
                    <a:lstStyle/>
                    <a:p>
                      <a:pPr algn="ctr"/>
                      <a:r>
                        <a:rPr lang="en-SG" sz="900">
                          <a:solidFill>
                            <a:schemeClr val="tx1"/>
                          </a:solidFill>
                          <a:latin typeface="Times New Roman" panose="02020603050405020304" pitchFamily="18" charset="0"/>
                          <a:cs typeface="Times New Roman" panose="02020603050405020304" pitchFamily="18" charset="0"/>
                        </a:rPr>
                        <a:t>Preparation (Lunch 1) </a:t>
                      </a:r>
                    </a:p>
                  </a:txBody>
                  <a:tcPr anchor="ctr"/>
                </a:tc>
                <a:extLst>
                  <a:ext uri="{0D108BD9-81ED-4DB2-BD59-A6C34878D82A}">
                    <a16:rowId xmlns:a16="http://schemas.microsoft.com/office/drawing/2014/main" val="1432192233"/>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1100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900">
                          <a:solidFill>
                            <a:schemeClr val="tx1"/>
                          </a:solidFill>
                          <a:latin typeface="Times New Roman" panose="02020603050405020304" pitchFamily="18" charset="0"/>
                          <a:cs typeface="Times New Roman" panose="02020603050405020304" pitchFamily="18" charset="0"/>
                        </a:rPr>
                        <a:t>Preparation (Lunch 1)</a:t>
                      </a:r>
                    </a:p>
                  </a:txBody>
                  <a:tcPr anchor="ctr"/>
                </a:tc>
                <a:extLst>
                  <a:ext uri="{0D108BD9-81ED-4DB2-BD59-A6C34878D82A}">
                    <a16:rowId xmlns:a16="http://schemas.microsoft.com/office/drawing/2014/main" val="412602295"/>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1200</a:t>
                      </a:r>
                    </a:p>
                  </a:txBody>
                  <a:tcPr anchor="ctr"/>
                </a:tc>
                <a:tc>
                  <a:txBody>
                    <a:bodyPr/>
                    <a:lstStyle/>
                    <a:p>
                      <a:pPr algn="ctr"/>
                      <a:r>
                        <a:rPr lang="en-SG" sz="900">
                          <a:solidFill>
                            <a:schemeClr val="tx1"/>
                          </a:solidFill>
                          <a:latin typeface="Times New Roman" panose="02020603050405020304" pitchFamily="18" charset="0"/>
                          <a:cs typeface="Times New Roman" panose="02020603050405020304" pitchFamily="18" charset="0"/>
                        </a:rPr>
                        <a:t>Distribution (Lunch 1) + Preparation (Lunch 2)</a:t>
                      </a:r>
                    </a:p>
                  </a:txBody>
                  <a:tcPr anchor="ctr"/>
                </a:tc>
                <a:extLst>
                  <a:ext uri="{0D108BD9-81ED-4DB2-BD59-A6C34878D82A}">
                    <a16:rowId xmlns:a16="http://schemas.microsoft.com/office/drawing/2014/main" val="1299687858"/>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1300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900">
                          <a:solidFill>
                            <a:schemeClr val="tx1"/>
                          </a:solidFill>
                          <a:latin typeface="Times New Roman" panose="02020603050405020304" pitchFamily="18" charset="0"/>
                          <a:cs typeface="Times New Roman" panose="02020603050405020304" pitchFamily="18" charset="0"/>
                        </a:rPr>
                        <a:t>Distribution (Lunch 1) + Preparation (Lunch 2)</a:t>
                      </a:r>
                    </a:p>
                  </a:txBody>
                  <a:tcPr anchor="ctr"/>
                </a:tc>
                <a:extLst>
                  <a:ext uri="{0D108BD9-81ED-4DB2-BD59-A6C34878D82A}">
                    <a16:rowId xmlns:a16="http://schemas.microsoft.com/office/drawing/2014/main" val="3278335541"/>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1400</a:t>
                      </a:r>
                    </a:p>
                  </a:txBody>
                  <a:tcPr anchor="ctr"/>
                </a:tc>
                <a:tc>
                  <a:txBody>
                    <a:bodyPr/>
                    <a:lstStyle/>
                    <a:p>
                      <a:pPr algn="ctr"/>
                      <a:r>
                        <a:rPr lang="en-SG" sz="900">
                          <a:solidFill>
                            <a:schemeClr val="tx1"/>
                          </a:solidFill>
                          <a:latin typeface="Times New Roman" panose="02020603050405020304" pitchFamily="18" charset="0"/>
                          <a:cs typeface="Times New Roman" panose="02020603050405020304" pitchFamily="18" charset="0"/>
                        </a:rPr>
                        <a:t>Distribution (Lunch 2)</a:t>
                      </a:r>
                    </a:p>
                  </a:txBody>
                  <a:tcPr anchor="ctr"/>
                </a:tc>
                <a:extLst>
                  <a:ext uri="{0D108BD9-81ED-4DB2-BD59-A6C34878D82A}">
                    <a16:rowId xmlns:a16="http://schemas.microsoft.com/office/drawing/2014/main" val="2417456134"/>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1500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900">
                          <a:solidFill>
                            <a:schemeClr val="tx1"/>
                          </a:solidFill>
                          <a:latin typeface="Times New Roman" panose="02020603050405020304" pitchFamily="18" charset="0"/>
                          <a:cs typeface="Times New Roman" panose="02020603050405020304" pitchFamily="18" charset="0"/>
                        </a:rPr>
                        <a:t>Distribution (Lunch 2)</a:t>
                      </a:r>
                    </a:p>
                  </a:txBody>
                  <a:tcPr anchor="ctr"/>
                </a:tc>
                <a:extLst>
                  <a:ext uri="{0D108BD9-81ED-4DB2-BD59-A6C34878D82A}">
                    <a16:rowId xmlns:a16="http://schemas.microsoft.com/office/drawing/2014/main" val="2908837946"/>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1600</a:t>
                      </a:r>
                    </a:p>
                  </a:txBody>
                  <a:tcPr anchor="ctr"/>
                </a:tc>
                <a:tc>
                  <a:txBody>
                    <a:bodyPr/>
                    <a:lstStyle/>
                    <a:p>
                      <a:pPr algn="ctr"/>
                      <a:r>
                        <a:rPr lang="en-SG" sz="900">
                          <a:solidFill>
                            <a:schemeClr val="tx1"/>
                          </a:solidFill>
                          <a:latin typeface="Times New Roman" panose="02020603050405020304" pitchFamily="18" charset="0"/>
                          <a:cs typeface="Times New Roman" panose="02020603050405020304" pitchFamily="18" charset="0"/>
                        </a:rPr>
                        <a:t>Cleaning</a:t>
                      </a:r>
                    </a:p>
                  </a:txBody>
                  <a:tcPr anchor="ctr"/>
                </a:tc>
                <a:extLst>
                  <a:ext uri="{0D108BD9-81ED-4DB2-BD59-A6C34878D82A}">
                    <a16:rowId xmlns:a16="http://schemas.microsoft.com/office/drawing/2014/main" val="691969252"/>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1700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900">
                          <a:solidFill>
                            <a:schemeClr val="tx1"/>
                          </a:solidFill>
                          <a:latin typeface="Times New Roman" panose="02020603050405020304" pitchFamily="18" charset="0"/>
                          <a:cs typeface="Times New Roman" panose="02020603050405020304" pitchFamily="18" charset="0"/>
                        </a:rPr>
                        <a:t>Cleaning</a:t>
                      </a:r>
                    </a:p>
                  </a:txBody>
                  <a:tcPr anchor="ctr"/>
                </a:tc>
                <a:extLst>
                  <a:ext uri="{0D108BD9-81ED-4DB2-BD59-A6C34878D82A}">
                    <a16:rowId xmlns:a16="http://schemas.microsoft.com/office/drawing/2014/main" val="1522564701"/>
                  </a:ext>
                </a:extLst>
              </a:tr>
              <a:tr h="242006">
                <a:tc>
                  <a:txBody>
                    <a:bodyPr/>
                    <a:lstStyle/>
                    <a:p>
                      <a:pPr algn="ctr"/>
                      <a:r>
                        <a:rPr lang="en-SG" sz="900" b="1">
                          <a:solidFill>
                            <a:schemeClr val="tx1"/>
                          </a:solidFill>
                          <a:latin typeface="Times New Roman" panose="02020603050405020304" pitchFamily="18" charset="0"/>
                          <a:cs typeface="Times New Roman" panose="02020603050405020304" pitchFamily="18" charset="0"/>
                        </a:rPr>
                        <a:t>1800</a:t>
                      </a:r>
                    </a:p>
                  </a:txBody>
                  <a:tcPr anchor="ctr"/>
                </a:tc>
                <a:tc>
                  <a:txBody>
                    <a:bodyPr/>
                    <a:lstStyle/>
                    <a:p>
                      <a:pPr algn="ctr"/>
                      <a:r>
                        <a:rPr lang="en-SG" sz="900">
                          <a:solidFill>
                            <a:schemeClr val="tx1"/>
                          </a:solidFill>
                          <a:latin typeface="Times New Roman" panose="02020603050405020304" pitchFamily="18" charset="0"/>
                          <a:cs typeface="Times New Roman" panose="02020603050405020304" pitchFamily="18" charset="0"/>
                        </a:rPr>
                        <a:t>Closing</a:t>
                      </a:r>
                    </a:p>
                  </a:txBody>
                  <a:tcPr anchor="ctr"/>
                </a:tc>
                <a:extLst>
                  <a:ext uri="{0D108BD9-81ED-4DB2-BD59-A6C34878D82A}">
                    <a16:rowId xmlns:a16="http://schemas.microsoft.com/office/drawing/2014/main" val="2533852188"/>
                  </a:ext>
                </a:extLst>
              </a:tr>
            </a:tbl>
          </a:graphicData>
        </a:graphic>
      </p:graphicFrame>
      <p:sp>
        <p:nvSpPr>
          <p:cNvPr id="31" name="TextBox 30">
            <a:extLst>
              <a:ext uri="{FF2B5EF4-FFF2-40B4-BE49-F238E27FC236}">
                <a16:creationId xmlns:a16="http://schemas.microsoft.com/office/drawing/2014/main" id="{9B87A712-4C16-44B5-B270-0A219139A7C4}"/>
              </a:ext>
            </a:extLst>
          </p:cNvPr>
          <p:cNvSpPr txBox="1"/>
          <p:nvPr/>
        </p:nvSpPr>
        <p:spPr>
          <a:xfrm>
            <a:off x="3326481" y="2147491"/>
            <a:ext cx="4119564" cy="1569660"/>
          </a:xfrm>
          <a:prstGeom prst="rect">
            <a:avLst/>
          </a:prstGeom>
          <a:solidFill>
            <a:srgbClr val="F3F3F3"/>
          </a:solidFill>
          <a:ln>
            <a:solidFill>
              <a:srgbClr val="F3F3F3"/>
            </a:solidFill>
          </a:ln>
        </p:spPr>
        <p:txBody>
          <a:bodyPr wrap="square" rtlCol="0">
            <a:spAutoFit/>
          </a:bodyPr>
          <a:lstStyle/>
          <a:p>
            <a:pPr algn="just" rtl="0" fontAlgn="base"/>
            <a:r>
              <a:rPr lang="en-US" sz="1200" b="1" i="0">
                <a:solidFill>
                  <a:srgbClr val="000000"/>
                </a:solidFill>
                <a:effectLst/>
                <a:latin typeface="Times" pitchFamily="2" charset="0"/>
              </a:rPr>
              <a:t>Scheduling</a:t>
            </a:r>
            <a:endParaRPr lang="en-US" sz="1200" b="0" i="0">
              <a:solidFill>
                <a:srgbClr val="000000"/>
              </a:solidFill>
              <a:effectLst/>
              <a:latin typeface="Times" pitchFamily="2" charset="0"/>
            </a:endParaRPr>
          </a:p>
          <a:p>
            <a:pPr algn="just" rtl="0" fontAlgn="base"/>
            <a:r>
              <a:rPr lang="en-US" sz="1200" b="0" i="0">
                <a:solidFill>
                  <a:srgbClr val="000000"/>
                </a:solidFill>
                <a:effectLst/>
                <a:latin typeface="Times" pitchFamily="2" charset="0"/>
              </a:rPr>
              <a:t>As shown above, we intend for the programme run on a </a:t>
            </a:r>
            <a:r>
              <a:rPr lang="en-US" sz="1200" b="1" i="0">
                <a:solidFill>
                  <a:srgbClr val="9D1156"/>
                </a:solidFill>
                <a:effectLst/>
                <a:latin typeface="Times" pitchFamily="2" charset="0"/>
              </a:rPr>
              <a:t>bi-weekly schedule</a:t>
            </a:r>
            <a:r>
              <a:rPr lang="en-US" sz="1200" b="0" i="0">
                <a:solidFill>
                  <a:srgbClr val="9D1156"/>
                </a:solidFill>
                <a:effectLst/>
                <a:latin typeface="Times" pitchFamily="2" charset="0"/>
              </a:rPr>
              <a:t> </a:t>
            </a:r>
            <a:r>
              <a:rPr lang="en-US" sz="1200" b="0" i="0">
                <a:solidFill>
                  <a:srgbClr val="000000"/>
                </a:solidFill>
                <a:effectLst/>
                <a:latin typeface="Times" pitchFamily="2" charset="0"/>
              </a:rPr>
              <a:t>(i.e., 2</a:t>
            </a:r>
            <a:r>
              <a:rPr lang="en-US" sz="1200" b="0" i="0" baseline="30000">
                <a:solidFill>
                  <a:srgbClr val="000000"/>
                </a:solidFill>
                <a:effectLst/>
                <a:latin typeface="Times" pitchFamily="2" charset="0"/>
              </a:rPr>
              <a:t>nd</a:t>
            </a:r>
            <a:r>
              <a:rPr lang="en-US" sz="1200" b="0" i="0">
                <a:solidFill>
                  <a:srgbClr val="000000"/>
                </a:solidFill>
                <a:effectLst/>
                <a:latin typeface="Times" pitchFamily="2" charset="0"/>
              </a:rPr>
              <a:t> and 4</a:t>
            </a:r>
            <a:r>
              <a:rPr lang="en-US" sz="1200" b="0" i="0" baseline="30000">
                <a:solidFill>
                  <a:srgbClr val="000000"/>
                </a:solidFill>
                <a:effectLst/>
                <a:latin typeface="Times" pitchFamily="2" charset="0"/>
              </a:rPr>
              <a:t>th</a:t>
            </a:r>
            <a:r>
              <a:rPr lang="en-US" sz="1200" b="0" i="0">
                <a:solidFill>
                  <a:srgbClr val="000000"/>
                </a:solidFill>
                <a:effectLst/>
                <a:latin typeface="Times" pitchFamily="2" charset="0"/>
              </a:rPr>
              <a:t> Saturday every month). Preparation works such as menu finalization and chef rostering will be conducted over the week prior to the actual cooking </a:t>
            </a:r>
            <a:r>
              <a:rPr lang="en-US" sz="1200">
                <a:latin typeface="Times" pitchFamily="2" charset="0"/>
              </a:rPr>
              <a:t>day.</a:t>
            </a:r>
            <a:r>
              <a:rPr lang="en-US" sz="1200" b="0" i="0">
                <a:solidFill>
                  <a:srgbClr val="000000"/>
                </a:solidFill>
                <a:effectLst/>
                <a:latin typeface="Times" pitchFamily="2" charset="0"/>
              </a:rPr>
              <a:t> </a:t>
            </a:r>
          </a:p>
          <a:p>
            <a:pPr algn="just" rtl="0" fontAlgn="base"/>
            <a:endParaRPr lang="en-US" sz="1200">
              <a:latin typeface="Times" pitchFamily="2" charset="0"/>
            </a:endParaRPr>
          </a:p>
          <a:p>
            <a:pPr algn="just" rtl="0" fontAlgn="base"/>
            <a:r>
              <a:rPr lang="en-US" sz="1200" b="0" i="0">
                <a:solidFill>
                  <a:srgbClr val="000000"/>
                </a:solidFill>
                <a:effectLst/>
                <a:latin typeface="Times" pitchFamily="2" charset="0"/>
              </a:rPr>
              <a:t>On the day of the programme, there will be </a:t>
            </a:r>
            <a:r>
              <a:rPr lang="en-US" sz="1200" b="1" i="0">
                <a:solidFill>
                  <a:srgbClr val="9D1156"/>
                </a:solidFill>
                <a:effectLst/>
                <a:latin typeface="Times" pitchFamily="2" charset="0"/>
              </a:rPr>
              <a:t>2 food distribution sessions</a:t>
            </a:r>
            <a:r>
              <a:rPr lang="en-US" sz="1200" i="0">
                <a:solidFill>
                  <a:srgbClr val="000000"/>
                </a:solidFill>
                <a:effectLst/>
                <a:latin typeface="Times" pitchFamily="2" charset="0"/>
              </a:rPr>
              <a:t> (</a:t>
            </a:r>
            <a:r>
              <a:rPr lang="en-US" sz="1200" b="0" i="0">
                <a:solidFill>
                  <a:srgbClr val="000000"/>
                </a:solidFill>
                <a:effectLst/>
                <a:latin typeface="Times" pitchFamily="2" charset="0"/>
              </a:rPr>
              <a:t>1200 for early lunch and 1400 for late lunch).</a:t>
            </a:r>
          </a:p>
        </p:txBody>
      </p:sp>
      <p:pic>
        <p:nvPicPr>
          <p:cNvPr id="9" name="Picture 8" descr="A picture containing chart&#10;&#10;Description automatically generated">
            <a:extLst>
              <a:ext uri="{FF2B5EF4-FFF2-40B4-BE49-F238E27FC236}">
                <a16:creationId xmlns:a16="http://schemas.microsoft.com/office/drawing/2014/main" id="{E071B913-C578-447B-A062-609C9F5835E3}"/>
              </a:ext>
            </a:extLst>
          </p:cNvPr>
          <p:cNvPicPr>
            <a:picLocks noChangeAspect="1"/>
          </p:cNvPicPr>
          <p:nvPr/>
        </p:nvPicPr>
        <p:blipFill>
          <a:blip r:embed="rId2"/>
          <a:stretch>
            <a:fillRect/>
          </a:stretch>
        </p:blipFill>
        <p:spPr>
          <a:xfrm>
            <a:off x="7436438" y="2328215"/>
            <a:ext cx="1695445" cy="1766087"/>
          </a:xfrm>
          <a:prstGeom prst="rect">
            <a:avLst/>
          </a:prstGeom>
        </p:spPr>
      </p:pic>
      <p:sp>
        <p:nvSpPr>
          <p:cNvPr id="18" name="TextBox 17">
            <a:extLst>
              <a:ext uri="{FF2B5EF4-FFF2-40B4-BE49-F238E27FC236}">
                <a16:creationId xmlns:a16="http://schemas.microsoft.com/office/drawing/2014/main" id="{E8999591-80F5-4491-A726-792E33A15236}"/>
              </a:ext>
            </a:extLst>
          </p:cNvPr>
          <p:cNvSpPr txBox="1"/>
          <p:nvPr/>
        </p:nvSpPr>
        <p:spPr>
          <a:xfrm>
            <a:off x="3326481" y="3957458"/>
            <a:ext cx="4119564" cy="830997"/>
          </a:xfrm>
          <a:prstGeom prst="rect">
            <a:avLst/>
          </a:prstGeom>
          <a:solidFill>
            <a:srgbClr val="F3F3F3"/>
          </a:solidFill>
          <a:ln>
            <a:solidFill>
              <a:srgbClr val="F3F3F3"/>
            </a:solidFill>
          </a:ln>
        </p:spPr>
        <p:txBody>
          <a:bodyPr wrap="square" rtlCol="0">
            <a:spAutoFit/>
          </a:bodyPr>
          <a:lstStyle/>
          <a:p>
            <a:pPr algn="just" rtl="0" fontAlgn="base"/>
            <a:r>
              <a:rPr lang="en-US" sz="1200" b="1" i="0">
                <a:solidFill>
                  <a:srgbClr val="000000"/>
                </a:solidFill>
                <a:effectLst/>
                <a:latin typeface="Times" pitchFamily="2" charset="0"/>
              </a:rPr>
              <a:t>Menu</a:t>
            </a:r>
          </a:p>
          <a:p>
            <a:pPr algn="just" rtl="0" fontAlgn="base"/>
            <a:r>
              <a:rPr lang="en-US" sz="1200">
                <a:latin typeface="Times" pitchFamily="2" charset="0"/>
              </a:rPr>
              <a:t>Food</a:t>
            </a:r>
            <a:r>
              <a:rPr lang="en-US" sz="1200" i="0">
                <a:solidFill>
                  <a:srgbClr val="000000"/>
                </a:solidFill>
                <a:effectLst/>
                <a:latin typeface="Times" pitchFamily="2" charset="0"/>
              </a:rPr>
              <a:t> will be served in accordance with the </a:t>
            </a:r>
            <a:r>
              <a:rPr lang="en-US" sz="1200" b="1" i="0">
                <a:solidFill>
                  <a:srgbClr val="9D1156"/>
                </a:solidFill>
                <a:effectLst/>
                <a:latin typeface="Times" pitchFamily="2" charset="0"/>
              </a:rPr>
              <a:t>My Healthy </a:t>
            </a:r>
            <a:r>
              <a:rPr lang="en-US" sz="1200" b="1">
                <a:solidFill>
                  <a:srgbClr val="9D1156"/>
                </a:solidFill>
                <a:latin typeface="Times" pitchFamily="2" charset="0"/>
              </a:rPr>
              <a:t>P</a:t>
            </a:r>
            <a:r>
              <a:rPr lang="en-US" sz="1200" b="1" i="0">
                <a:solidFill>
                  <a:srgbClr val="9D1156"/>
                </a:solidFill>
                <a:effectLst/>
                <a:latin typeface="Times" pitchFamily="2" charset="0"/>
              </a:rPr>
              <a:t>late</a:t>
            </a:r>
            <a:r>
              <a:rPr lang="en-US" sz="1200" i="0">
                <a:solidFill>
                  <a:srgbClr val="000000"/>
                </a:solidFill>
                <a:effectLst/>
                <a:latin typeface="Times" pitchFamily="2" charset="0"/>
              </a:rPr>
              <a:t> guideline (Fig 4.4), where healthy portions of different food groups are advised for a balanced meal.</a:t>
            </a:r>
          </a:p>
        </p:txBody>
      </p:sp>
      <p:sp>
        <p:nvSpPr>
          <p:cNvPr id="21" name="TextBox 20">
            <a:extLst>
              <a:ext uri="{FF2B5EF4-FFF2-40B4-BE49-F238E27FC236}">
                <a16:creationId xmlns:a16="http://schemas.microsoft.com/office/drawing/2014/main" id="{07156C6E-95FF-4703-A04A-8BB442725A71}"/>
              </a:ext>
            </a:extLst>
          </p:cNvPr>
          <p:cNvSpPr txBox="1"/>
          <p:nvPr/>
        </p:nvSpPr>
        <p:spPr>
          <a:xfrm>
            <a:off x="6783777" y="482693"/>
            <a:ext cx="2312894" cy="200055"/>
          </a:xfrm>
          <a:prstGeom prst="rect">
            <a:avLst/>
          </a:prstGeom>
          <a:noFill/>
          <a:ln>
            <a:solidFill>
              <a:srgbClr val="F3F3F3"/>
            </a:solidFill>
          </a:ln>
        </p:spPr>
        <p:txBody>
          <a:bodyPr wrap="square" rtlCol="0">
            <a:spAutoFit/>
          </a:bodyPr>
          <a:lstStyle/>
          <a:p>
            <a:pPr algn="just"/>
            <a:r>
              <a:rPr lang="en-US" sz="700" b="1" i="1">
                <a:latin typeface="Times New Roman" panose="02020603050405020304" pitchFamily="18" charset="0"/>
                <a:cs typeface="Times New Roman" panose="02020603050405020304" pitchFamily="18" charset="0"/>
              </a:rPr>
              <a:t>Fig 4.6</a:t>
            </a:r>
            <a:r>
              <a:rPr lang="en-US" sz="700" i="1">
                <a:latin typeface="Times New Roman" panose="02020603050405020304" pitchFamily="18" charset="0"/>
                <a:cs typeface="Times New Roman" panose="02020603050405020304" pitchFamily="18" charset="0"/>
              </a:rPr>
              <a:t> “Warm Meals, Warm Hearts” Bi-weekly Schedule</a:t>
            </a:r>
          </a:p>
        </p:txBody>
      </p:sp>
      <p:sp>
        <p:nvSpPr>
          <p:cNvPr id="22" name="TextBox 21">
            <a:extLst>
              <a:ext uri="{FF2B5EF4-FFF2-40B4-BE49-F238E27FC236}">
                <a16:creationId xmlns:a16="http://schemas.microsoft.com/office/drawing/2014/main" id="{CE84FB21-2987-4FED-9D40-760DC5E9494E}"/>
              </a:ext>
            </a:extLst>
          </p:cNvPr>
          <p:cNvSpPr txBox="1"/>
          <p:nvPr/>
        </p:nvSpPr>
        <p:spPr>
          <a:xfrm>
            <a:off x="7558062" y="4209578"/>
            <a:ext cx="1452195" cy="307777"/>
          </a:xfrm>
          <a:prstGeom prst="rect">
            <a:avLst/>
          </a:prstGeom>
          <a:noFill/>
          <a:ln>
            <a:solidFill>
              <a:srgbClr val="F3F3F3"/>
            </a:solidFill>
          </a:ln>
        </p:spPr>
        <p:txBody>
          <a:bodyPr wrap="square" rtlCol="0">
            <a:spAutoFit/>
          </a:bodyPr>
          <a:lstStyle/>
          <a:p>
            <a:pPr algn="just"/>
            <a:r>
              <a:rPr lang="en-US" sz="700" b="1" i="1">
                <a:latin typeface="Times New Roman" panose="02020603050405020304" pitchFamily="18" charset="0"/>
                <a:cs typeface="Times New Roman" panose="02020603050405020304" pitchFamily="18" charset="0"/>
              </a:rPr>
              <a:t>Fig 4.7 </a:t>
            </a:r>
            <a:r>
              <a:rPr lang="en-US" sz="700" i="1">
                <a:latin typeface="Times New Roman" panose="02020603050405020304" pitchFamily="18" charset="0"/>
                <a:cs typeface="Times New Roman" panose="02020603050405020304" pitchFamily="18" charset="0"/>
              </a:rPr>
              <a:t>Health Promotion Board’s “My Healthy Plate”</a:t>
            </a:r>
          </a:p>
        </p:txBody>
      </p:sp>
      <p:grpSp>
        <p:nvGrpSpPr>
          <p:cNvPr id="19" name="Group 18">
            <a:extLst>
              <a:ext uri="{FF2B5EF4-FFF2-40B4-BE49-F238E27FC236}">
                <a16:creationId xmlns:a16="http://schemas.microsoft.com/office/drawing/2014/main" id="{6E1CF38D-DA37-4092-96A9-59DB5AF5EE01}"/>
              </a:ext>
            </a:extLst>
          </p:cNvPr>
          <p:cNvGrpSpPr/>
          <p:nvPr/>
        </p:nvGrpSpPr>
        <p:grpSpPr>
          <a:xfrm>
            <a:off x="6724" y="4892606"/>
            <a:ext cx="9130554" cy="244170"/>
            <a:chOff x="6724" y="4892606"/>
            <a:chExt cx="9130554" cy="244170"/>
          </a:xfrm>
        </p:grpSpPr>
        <p:sp>
          <p:nvSpPr>
            <p:cNvPr id="23" name="Rectangle 22">
              <a:extLst>
                <a:ext uri="{FF2B5EF4-FFF2-40B4-BE49-F238E27FC236}">
                  <a16:creationId xmlns:a16="http://schemas.microsoft.com/office/drawing/2014/main" id="{6A77131C-B14C-4AB6-B656-41A0E1FD3C9D}"/>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24" name="Rectangle 23">
              <a:extLst>
                <a:ext uri="{FF2B5EF4-FFF2-40B4-BE49-F238E27FC236}">
                  <a16:creationId xmlns:a16="http://schemas.microsoft.com/office/drawing/2014/main" id="{6D582EFE-F072-4659-833B-C6D4F2437246}"/>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25" name="Rectangle 24">
              <a:extLst>
                <a:ext uri="{FF2B5EF4-FFF2-40B4-BE49-F238E27FC236}">
                  <a16:creationId xmlns:a16="http://schemas.microsoft.com/office/drawing/2014/main" id="{03B30778-C4AC-4095-A6C4-68C3725BD6B0}"/>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30" name="Rectangle 29">
              <a:extLst>
                <a:ext uri="{FF2B5EF4-FFF2-40B4-BE49-F238E27FC236}">
                  <a16:creationId xmlns:a16="http://schemas.microsoft.com/office/drawing/2014/main" id="{BD8639B2-8F6B-4129-8294-9D3B21FC4C25}"/>
                </a:ext>
              </a:extLst>
            </p:cNvPr>
            <p:cNvSpPr/>
            <p:nvPr/>
          </p:nvSpPr>
          <p:spPr>
            <a:xfrm>
              <a:off x="4568878" y="4894241"/>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Execution Plan</a:t>
              </a:r>
            </a:p>
          </p:txBody>
        </p:sp>
        <p:sp>
          <p:nvSpPr>
            <p:cNvPr id="32" name="Rectangle 31">
              <a:extLst>
                <a:ext uri="{FF2B5EF4-FFF2-40B4-BE49-F238E27FC236}">
                  <a16:creationId xmlns:a16="http://schemas.microsoft.com/office/drawing/2014/main" id="{F2276425-F431-4FF4-8729-EA3FBE260DB2}"/>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33" name="Rectangle 32">
              <a:extLst>
                <a:ext uri="{FF2B5EF4-FFF2-40B4-BE49-F238E27FC236}">
                  <a16:creationId xmlns:a16="http://schemas.microsoft.com/office/drawing/2014/main" id="{D198F965-743B-48E3-B726-789B50C48C03}"/>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362153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878AA51E-1686-AF4D-A82F-E9FB44E347AF}"/>
              </a:ext>
            </a:extLst>
          </p:cNvPr>
          <p:cNvSpPr>
            <a:spLocks noGrp="1"/>
          </p:cNvSpPr>
          <p:nvPr>
            <p:ph sz="quarter" idx="14"/>
          </p:nvPr>
        </p:nvSpPr>
        <p:spPr>
          <a:xfrm>
            <a:off x="0" y="0"/>
            <a:ext cx="3000895"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4.0 Execution </a:t>
            </a:r>
            <a:r>
              <a:rPr lang="en-US" b="0" i="1">
                <a:latin typeface="Times New Roman" panose="02020603050405020304" pitchFamily="18" charset="0"/>
                <a:ea typeface="Calibri"/>
                <a:cs typeface="Times New Roman" panose="02020603050405020304" pitchFamily="18" charset="0"/>
                <a:sym typeface="Calibri"/>
              </a:rPr>
              <a:t>– Proposed Budget</a:t>
            </a:r>
            <a:endParaRPr lang="en-US" b="0" i="1">
              <a:latin typeface="Times New Roman" panose="02020603050405020304" pitchFamily="18" charset="0"/>
              <a:ea typeface="Calibri"/>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ED66562-3736-4692-ABA5-5D050984AB72}"/>
              </a:ext>
            </a:extLst>
          </p:cNvPr>
          <p:cNvGraphicFramePr>
            <a:graphicFrameLocks noGrp="1"/>
          </p:cNvGraphicFramePr>
          <p:nvPr>
            <p:extLst>
              <p:ext uri="{D42A27DB-BD31-4B8C-83A1-F6EECF244321}">
                <p14:modId xmlns:p14="http://schemas.microsoft.com/office/powerpoint/2010/main" val="4178556813"/>
              </p:ext>
            </p:extLst>
          </p:nvPr>
        </p:nvGraphicFramePr>
        <p:xfrm>
          <a:off x="816829" y="669659"/>
          <a:ext cx="2739917" cy="1939507"/>
        </p:xfrm>
        <a:graphic>
          <a:graphicData uri="http://schemas.openxmlformats.org/drawingml/2006/table">
            <a:tbl>
              <a:tblPr firstRow="1" bandRow="1">
                <a:tableStyleId>{21E4AEA4-8DFA-4A89-87EB-49C32662AFE0}</a:tableStyleId>
              </a:tblPr>
              <a:tblGrid>
                <a:gridCol w="2209869">
                  <a:extLst>
                    <a:ext uri="{9D8B030D-6E8A-4147-A177-3AD203B41FA5}">
                      <a16:colId xmlns:a16="http://schemas.microsoft.com/office/drawing/2014/main" val="3686568401"/>
                    </a:ext>
                  </a:extLst>
                </a:gridCol>
                <a:gridCol w="530048">
                  <a:extLst>
                    <a:ext uri="{9D8B030D-6E8A-4147-A177-3AD203B41FA5}">
                      <a16:colId xmlns:a16="http://schemas.microsoft.com/office/drawing/2014/main" val="3899547609"/>
                    </a:ext>
                  </a:extLst>
                </a:gridCol>
              </a:tblGrid>
              <a:tr h="266564">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Item</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anchor="ctr">
                    <a:solidFill>
                      <a:srgbClr val="9D1156"/>
                    </a:solidFill>
                  </a:tcPr>
                </a:tc>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Cost</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anchor="ctr">
                    <a:solidFill>
                      <a:srgbClr val="9D1156"/>
                    </a:solidFill>
                  </a:tcPr>
                </a:tc>
                <a:extLst>
                  <a:ext uri="{0D108BD9-81ED-4DB2-BD59-A6C34878D82A}">
                    <a16:rowId xmlns:a16="http://schemas.microsoft.com/office/drawing/2014/main" val="4265270418"/>
                  </a:ext>
                </a:extLst>
              </a:tr>
              <a:tr h="462207">
                <a:tc>
                  <a:txBody>
                    <a:bodyPr/>
                    <a:lstStyle/>
                    <a:p>
                      <a:pPr algn="l" fontAlgn="b"/>
                      <a:r>
                        <a:rPr lang="en-GB" sz="1000" b="0" u="none" strike="noStrike">
                          <a:solidFill>
                            <a:srgbClr val="000000"/>
                          </a:solidFill>
                          <a:effectLst/>
                          <a:latin typeface="Times New Roman" panose="02020603050405020304" pitchFamily="18" charset="0"/>
                          <a:cs typeface="Times New Roman" panose="02020603050405020304" pitchFamily="18" charset="0"/>
                        </a:rPr>
                        <a:t>  Renovation &amp; Construction</a:t>
                      </a:r>
                    </a:p>
                    <a:p>
                      <a:pPr algn="l" fontAlgn="b"/>
                      <a:r>
                        <a:rPr lang="en-GB" sz="900" b="0" i="1" u="none" strike="noStrike">
                          <a:solidFill>
                            <a:srgbClr val="000000"/>
                          </a:solidFill>
                          <a:effectLst/>
                          <a:latin typeface="Times New Roman" panose="02020603050405020304" pitchFamily="18" charset="0"/>
                          <a:cs typeface="Times New Roman" panose="02020603050405020304" pitchFamily="18" charset="0"/>
                        </a:rPr>
                        <a:t>  Flooring, Ceiling, Gas, Water &amp;</a:t>
                      </a:r>
                    </a:p>
                    <a:p>
                      <a:pPr algn="l" fontAlgn="b"/>
                      <a:r>
                        <a:rPr lang="en-GB" sz="900" b="0" i="1" u="none" strike="noStrike">
                          <a:solidFill>
                            <a:srgbClr val="000000"/>
                          </a:solidFill>
                          <a:effectLst/>
                          <a:latin typeface="Times New Roman" panose="02020603050405020304" pitchFamily="18" charset="0"/>
                          <a:cs typeface="Times New Roman" panose="02020603050405020304" pitchFamily="18" charset="0"/>
                        </a:rPr>
                        <a:t>  Electricity Works</a:t>
                      </a:r>
                    </a:p>
                  </a:txBody>
                  <a:tcPr marL="9525" marR="9525" marT="9525" anchor="ctr"/>
                </a:tc>
                <a:tc>
                  <a:txBody>
                    <a:bodyPr/>
                    <a:lstStyle/>
                    <a:p>
                      <a:pPr algn="ctr" fontAlgn="b"/>
                      <a:r>
                        <a:rPr lang="en-US" sz="1000" b="0" u="none" strike="noStrike">
                          <a:solidFill>
                            <a:srgbClr val="000000"/>
                          </a:solidFill>
                          <a:effectLst/>
                          <a:latin typeface="Times New Roman" panose="02020603050405020304" pitchFamily="18" charset="0"/>
                          <a:cs typeface="Times New Roman" panose="02020603050405020304" pitchFamily="18" charset="0"/>
                        </a:rPr>
                        <a:t>30,000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extLst>
                  <a:ext uri="{0D108BD9-81ED-4DB2-BD59-A6C34878D82A}">
                    <a16:rowId xmlns:a16="http://schemas.microsoft.com/office/drawing/2014/main" val="352846031"/>
                  </a:ext>
                </a:extLst>
              </a:tr>
              <a:tr h="462207">
                <a:tc>
                  <a:txBody>
                    <a:bodyPr/>
                    <a:lstStyle/>
                    <a:p>
                      <a:pPr algn="l" fontAlgn="b"/>
                      <a:r>
                        <a:rPr lang="en-GB" sz="1000" b="0" u="none" strike="noStrike">
                          <a:solidFill>
                            <a:srgbClr val="000000"/>
                          </a:solidFill>
                          <a:effectLst/>
                          <a:latin typeface="Times New Roman" panose="02020603050405020304" pitchFamily="18" charset="0"/>
                          <a:cs typeface="Times New Roman" panose="02020603050405020304" pitchFamily="18" charset="0"/>
                        </a:rPr>
                        <a:t>  Kitchen Set-Up</a:t>
                      </a:r>
                    </a:p>
                    <a:p>
                      <a:pPr algn="l" fontAlgn="b"/>
                      <a:r>
                        <a:rPr lang="en-GB" sz="900" b="0" u="none" strike="noStrike">
                          <a:solidFill>
                            <a:srgbClr val="000000"/>
                          </a:solidFill>
                          <a:effectLst/>
                          <a:latin typeface="Times New Roman" panose="02020603050405020304" pitchFamily="18" charset="0"/>
                          <a:cs typeface="Times New Roman" panose="02020603050405020304" pitchFamily="18" charset="0"/>
                        </a:rPr>
                        <a:t>  </a:t>
                      </a:r>
                      <a:r>
                        <a:rPr lang="en-GB" sz="900" b="0" i="1" u="none" strike="noStrike">
                          <a:solidFill>
                            <a:srgbClr val="000000"/>
                          </a:solidFill>
                          <a:effectLst/>
                          <a:latin typeface="Times New Roman" panose="02020603050405020304" pitchFamily="18" charset="0"/>
                          <a:cs typeface="Times New Roman" panose="02020603050405020304" pitchFamily="18" charset="0"/>
                        </a:rPr>
                        <a:t>Metal Works and Cooking Equipment</a:t>
                      </a:r>
                    </a:p>
                  </a:txBody>
                  <a:tcPr marL="9525" marR="9525" marT="9525" anchor="ctr"/>
                </a:tc>
                <a:tc>
                  <a:txBody>
                    <a:bodyPr/>
                    <a:lstStyle/>
                    <a:p>
                      <a:pPr algn="ctr" fontAlgn="b"/>
                      <a:r>
                        <a:rPr lang="en-US" sz="1000" b="0" u="none" strike="noStrike">
                          <a:solidFill>
                            <a:srgbClr val="000000"/>
                          </a:solidFill>
                          <a:effectLst/>
                          <a:latin typeface="Times New Roman" panose="02020603050405020304" pitchFamily="18" charset="0"/>
                          <a:cs typeface="Times New Roman" panose="02020603050405020304" pitchFamily="18" charset="0"/>
                        </a:rPr>
                        <a:t>10,000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extLst>
                  <a:ext uri="{0D108BD9-81ED-4DB2-BD59-A6C34878D82A}">
                    <a16:rowId xmlns:a16="http://schemas.microsoft.com/office/drawing/2014/main" val="636147236"/>
                  </a:ext>
                </a:extLst>
              </a:tr>
              <a:tr h="462207">
                <a:tc>
                  <a:txBody>
                    <a:bodyPr/>
                    <a:lstStyle/>
                    <a:p>
                      <a:pPr algn="l" fontAlgn="b"/>
                      <a:r>
                        <a:rPr lang="en-US" sz="1000" b="0" u="none" strike="noStrike">
                          <a:solidFill>
                            <a:srgbClr val="000000"/>
                          </a:solidFill>
                          <a:effectLst/>
                          <a:latin typeface="Times New Roman" panose="02020603050405020304" pitchFamily="18" charset="0"/>
                          <a:cs typeface="Times New Roman" panose="02020603050405020304" pitchFamily="18" charset="0"/>
                        </a:rPr>
                        <a:t>  Marketing</a:t>
                      </a:r>
                    </a:p>
                    <a:p>
                      <a:pPr algn="l" fontAlgn="b"/>
                      <a:r>
                        <a:rPr lang="en-US" sz="900" b="0" i="1" u="none" strike="noStrike">
                          <a:solidFill>
                            <a:srgbClr val="000000"/>
                          </a:solidFill>
                          <a:effectLst/>
                          <a:latin typeface="Times New Roman" panose="02020603050405020304" pitchFamily="18" charset="0"/>
                          <a:cs typeface="Times New Roman" panose="02020603050405020304" pitchFamily="18" charset="0"/>
                        </a:rPr>
                        <a:t>  Brochure Printing, Social Media</a:t>
                      </a:r>
                    </a:p>
                  </a:txBody>
                  <a:tcPr marL="9525" marR="9525" marT="9525" anchor="ctr"/>
                </a:tc>
                <a:tc>
                  <a:txBody>
                    <a:bodyPr/>
                    <a:lstStyle/>
                    <a:p>
                      <a:pPr algn="ctr" fontAlgn="b"/>
                      <a:r>
                        <a:rPr lang="en-US" sz="1000" b="0" u="none" strike="noStrike">
                          <a:solidFill>
                            <a:srgbClr val="000000"/>
                          </a:solidFill>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extLst>
                  <a:ext uri="{0D108BD9-81ED-4DB2-BD59-A6C34878D82A}">
                    <a16:rowId xmlns:a16="http://schemas.microsoft.com/office/drawing/2014/main" val="1081154749"/>
                  </a:ext>
                </a:extLst>
              </a:tr>
              <a:tr h="266564">
                <a:tc>
                  <a:txBody>
                    <a:bodyPr/>
                    <a:lstStyle/>
                    <a:p>
                      <a:pPr algn="ctr" fontAlgn="b"/>
                      <a:r>
                        <a:rPr lang="en-SG" sz="1000" b="1" u="none" strike="noStrike">
                          <a:solidFill>
                            <a:srgbClr val="000000"/>
                          </a:solidFill>
                          <a:effectLst/>
                          <a:latin typeface="Times New Roman" panose="02020603050405020304" pitchFamily="18" charset="0"/>
                          <a:cs typeface="Times New Roman" panose="02020603050405020304" pitchFamily="18" charset="0"/>
                        </a:rPr>
                        <a:t>Total</a:t>
                      </a:r>
                      <a:endParaRPr lang="en-US" sz="1000" b="1"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tc>
                  <a:txBody>
                    <a:bodyPr/>
                    <a:lstStyle/>
                    <a:p>
                      <a:pPr algn="ctr" fontAlgn="b"/>
                      <a:r>
                        <a:rPr lang="en-SG" sz="1000" b="1" u="none" strike="noStrike">
                          <a:solidFill>
                            <a:srgbClr val="000000"/>
                          </a:solidFill>
                          <a:effectLst/>
                          <a:latin typeface="Times New Roman" panose="02020603050405020304" pitchFamily="18" charset="0"/>
                          <a:cs typeface="Times New Roman" panose="02020603050405020304" pitchFamily="18" charset="0"/>
                        </a:rPr>
                        <a:t>41,000</a:t>
                      </a:r>
                      <a:endParaRPr lang="en-US" sz="1000" b="1"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extLst>
                  <a:ext uri="{0D108BD9-81ED-4DB2-BD59-A6C34878D82A}">
                    <a16:rowId xmlns:a16="http://schemas.microsoft.com/office/drawing/2014/main" val="1555884746"/>
                  </a:ext>
                </a:extLst>
              </a:tr>
            </a:tbl>
          </a:graphicData>
        </a:graphic>
      </p:graphicFrame>
      <p:sp>
        <p:nvSpPr>
          <p:cNvPr id="6" name="Rectangle 5">
            <a:extLst>
              <a:ext uri="{FF2B5EF4-FFF2-40B4-BE49-F238E27FC236}">
                <a16:creationId xmlns:a16="http://schemas.microsoft.com/office/drawing/2014/main" id="{C4D23925-F1CA-438A-88C4-7FFA43AE3048}"/>
              </a:ext>
            </a:extLst>
          </p:cNvPr>
          <p:cNvSpPr/>
          <p:nvPr/>
        </p:nvSpPr>
        <p:spPr>
          <a:xfrm>
            <a:off x="3813724" y="1126374"/>
            <a:ext cx="4637752" cy="1187421"/>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SG" sz="1200">
                <a:solidFill>
                  <a:schemeClr val="tx1"/>
                </a:solidFill>
                <a:latin typeface="+mj-lt"/>
              </a:rPr>
              <a:t>The setup and construction of the kitchen on the rooftop carpark at Block 632A/B is estimated to cost around </a:t>
            </a:r>
            <a:r>
              <a:rPr lang="en-SG" sz="1200" b="1">
                <a:solidFill>
                  <a:srgbClr val="9D1156"/>
                </a:solidFill>
                <a:latin typeface="+mj-lt"/>
              </a:rPr>
              <a:t>$30,000</a:t>
            </a:r>
            <a:r>
              <a:rPr lang="en-SG" sz="1200">
                <a:solidFill>
                  <a:schemeClr val="tx1"/>
                </a:solidFill>
                <a:latin typeface="+mj-lt"/>
              </a:rPr>
              <a:t>.</a:t>
            </a:r>
          </a:p>
          <a:p>
            <a:pPr algn="just"/>
            <a:r>
              <a:rPr lang="en-SG" sz="1200">
                <a:solidFill>
                  <a:schemeClr val="tx1"/>
                </a:solidFill>
                <a:latin typeface="+mj-lt"/>
              </a:rPr>
              <a:t>Professional cooking appliances and equipment will incur another </a:t>
            </a:r>
            <a:r>
              <a:rPr lang="en-SG" sz="1200" b="1">
                <a:solidFill>
                  <a:srgbClr val="9D1156"/>
                </a:solidFill>
                <a:latin typeface="+mj-lt"/>
              </a:rPr>
              <a:t>$10,000</a:t>
            </a:r>
            <a:r>
              <a:rPr lang="en-SG" sz="1200">
                <a:solidFill>
                  <a:srgbClr val="9D1156"/>
                </a:solidFill>
                <a:latin typeface="+mj-lt"/>
              </a:rPr>
              <a:t> </a:t>
            </a:r>
            <a:r>
              <a:rPr lang="en-SG" sz="1200">
                <a:solidFill>
                  <a:schemeClr val="tx1"/>
                </a:solidFill>
                <a:latin typeface="+mj-lt"/>
              </a:rPr>
              <a:t>(Ho, 2016).</a:t>
            </a:r>
          </a:p>
          <a:p>
            <a:pPr algn="just"/>
            <a:r>
              <a:rPr lang="en-SG" sz="1200">
                <a:solidFill>
                  <a:schemeClr val="tx1"/>
                </a:solidFill>
                <a:latin typeface="+mj-lt"/>
              </a:rPr>
              <a:t>A one-time marketing effort through door-to-door promotions and social media is estimated to cost about </a:t>
            </a:r>
            <a:r>
              <a:rPr lang="en-SG" sz="1200" b="1">
                <a:solidFill>
                  <a:srgbClr val="9D1156"/>
                </a:solidFill>
                <a:latin typeface="+mj-lt"/>
              </a:rPr>
              <a:t>$1,000</a:t>
            </a:r>
            <a:r>
              <a:rPr lang="en-SG" sz="1200">
                <a:solidFill>
                  <a:schemeClr val="tx1"/>
                </a:solidFill>
                <a:latin typeface="+mj-lt"/>
              </a:rPr>
              <a:t>.</a:t>
            </a:r>
          </a:p>
        </p:txBody>
      </p:sp>
      <p:sp>
        <p:nvSpPr>
          <p:cNvPr id="14" name="Rectangle 13">
            <a:extLst>
              <a:ext uri="{FF2B5EF4-FFF2-40B4-BE49-F238E27FC236}">
                <a16:creationId xmlns:a16="http://schemas.microsoft.com/office/drawing/2014/main" id="{E0BC02D5-1981-453F-96A0-2FC1B4349E3B}"/>
              </a:ext>
            </a:extLst>
          </p:cNvPr>
          <p:cNvSpPr/>
          <p:nvPr/>
        </p:nvSpPr>
        <p:spPr>
          <a:xfrm>
            <a:off x="3813724" y="3412076"/>
            <a:ext cx="4637752" cy="1269481"/>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SG" sz="1200">
                <a:solidFill>
                  <a:schemeClr val="tx1"/>
                </a:solidFill>
                <a:latin typeface="+mj-lt"/>
              </a:rPr>
              <a:t>For each session, raw ingredients is estimated at </a:t>
            </a:r>
            <a:r>
              <a:rPr lang="en-SG" sz="1200" b="1">
                <a:solidFill>
                  <a:srgbClr val="9D1156"/>
                </a:solidFill>
                <a:latin typeface="+mj-lt"/>
              </a:rPr>
              <a:t>$2</a:t>
            </a:r>
            <a:r>
              <a:rPr lang="en-SG" sz="1200">
                <a:solidFill>
                  <a:schemeClr val="tx1"/>
                </a:solidFill>
                <a:latin typeface="+mj-lt"/>
              </a:rPr>
              <a:t> per pax (Straits Clan, 2018)</a:t>
            </a:r>
          </a:p>
          <a:p>
            <a:pPr algn="just"/>
            <a:r>
              <a:rPr lang="en-SG" sz="1200">
                <a:solidFill>
                  <a:schemeClr val="tx1"/>
                </a:solidFill>
                <a:latin typeface="+mj-lt"/>
              </a:rPr>
              <a:t>Neo Garden’s manpower costs for delivery logistics and kitchen management is estimated at </a:t>
            </a:r>
            <a:r>
              <a:rPr lang="en-SG" sz="1200" b="1">
                <a:solidFill>
                  <a:srgbClr val="9D1156"/>
                </a:solidFill>
                <a:latin typeface="+mj-lt"/>
              </a:rPr>
              <a:t>$200</a:t>
            </a:r>
            <a:r>
              <a:rPr lang="en-SG" sz="1200">
                <a:solidFill>
                  <a:schemeClr val="tx1"/>
                </a:solidFill>
                <a:latin typeface="+mj-lt"/>
              </a:rPr>
              <a:t>.</a:t>
            </a:r>
          </a:p>
          <a:p>
            <a:pPr algn="just"/>
            <a:r>
              <a:rPr lang="en-SG" sz="1200">
                <a:solidFill>
                  <a:schemeClr val="tx1"/>
                </a:solidFill>
                <a:latin typeface="+mj-lt"/>
              </a:rPr>
              <a:t>Gas and Electricity for each 4 hour session is estimated at </a:t>
            </a:r>
            <a:r>
              <a:rPr lang="en-SG" sz="1200" b="1">
                <a:solidFill>
                  <a:srgbClr val="9D1156"/>
                </a:solidFill>
                <a:latin typeface="+mj-lt"/>
              </a:rPr>
              <a:t>$50</a:t>
            </a:r>
            <a:r>
              <a:rPr lang="en-SG" sz="1200">
                <a:solidFill>
                  <a:schemeClr val="tx1"/>
                </a:solidFill>
                <a:latin typeface="+mj-lt"/>
              </a:rPr>
              <a:t>, with disposable food packaging and cutlery estimated at </a:t>
            </a:r>
            <a:r>
              <a:rPr lang="en-SG" sz="1200" b="1">
                <a:solidFill>
                  <a:srgbClr val="9D1156"/>
                </a:solidFill>
                <a:latin typeface="+mj-lt"/>
              </a:rPr>
              <a:t>$90</a:t>
            </a:r>
            <a:r>
              <a:rPr lang="en-SG" sz="1200">
                <a:solidFill>
                  <a:schemeClr val="tx1"/>
                </a:solidFill>
                <a:latin typeface="+mj-lt"/>
              </a:rPr>
              <a:t>.</a:t>
            </a:r>
          </a:p>
        </p:txBody>
      </p:sp>
      <p:graphicFrame>
        <p:nvGraphicFramePr>
          <p:cNvPr id="15" name="Table 4">
            <a:extLst>
              <a:ext uri="{FF2B5EF4-FFF2-40B4-BE49-F238E27FC236}">
                <a16:creationId xmlns:a16="http://schemas.microsoft.com/office/drawing/2014/main" id="{7E16D5A2-A1C0-400F-8212-9BD2E96D02A8}"/>
              </a:ext>
            </a:extLst>
          </p:cNvPr>
          <p:cNvGraphicFramePr>
            <a:graphicFrameLocks noGrp="1"/>
          </p:cNvGraphicFramePr>
          <p:nvPr>
            <p:extLst>
              <p:ext uri="{D42A27DB-BD31-4B8C-83A1-F6EECF244321}">
                <p14:modId xmlns:p14="http://schemas.microsoft.com/office/powerpoint/2010/main" val="2762128644"/>
              </p:ext>
            </p:extLst>
          </p:nvPr>
        </p:nvGraphicFramePr>
        <p:xfrm>
          <a:off x="816829" y="3075735"/>
          <a:ext cx="2739917" cy="1520190"/>
        </p:xfrm>
        <a:graphic>
          <a:graphicData uri="http://schemas.openxmlformats.org/drawingml/2006/table">
            <a:tbl>
              <a:tblPr firstRow="1" bandRow="1">
                <a:tableStyleId>{21E4AEA4-8DFA-4A89-87EB-49C32662AFE0}</a:tableStyleId>
              </a:tblPr>
              <a:tblGrid>
                <a:gridCol w="2179618">
                  <a:extLst>
                    <a:ext uri="{9D8B030D-6E8A-4147-A177-3AD203B41FA5}">
                      <a16:colId xmlns:a16="http://schemas.microsoft.com/office/drawing/2014/main" val="3686568401"/>
                    </a:ext>
                  </a:extLst>
                </a:gridCol>
                <a:gridCol w="560299">
                  <a:extLst>
                    <a:ext uri="{9D8B030D-6E8A-4147-A177-3AD203B41FA5}">
                      <a16:colId xmlns:a16="http://schemas.microsoft.com/office/drawing/2014/main" val="3899547609"/>
                    </a:ext>
                  </a:extLst>
                </a:gridCol>
              </a:tblGrid>
              <a:tr h="143885">
                <a:tc>
                  <a:txBody>
                    <a:bodyPr/>
                    <a:lstStyle/>
                    <a:p>
                      <a:pPr algn="ctr" fontAlgn="b"/>
                      <a:r>
                        <a:rPr lang="en-SG" sz="1000" b="1" u="none" strike="noStrike">
                          <a:solidFill>
                            <a:schemeClr val="bg1"/>
                          </a:solidFill>
                          <a:effectLst/>
                          <a:latin typeface="Times New Roman" panose="02020603050405020304" pitchFamily="18" charset="0"/>
                          <a:cs typeface="Times New Roman" panose="02020603050405020304" pitchFamily="18" charset="0"/>
                        </a:rPr>
                        <a:t>Item</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anchor="ctr">
                    <a:solidFill>
                      <a:srgbClr val="9D1156"/>
                    </a:solidFill>
                  </a:tcPr>
                </a:tc>
                <a:tc>
                  <a:txBody>
                    <a:bodyPr/>
                    <a:lstStyle/>
                    <a:p>
                      <a:pPr algn="ctr" fontAlgn="b"/>
                      <a:r>
                        <a:rPr lang="en-SG" sz="1000" b="1" u="none" strike="noStrike">
                          <a:solidFill>
                            <a:schemeClr val="bg1"/>
                          </a:solidFill>
                          <a:effectLst/>
                          <a:latin typeface="Times New Roman" panose="02020603050405020304" pitchFamily="18" charset="0"/>
                          <a:cs typeface="Times New Roman" panose="02020603050405020304" pitchFamily="18" charset="0"/>
                        </a:rPr>
                        <a:t>Cost</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anchor="ctr">
                    <a:solidFill>
                      <a:srgbClr val="9D1156"/>
                    </a:solidFill>
                  </a:tcPr>
                </a:tc>
                <a:extLst>
                  <a:ext uri="{0D108BD9-81ED-4DB2-BD59-A6C34878D82A}">
                    <a16:rowId xmlns:a16="http://schemas.microsoft.com/office/drawing/2014/main" val="2243860891"/>
                  </a:ext>
                </a:extLst>
              </a:tr>
              <a:tr h="143885">
                <a:tc>
                  <a:txBody>
                    <a:bodyPr/>
                    <a:lstStyle/>
                    <a:p>
                      <a:pPr algn="l" fontAlgn="b"/>
                      <a:r>
                        <a:rPr lang="en-US" sz="1000" b="0" u="none" strike="noStrike">
                          <a:solidFill>
                            <a:srgbClr val="000000"/>
                          </a:solidFill>
                          <a:effectLst/>
                          <a:latin typeface="Times New Roman" panose="02020603050405020304" pitchFamily="18" charset="0"/>
                          <a:cs typeface="Times New Roman" panose="02020603050405020304" pitchFamily="18" charset="0"/>
                        </a:rPr>
                        <a:t>  Raw Ingredients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tc>
                  <a:txBody>
                    <a:bodyPr/>
                    <a:lstStyle/>
                    <a:p>
                      <a:pPr algn="ctr" fontAlgn="b"/>
                      <a:r>
                        <a:rPr lang="en-US" sz="1000" b="0" u="none" strike="noStrike">
                          <a:solidFill>
                            <a:srgbClr val="000000"/>
                          </a:solidFill>
                          <a:effectLst/>
                          <a:latin typeface="Times New Roman" panose="02020603050405020304" pitchFamily="18" charset="0"/>
                          <a:cs typeface="Times New Roman" panose="02020603050405020304" pitchFamily="18" charset="0"/>
                        </a:rPr>
                        <a:t>1,800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extLst>
                  <a:ext uri="{0D108BD9-81ED-4DB2-BD59-A6C34878D82A}">
                    <a16:rowId xmlns:a16="http://schemas.microsoft.com/office/drawing/2014/main" val="4265270418"/>
                  </a:ext>
                </a:extLst>
              </a:tr>
              <a:tr h="238929">
                <a:tc>
                  <a:txBody>
                    <a:bodyPr/>
                    <a:lstStyle/>
                    <a:p>
                      <a:pPr algn="l" fontAlgn="b"/>
                      <a:r>
                        <a:rPr lang="en-US" sz="1000" b="0" u="none" strike="noStrike">
                          <a:solidFill>
                            <a:srgbClr val="000000"/>
                          </a:solidFill>
                          <a:effectLst/>
                          <a:latin typeface="Times New Roman" panose="02020603050405020304" pitchFamily="18" charset="0"/>
                          <a:cs typeface="Times New Roman" panose="02020603050405020304" pitchFamily="18" charset="0"/>
                        </a:rPr>
                        <a:t>  Manpower</a:t>
                      </a:r>
                    </a:p>
                    <a:p>
                      <a:pPr algn="l" fontAlgn="b"/>
                      <a:r>
                        <a:rPr lang="en-US" sz="900" b="0" i="1" u="none" strike="noStrike">
                          <a:solidFill>
                            <a:srgbClr val="000000"/>
                          </a:solidFill>
                          <a:effectLst/>
                          <a:latin typeface="Times New Roman" panose="02020603050405020304" pitchFamily="18" charset="0"/>
                          <a:cs typeface="Times New Roman" panose="02020603050405020304" pitchFamily="18" charset="0"/>
                        </a:rPr>
                        <a:t>  Delivery Logistics &amp; Kitchen Management</a:t>
                      </a:r>
                    </a:p>
                  </a:txBody>
                  <a:tcPr marL="9525" marR="9525" marT="9525" anchor="ctr"/>
                </a:tc>
                <a:tc>
                  <a:txBody>
                    <a:bodyPr/>
                    <a:lstStyle/>
                    <a:p>
                      <a:pPr algn="ctr" fontAlgn="b"/>
                      <a:r>
                        <a:rPr lang="en-US" sz="1000" b="0" u="none" strike="noStrike">
                          <a:solidFill>
                            <a:srgbClr val="000000"/>
                          </a:solidFill>
                          <a:effectLst/>
                          <a:latin typeface="Times New Roman" panose="02020603050405020304" pitchFamily="18" charset="0"/>
                          <a:cs typeface="Times New Roman" panose="02020603050405020304" pitchFamily="18" charset="0"/>
                        </a:rPr>
                        <a:t>200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extLst>
                  <a:ext uri="{0D108BD9-81ED-4DB2-BD59-A6C34878D82A}">
                    <a16:rowId xmlns:a16="http://schemas.microsoft.com/office/drawing/2014/main" val="352846031"/>
                  </a:ext>
                </a:extLst>
              </a:tr>
              <a:tr h="143885">
                <a:tc>
                  <a:txBody>
                    <a:bodyPr/>
                    <a:lstStyle/>
                    <a:p>
                      <a:pPr algn="l" fontAlgn="b"/>
                      <a:r>
                        <a:rPr lang="en-US" sz="1000" b="0" u="none" strike="noStrike">
                          <a:solidFill>
                            <a:srgbClr val="000000"/>
                          </a:solidFill>
                          <a:effectLst/>
                          <a:latin typeface="Times New Roman" panose="02020603050405020304" pitchFamily="18" charset="0"/>
                          <a:cs typeface="Times New Roman" panose="02020603050405020304" pitchFamily="18" charset="0"/>
                        </a:rPr>
                        <a:t>  Gas &amp; Electricity </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tc>
                  <a:txBody>
                    <a:bodyPr/>
                    <a:lstStyle/>
                    <a:p>
                      <a:pPr algn="ctr" fontAlgn="b"/>
                      <a:r>
                        <a:rPr lang="en-US" sz="1000" b="0" u="none" strike="noStrike">
                          <a:solidFill>
                            <a:srgbClr val="000000"/>
                          </a:solidFill>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extLst>
                  <a:ext uri="{0D108BD9-81ED-4DB2-BD59-A6C34878D82A}">
                    <a16:rowId xmlns:a16="http://schemas.microsoft.com/office/drawing/2014/main" val="636147236"/>
                  </a:ext>
                </a:extLst>
              </a:tr>
              <a:tr h="238929">
                <a:tc>
                  <a:txBody>
                    <a:bodyPr/>
                    <a:lstStyle/>
                    <a:p>
                      <a:pPr algn="l" fontAlgn="b"/>
                      <a:r>
                        <a:rPr lang="en-US" sz="1000" b="0" u="none" strike="noStrike">
                          <a:solidFill>
                            <a:srgbClr val="000000"/>
                          </a:solidFill>
                          <a:effectLst/>
                          <a:latin typeface="Times New Roman" panose="02020603050405020304" pitchFamily="18" charset="0"/>
                          <a:cs typeface="Times New Roman" panose="02020603050405020304" pitchFamily="18" charset="0"/>
                        </a:rPr>
                        <a:t>  Expendables</a:t>
                      </a:r>
                    </a:p>
                    <a:p>
                      <a:pPr algn="l" fontAlgn="b"/>
                      <a:r>
                        <a:rPr lang="en-US" sz="900" b="0" i="1" u="none" strike="noStrike">
                          <a:solidFill>
                            <a:srgbClr val="000000"/>
                          </a:solidFill>
                          <a:effectLst/>
                          <a:latin typeface="Times New Roman" panose="02020603050405020304" pitchFamily="18" charset="0"/>
                          <a:cs typeface="Times New Roman" panose="02020603050405020304" pitchFamily="18" charset="0"/>
                        </a:rPr>
                        <a:t>  Packaging and Cutlery for 900 pax</a:t>
                      </a:r>
                    </a:p>
                  </a:txBody>
                  <a:tcPr marL="9525" marR="9525" marT="9525" anchor="ctr"/>
                </a:tc>
                <a:tc>
                  <a:txBody>
                    <a:bodyPr/>
                    <a:lstStyle/>
                    <a:p>
                      <a:pPr algn="ctr" fontAlgn="b"/>
                      <a:r>
                        <a:rPr lang="en-US" sz="1000" b="0" u="none" strike="noStrike">
                          <a:solidFill>
                            <a:srgbClr val="000000"/>
                          </a:solidFill>
                          <a:effectLst/>
                          <a:latin typeface="Times New Roman" panose="02020603050405020304" pitchFamily="18" charset="0"/>
                          <a:cs typeface="Times New Roman" panose="02020603050405020304" pitchFamily="18" charset="0"/>
                        </a:rPr>
                        <a:t>90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extLst>
                  <a:ext uri="{0D108BD9-81ED-4DB2-BD59-A6C34878D82A}">
                    <a16:rowId xmlns:a16="http://schemas.microsoft.com/office/drawing/2014/main" val="1081154749"/>
                  </a:ext>
                </a:extLst>
              </a:tr>
              <a:tr h="143885">
                <a:tc>
                  <a:txBody>
                    <a:bodyPr/>
                    <a:lstStyle/>
                    <a:p>
                      <a:pPr algn="ctr" fontAlgn="b"/>
                      <a:r>
                        <a:rPr lang="en-SG" sz="1000" b="1" u="none" strike="noStrike">
                          <a:solidFill>
                            <a:srgbClr val="000000"/>
                          </a:solidFill>
                          <a:effectLst/>
                          <a:latin typeface="Times New Roman" panose="02020603050405020304" pitchFamily="18" charset="0"/>
                          <a:cs typeface="Times New Roman" panose="02020603050405020304" pitchFamily="18" charset="0"/>
                        </a:rPr>
                        <a:t>Total</a:t>
                      </a:r>
                      <a:endParaRPr lang="en-US" sz="1000" b="1"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tc>
                  <a:txBody>
                    <a:bodyPr/>
                    <a:lstStyle/>
                    <a:p>
                      <a:pPr algn="ctr" fontAlgn="b"/>
                      <a:r>
                        <a:rPr lang="en-SG" sz="1000" b="1" u="none" strike="noStrike">
                          <a:solidFill>
                            <a:srgbClr val="000000"/>
                          </a:solidFill>
                          <a:effectLst/>
                          <a:latin typeface="Times New Roman" panose="02020603050405020304" pitchFamily="18" charset="0"/>
                          <a:cs typeface="Times New Roman" panose="02020603050405020304" pitchFamily="18" charset="0"/>
                        </a:rPr>
                        <a:t>2,140</a:t>
                      </a:r>
                      <a:endParaRPr lang="en-US" sz="1000" b="1"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anchor="ctr"/>
                </a:tc>
                <a:extLst>
                  <a:ext uri="{0D108BD9-81ED-4DB2-BD59-A6C34878D82A}">
                    <a16:rowId xmlns:a16="http://schemas.microsoft.com/office/drawing/2014/main" val="1138976780"/>
                  </a:ext>
                </a:extLst>
              </a:tr>
            </a:tbl>
          </a:graphicData>
        </a:graphic>
      </p:graphicFrame>
      <p:sp>
        <p:nvSpPr>
          <p:cNvPr id="26" name="Rectangle 25">
            <a:extLst>
              <a:ext uri="{FF2B5EF4-FFF2-40B4-BE49-F238E27FC236}">
                <a16:creationId xmlns:a16="http://schemas.microsoft.com/office/drawing/2014/main" id="{B5B1C303-4372-4564-B68D-9190526C3724}"/>
              </a:ext>
            </a:extLst>
          </p:cNvPr>
          <p:cNvSpPr/>
          <p:nvPr/>
        </p:nvSpPr>
        <p:spPr>
          <a:xfrm>
            <a:off x="1981227" y="4598444"/>
            <a:ext cx="1636031" cy="19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SG" sz="800" i="1">
                <a:solidFill>
                  <a:schemeClr val="tx1"/>
                </a:solidFill>
                <a:latin typeface="+mj-lt"/>
              </a:rPr>
              <a:t>*All costs are denominated in SGD</a:t>
            </a:r>
          </a:p>
        </p:txBody>
      </p:sp>
      <p:sp>
        <p:nvSpPr>
          <p:cNvPr id="28" name="Rectangle 27">
            <a:extLst>
              <a:ext uri="{FF2B5EF4-FFF2-40B4-BE49-F238E27FC236}">
                <a16:creationId xmlns:a16="http://schemas.microsoft.com/office/drawing/2014/main" id="{176CAC5F-FDF7-47C9-B454-7F595E76ADCC}"/>
              </a:ext>
            </a:extLst>
          </p:cNvPr>
          <p:cNvSpPr/>
          <p:nvPr/>
        </p:nvSpPr>
        <p:spPr>
          <a:xfrm>
            <a:off x="1981227" y="2608563"/>
            <a:ext cx="1636031" cy="19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SG" sz="800" i="1">
                <a:solidFill>
                  <a:schemeClr val="tx1"/>
                </a:solidFill>
                <a:latin typeface="+mj-lt"/>
              </a:rPr>
              <a:t>*All costs are denominated in SGD</a:t>
            </a:r>
          </a:p>
        </p:txBody>
      </p:sp>
      <p:pic>
        <p:nvPicPr>
          <p:cNvPr id="31" name="Picture 30" descr="Logo&#10;&#10;Description automatically generated">
            <a:extLst>
              <a:ext uri="{FF2B5EF4-FFF2-40B4-BE49-F238E27FC236}">
                <a16:creationId xmlns:a16="http://schemas.microsoft.com/office/drawing/2014/main" id="{B6EC5A10-2C03-4CE9-9E7C-B47D34FAE459}"/>
              </a:ext>
            </a:extLst>
          </p:cNvPr>
          <p:cNvPicPr>
            <a:picLocks noChangeAspect="1"/>
          </p:cNvPicPr>
          <p:nvPr/>
        </p:nvPicPr>
        <p:blipFill>
          <a:blip r:embed="rId2"/>
          <a:stretch>
            <a:fillRect/>
          </a:stretch>
        </p:blipFill>
        <p:spPr>
          <a:xfrm>
            <a:off x="4598979" y="3059181"/>
            <a:ext cx="967932" cy="352077"/>
          </a:xfrm>
          <a:prstGeom prst="rect">
            <a:avLst/>
          </a:prstGeom>
        </p:spPr>
      </p:pic>
      <p:pic>
        <p:nvPicPr>
          <p:cNvPr id="32" name="Picture 31" descr="Logo&#10;&#10;Description automatically generated">
            <a:extLst>
              <a:ext uri="{FF2B5EF4-FFF2-40B4-BE49-F238E27FC236}">
                <a16:creationId xmlns:a16="http://schemas.microsoft.com/office/drawing/2014/main" id="{699F3AC3-62A3-45B9-A7FF-2528AF5BF216}"/>
              </a:ext>
            </a:extLst>
          </p:cNvPr>
          <p:cNvPicPr>
            <a:picLocks noChangeAspect="1"/>
          </p:cNvPicPr>
          <p:nvPr/>
        </p:nvPicPr>
        <p:blipFill>
          <a:blip r:embed="rId3"/>
          <a:stretch>
            <a:fillRect/>
          </a:stretch>
        </p:blipFill>
        <p:spPr>
          <a:xfrm>
            <a:off x="4639323" y="693569"/>
            <a:ext cx="901854" cy="431988"/>
          </a:xfrm>
          <a:prstGeom prst="rect">
            <a:avLst/>
          </a:prstGeom>
        </p:spPr>
      </p:pic>
      <p:sp>
        <p:nvSpPr>
          <p:cNvPr id="33" name="Rectangle 32">
            <a:extLst>
              <a:ext uri="{FF2B5EF4-FFF2-40B4-BE49-F238E27FC236}">
                <a16:creationId xmlns:a16="http://schemas.microsoft.com/office/drawing/2014/main" id="{CF271445-3E04-4921-A71E-B4FFAE6F0DDB}"/>
              </a:ext>
            </a:extLst>
          </p:cNvPr>
          <p:cNvSpPr/>
          <p:nvPr/>
        </p:nvSpPr>
        <p:spPr>
          <a:xfrm>
            <a:off x="3813728" y="3095375"/>
            <a:ext cx="967932" cy="315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SG" sz="1200" b="1">
                <a:solidFill>
                  <a:schemeClr val="tx1"/>
                </a:solidFill>
                <a:latin typeface="+mj-lt"/>
              </a:rPr>
              <a:t>Borne by:</a:t>
            </a:r>
          </a:p>
        </p:txBody>
      </p:sp>
      <p:sp>
        <p:nvSpPr>
          <p:cNvPr id="34" name="Rectangle 33">
            <a:extLst>
              <a:ext uri="{FF2B5EF4-FFF2-40B4-BE49-F238E27FC236}">
                <a16:creationId xmlns:a16="http://schemas.microsoft.com/office/drawing/2014/main" id="{BC017CA1-8896-4059-BE7F-795411459173}"/>
              </a:ext>
            </a:extLst>
          </p:cNvPr>
          <p:cNvSpPr/>
          <p:nvPr/>
        </p:nvSpPr>
        <p:spPr>
          <a:xfrm>
            <a:off x="3813728" y="829553"/>
            <a:ext cx="967932" cy="315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SG" sz="1200" b="1">
                <a:solidFill>
                  <a:schemeClr val="tx1"/>
                </a:solidFill>
                <a:latin typeface="+mj-lt"/>
              </a:rPr>
              <a:t>Borne by:</a:t>
            </a:r>
          </a:p>
        </p:txBody>
      </p:sp>
      <p:sp>
        <p:nvSpPr>
          <p:cNvPr id="29" name="TextBox 28">
            <a:extLst>
              <a:ext uri="{FF2B5EF4-FFF2-40B4-BE49-F238E27FC236}">
                <a16:creationId xmlns:a16="http://schemas.microsoft.com/office/drawing/2014/main" id="{CE68DFA1-802C-4B86-85D5-BAC6E4F2D61B}"/>
              </a:ext>
            </a:extLst>
          </p:cNvPr>
          <p:cNvSpPr txBox="1"/>
          <p:nvPr/>
        </p:nvSpPr>
        <p:spPr>
          <a:xfrm>
            <a:off x="2008293" y="441526"/>
            <a:ext cx="1548453" cy="200055"/>
          </a:xfrm>
          <a:prstGeom prst="rect">
            <a:avLst/>
          </a:prstGeom>
          <a:noFill/>
          <a:ln>
            <a:solidFill>
              <a:srgbClr val="F3F3F3"/>
            </a:solidFill>
          </a:ln>
        </p:spPr>
        <p:txBody>
          <a:bodyPr wrap="square" rtlCol="0">
            <a:spAutoFit/>
          </a:bodyPr>
          <a:lstStyle/>
          <a:p>
            <a:pPr algn="r"/>
            <a:r>
              <a:rPr lang="en-US" sz="700" b="1" i="1">
                <a:latin typeface="Times New Roman" panose="02020603050405020304" pitchFamily="18" charset="0"/>
                <a:cs typeface="Times New Roman" panose="02020603050405020304" pitchFamily="18" charset="0"/>
              </a:rPr>
              <a:t>Fig 4.8</a:t>
            </a:r>
            <a:r>
              <a:rPr lang="en-US" sz="700" i="1">
                <a:latin typeface="Times New Roman" panose="02020603050405020304" pitchFamily="18" charset="0"/>
                <a:cs typeface="Times New Roman" panose="02020603050405020304" pitchFamily="18" charset="0"/>
              </a:rPr>
              <a:t> Kitchen Construction Budget</a:t>
            </a:r>
          </a:p>
        </p:txBody>
      </p:sp>
      <p:sp>
        <p:nvSpPr>
          <p:cNvPr id="30" name="TextBox 29">
            <a:extLst>
              <a:ext uri="{FF2B5EF4-FFF2-40B4-BE49-F238E27FC236}">
                <a16:creationId xmlns:a16="http://schemas.microsoft.com/office/drawing/2014/main" id="{23885B73-18D3-46C7-BAD3-A5D6F183144A}"/>
              </a:ext>
            </a:extLst>
          </p:cNvPr>
          <p:cNvSpPr txBox="1"/>
          <p:nvPr/>
        </p:nvSpPr>
        <p:spPr>
          <a:xfrm>
            <a:off x="2008293" y="2859397"/>
            <a:ext cx="1548453" cy="200055"/>
          </a:xfrm>
          <a:prstGeom prst="rect">
            <a:avLst/>
          </a:prstGeom>
          <a:noFill/>
          <a:ln>
            <a:solidFill>
              <a:srgbClr val="F3F3F3"/>
            </a:solidFill>
          </a:ln>
        </p:spPr>
        <p:txBody>
          <a:bodyPr wrap="square" rtlCol="0">
            <a:spAutoFit/>
          </a:bodyPr>
          <a:lstStyle/>
          <a:p>
            <a:pPr algn="r"/>
            <a:r>
              <a:rPr lang="en-US" sz="700" b="1" i="1">
                <a:latin typeface="Times New Roman" panose="02020603050405020304" pitchFamily="18" charset="0"/>
                <a:cs typeface="Times New Roman" panose="02020603050405020304" pitchFamily="18" charset="0"/>
              </a:rPr>
              <a:t>Fig 4.9</a:t>
            </a:r>
            <a:r>
              <a:rPr lang="en-US" sz="700" i="1">
                <a:latin typeface="Times New Roman" panose="02020603050405020304" pitchFamily="18" charset="0"/>
                <a:cs typeface="Times New Roman" panose="02020603050405020304" pitchFamily="18" charset="0"/>
              </a:rPr>
              <a:t> Per Cost Session Budget</a:t>
            </a:r>
          </a:p>
        </p:txBody>
      </p:sp>
      <p:grpSp>
        <p:nvGrpSpPr>
          <p:cNvPr id="27" name="Group 26">
            <a:extLst>
              <a:ext uri="{FF2B5EF4-FFF2-40B4-BE49-F238E27FC236}">
                <a16:creationId xmlns:a16="http://schemas.microsoft.com/office/drawing/2014/main" id="{4E85CADB-78FF-4D69-8145-5B014733860D}"/>
              </a:ext>
            </a:extLst>
          </p:cNvPr>
          <p:cNvGrpSpPr/>
          <p:nvPr/>
        </p:nvGrpSpPr>
        <p:grpSpPr>
          <a:xfrm>
            <a:off x="6724" y="4892606"/>
            <a:ext cx="9130554" cy="244170"/>
            <a:chOff x="6724" y="4892606"/>
            <a:chExt cx="9130554" cy="244170"/>
          </a:xfrm>
        </p:grpSpPr>
        <p:sp>
          <p:nvSpPr>
            <p:cNvPr id="35" name="Rectangle 34">
              <a:extLst>
                <a:ext uri="{FF2B5EF4-FFF2-40B4-BE49-F238E27FC236}">
                  <a16:creationId xmlns:a16="http://schemas.microsoft.com/office/drawing/2014/main" id="{D4DAE153-1DF6-418B-89D7-78B67C016BEC}"/>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36" name="Rectangle 35">
              <a:extLst>
                <a:ext uri="{FF2B5EF4-FFF2-40B4-BE49-F238E27FC236}">
                  <a16:creationId xmlns:a16="http://schemas.microsoft.com/office/drawing/2014/main" id="{95663395-2FDE-4D91-98CF-25475E2E9775}"/>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37" name="Rectangle 36">
              <a:extLst>
                <a:ext uri="{FF2B5EF4-FFF2-40B4-BE49-F238E27FC236}">
                  <a16:creationId xmlns:a16="http://schemas.microsoft.com/office/drawing/2014/main" id="{1EB44ECF-9206-4C3B-A75C-49CD9C80495E}"/>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38" name="Rectangle 37">
              <a:extLst>
                <a:ext uri="{FF2B5EF4-FFF2-40B4-BE49-F238E27FC236}">
                  <a16:creationId xmlns:a16="http://schemas.microsoft.com/office/drawing/2014/main" id="{376F82B0-08BD-407B-B447-3664697FDF3A}"/>
                </a:ext>
              </a:extLst>
            </p:cNvPr>
            <p:cNvSpPr/>
            <p:nvPr/>
          </p:nvSpPr>
          <p:spPr>
            <a:xfrm>
              <a:off x="4568878" y="4894241"/>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Execution Plan</a:t>
              </a:r>
            </a:p>
          </p:txBody>
        </p:sp>
        <p:sp>
          <p:nvSpPr>
            <p:cNvPr id="40" name="Rectangle 39">
              <a:extLst>
                <a:ext uri="{FF2B5EF4-FFF2-40B4-BE49-F238E27FC236}">
                  <a16:creationId xmlns:a16="http://schemas.microsoft.com/office/drawing/2014/main" id="{FC8B335F-B60A-4D16-9564-595232908ECE}"/>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41" name="Rectangle 40">
              <a:extLst>
                <a:ext uri="{FF2B5EF4-FFF2-40B4-BE49-F238E27FC236}">
                  <a16:creationId xmlns:a16="http://schemas.microsoft.com/office/drawing/2014/main" id="{A900734C-AD1C-486E-A900-3B3D94161346}"/>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2724454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47F7E8B-DFC7-47F0-9E27-9CC715C04F00}"/>
              </a:ext>
            </a:extLst>
          </p:cNvPr>
          <p:cNvSpPr/>
          <p:nvPr/>
        </p:nvSpPr>
        <p:spPr>
          <a:xfrm>
            <a:off x="141331" y="487679"/>
            <a:ext cx="8861338" cy="192450"/>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pitchFamily="2" charset="0"/>
              </a:rPr>
              <a:t>Cost-Benefit Analysis</a:t>
            </a:r>
            <a:endParaRPr lang="en-SG" sz="1200" b="1">
              <a:solidFill>
                <a:schemeClr val="bg1"/>
              </a:solidFill>
              <a:latin typeface="Times" pitchFamily="2" charset="0"/>
            </a:endParaRPr>
          </a:p>
        </p:txBody>
      </p:sp>
      <p:sp>
        <p:nvSpPr>
          <p:cNvPr id="28" name="TextBox 27">
            <a:extLst>
              <a:ext uri="{FF2B5EF4-FFF2-40B4-BE49-F238E27FC236}">
                <a16:creationId xmlns:a16="http://schemas.microsoft.com/office/drawing/2014/main" id="{C8EE7321-1436-4028-9C88-3956907B8F1C}"/>
              </a:ext>
            </a:extLst>
          </p:cNvPr>
          <p:cNvSpPr txBox="1"/>
          <p:nvPr/>
        </p:nvSpPr>
        <p:spPr>
          <a:xfrm>
            <a:off x="141331" y="758461"/>
            <a:ext cx="8861338" cy="671851"/>
          </a:xfrm>
          <a:prstGeom prst="rect">
            <a:avLst/>
          </a:prstGeom>
          <a:solidFill>
            <a:srgbClr val="F3F3F3"/>
          </a:solidFill>
          <a:ln>
            <a:solidFill>
              <a:srgbClr val="F3F3F3"/>
            </a:solidFill>
          </a:ln>
        </p:spPr>
        <p:txBody>
          <a:bodyPr wrap="square" rtlCol="0" anchor="ctr">
            <a:spAutoFit/>
          </a:bodyPr>
          <a:lstStyle/>
          <a:p>
            <a:pPr marL="0" marR="0">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According to a research by Lien Centre </a:t>
            </a:r>
            <a:r>
              <a:rPr lang="en-GB" sz="1200">
                <a:latin typeface="+mj-lt"/>
                <a:ea typeface="Calibri" panose="020F0502020204030204" pitchFamily="34" charset="0"/>
                <a:cs typeface="Arial" panose="020B0604020202020204" pitchFamily="34" charset="0"/>
              </a:rPr>
              <a:t>For Social Innovation, most low-income families in Singapore experience the need to not consume a meal or go hungry for an entire day once every 12 months </a:t>
            </a:r>
            <a:r>
              <a:rPr lang="en-SG" sz="1200">
                <a:effectLst/>
                <a:latin typeface="+mj-lt"/>
                <a:ea typeface="Calibri" panose="020F0502020204030204" pitchFamily="34" charset="0"/>
                <a:cs typeface="Arial" panose="020B0604020202020204" pitchFamily="34" charset="0"/>
              </a:rPr>
              <a:t>(Glendinning, Shee, Nagpaul, &amp; CHEN, 2018). Our program</a:t>
            </a:r>
            <a:r>
              <a:rPr lang="en-SG" sz="1200">
                <a:latin typeface="+mj-lt"/>
                <a:ea typeface="Calibri" panose="020F0502020204030204" pitchFamily="34" charset="0"/>
                <a:cs typeface="Arial" panose="020B0604020202020204" pitchFamily="34" charset="0"/>
              </a:rPr>
              <a:t>me aims to run twice a month within the same residential area, to </a:t>
            </a:r>
            <a:r>
              <a:rPr lang="en-SG" sz="1200" b="1">
                <a:solidFill>
                  <a:srgbClr val="9D1156"/>
                </a:solidFill>
                <a:latin typeface="+mj-lt"/>
                <a:ea typeface="Calibri" panose="020F0502020204030204" pitchFamily="34" charset="0"/>
                <a:cs typeface="Arial" panose="020B0604020202020204" pitchFamily="34" charset="0"/>
              </a:rPr>
              <a:t>reduce the frequency of low-income families going hungry</a:t>
            </a:r>
            <a:r>
              <a:rPr lang="en-SG" sz="1200">
                <a:latin typeface="+mj-lt"/>
                <a:ea typeface="Calibri" panose="020F0502020204030204" pitchFamily="34" charset="0"/>
                <a:cs typeface="Arial" panose="020B0604020202020204" pitchFamily="34" charset="0"/>
              </a:rPr>
              <a:t>. </a:t>
            </a:r>
            <a:endParaRPr lang="en-US" sz="1200">
              <a:effectLst/>
              <a:latin typeface="+mj-lt"/>
              <a:ea typeface="Calibri" panose="020F050202020403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BFFF87F-BCE9-4C64-8826-1A6DDDA1256B}"/>
              </a:ext>
            </a:extLst>
          </p:cNvPr>
          <p:cNvSpPr txBox="1"/>
          <p:nvPr/>
        </p:nvSpPr>
        <p:spPr>
          <a:xfrm>
            <a:off x="138209" y="1607453"/>
            <a:ext cx="8861338" cy="671851"/>
          </a:xfrm>
          <a:prstGeom prst="rect">
            <a:avLst/>
          </a:prstGeom>
          <a:solidFill>
            <a:srgbClr val="F3F3F3"/>
          </a:solidFill>
          <a:ln>
            <a:solidFill>
              <a:srgbClr val="F3F3F3"/>
            </a:solidFill>
          </a:ln>
        </p:spPr>
        <p:txBody>
          <a:bodyPr wrap="square" rtlCol="0" anchor="ctr">
            <a:spAutoFit/>
          </a:bodyPr>
          <a:lstStyle/>
          <a:p>
            <a:pPr marL="0" marR="0">
              <a:lnSpc>
                <a:spcPct val="107000"/>
              </a:lnSpc>
              <a:spcBef>
                <a:spcPts val="0"/>
              </a:spcBef>
              <a:spcAft>
                <a:spcPts val="800"/>
              </a:spcAft>
            </a:pPr>
            <a:r>
              <a:rPr lang="en-SG" sz="1200">
                <a:effectLst/>
                <a:latin typeface="+mj-lt"/>
                <a:ea typeface="Calibri" panose="020F0502020204030204" pitchFamily="34" charset="0"/>
                <a:cs typeface="Arial" panose="020B0604020202020204" pitchFamily="34" charset="0"/>
              </a:rPr>
              <a:t>Another benefit of this programme is the environment and situation to allow for bonding between the neighbours of the blocks. </a:t>
            </a:r>
            <a:r>
              <a:rPr lang="en-SG" sz="1200">
                <a:latin typeface="+mj-lt"/>
                <a:ea typeface="Calibri" panose="020F0502020204030204" pitchFamily="34" charset="0"/>
                <a:cs typeface="Arial" panose="020B0604020202020204" pitchFamily="34" charset="0"/>
              </a:rPr>
              <a:t>Hawker Centre like settings of our programme</a:t>
            </a:r>
            <a:r>
              <a:rPr lang="en-SG" sz="1200">
                <a:effectLst/>
                <a:latin typeface="+mj-lt"/>
                <a:ea typeface="Calibri" panose="020F0502020204030204" pitchFamily="34" charset="0"/>
                <a:cs typeface="Arial" panose="020B0604020202020204" pitchFamily="34" charset="0"/>
              </a:rPr>
              <a:t> plays which has an important role in community bonding (Kong, 2007). As such, the large costs going into setting up the physical space for this programme allow </a:t>
            </a:r>
            <a:r>
              <a:rPr lang="en-SG" sz="1200" b="1">
                <a:solidFill>
                  <a:srgbClr val="9D1156"/>
                </a:solidFill>
                <a:effectLst/>
                <a:latin typeface="+mj-lt"/>
                <a:ea typeface="Calibri" panose="020F0502020204030204" pitchFamily="34" charset="0"/>
                <a:cs typeface="Arial" panose="020B0604020202020204" pitchFamily="34" charset="0"/>
              </a:rPr>
              <a:t>better environment for bonding between the beneficiaries of the programme</a:t>
            </a:r>
            <a:r>
              <a:rPr lang="en-SG" sz="1200">
                <a:solidFill>
                  <a:schemeClr val="tx1"/>
                </a:solidFill>
                <a:effectLst/>
                <a:latin typeface="+mj-lt"/>
                <a:ea typeface="Calibri" panose="020F0502020204030204" pitchFamily="34" charset="0"/>
                <a:cs typeface="Arial" panose="020B0604020202020204" pitchFamily="34" charset="0"/>
              </a:rPr>
              <a:t>.</a:t>
            </a:r>
            <a:endParaRPr lang="en-US" sz="1200">
              <a:solidFill>
                <a:schemeClr val="tx1"/>
              </a:solidFill>
              <a:effectLst/>
              <a:latin typeface="+mj-lt"/>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C71F30F-B7C9-498B-A696-ADD607BEEE39}"/>
              </a:ext>
            </a:extLst>
          </p:cNvPr>
          <p:cNvSpPr txBox="1"/>
          <p:nvPr/>
        </p:nvSpPr>
        <p:spPr>
          <a:xfrm>
            <a:off x="138209" y="2450782"/>
            <a:ext cx="5953469" cy="1719072"/>
          </a:xfrm>
          <a:prstGeom prst="rect">
            <a:avLst/>
          </a:prstGeom>
          <a:solidFill>
            <a:srgbClr val="F3F3F3"/>
          </a:solidFill>
          <a:ln>
            <a:solidFill>
              <a:srgbClr val="F3F3F3"/>
            </a:solidFill>
          </a:ln>
        </p:spPr>
        <p:txBody>
          <a:bodyPr wrap="square" rtlCol="0" anchor="t">
            <a:spAutoFit/>
          </a:bodyPr>
          <a:lstStyle/>
          <a:p>
            <a:pPr marL="0" marR="0">
              <a:lnSpc>
                <a:spcPct val="107000"/>
              </a:lnSpc>
              <a:spcBef>
                <a:spcPts val="0"/>
              </a:spcBef>
              <a:spcAft>
                <a:spcPts val="800"/>
              </a:spcAft>
            </a:pPr>
            <a:r>
              <a:rPr lang="en-SG" sz="1200">
                <a:latin typeface="+mj-lt"/>
                <a:ea typeface="Calibri" panose="020F0502020204030204" pitchFamily="34" charset="0"/>
                <a:cs typeface="Arial" panose="020B0604020202020204" pitchFamily="34" charset="0"/>
              </a:rPr>
              <a:t>The initial cost per meal of the programme for the first session will be 24.16 SGD however within the span of two years of the programme, the price per meal will have fallen to 2.29 SGD due to economies of scale for the initial fixed costs used to set up the kitchen. By the time this programme has reached its two-year mark in 2023, it will have costs </a:t>
            </a:r>
            <a:r>
              <a:rPr lang="en-SG" sz="1200" b="1">
                <a:solidFill>
                  <a:srgbClr val="9D1156"/>
                </a:solidFill>
                <a:latin typeface="+mj-lt"/>
                <a:ea typeface="Calibri" panose="020F0502020204030204" pitchFamily="34" charset="0"/>
                <a:cs typeface="Arial" panose="020B0604020202020204" pitchFamily="34" charset="0"/>
              </a:rPr>
              <a:t>103,000 SGD</a:t>
            </a:r>
            <a:r>
              <a:rPr lang="en-SG" sz="1200">
                <a:solidFill>
                  <a:srgbClr val="9D1156"/>
                </a:solidFill>
                <a:latin typeface="+mj-lt"/>
                <a:ea typeface="Calibri" panose="020F0502020204030204" pitchFamily="34" charset="0"/>
                <a:cs typeface="Arial" panose="020B0604020202020204" pitchFamily="34" charset="0"/>
              </a:rPr>
              <a:t> </a:t>
            </a:r>
            <a:r>
              <a:rPr lang="en-SG" sz="1200">
                <a:latin typeface="+mj-lt"/>
                <a:ea typeface="Calibri" panose="020F0502020204030204" pitchFamily="34" charset="0"/>
                <a:cs typeface="Arial" panose="020B0604020202020204" pitchFamily="34" charset="0"/>
              </a:rPr>
              <a:t>to run but have served up </a:t>
            </a:r>
            <a:r>
              <a:rPr lang="en-SG" sz="1200" b="1">
                <a:solidFill>
                  <a:srgbClr val="9D1156"/>
                </a:solidFill>
                <a:latin typeface="+mj-lt"/>
                <a:ea typeface="Calibri" panose="020F0502020204030204" pitchFamily="34" charset="0"/>
                <a:cs typeface="Arial" panose="020B0604020202020204" pitchFamily="34" charset="0"/>
              </a:rPr>
              <a:t>45,000</a:t>
            </a:r>
            <a:r>
              <a:rPr lang="en-SG" sz="1200">
                <a:latin typeface="+mj-lt"/>
                <a:ea typeface="Calibri" panose="020F0502020204030204" pitchFamily="34" charset="0"/>
                <a:cs typeface="Arial" panose="020B0604020202020204" pitchFamily="34" charset="0"/>
              </a:rPr>
              <a:t> warm meals to the community, impacting the approximate </a:t>
            </a:r>
            <a:r>
              <a:rPr lang="en-SG" sz="1200" b="1">
                <a:solidFill>
                  <a:srgbClr val="9D1156"/>
                </a:solidFill>
                <a:latin typeface="+mj-lt"/>
                <a:ea typeface="Calibri" panose="020F0502020204030204" pitchFamily="34" charset="0"/>
                <a:cs typeface="Arial" panose="020B0604020202020204" pitchFamily="34" charset="0"/>
              </a:rPr>
              <a:t>375</a:t>
            </a:r>
            <a:r>
              <a:rPr lang="en-SG" sz="1200" b="1">
                <a:latin typeface="+mj-lt"/>
                <a:ea typeface="Calibri" panose="020F0502020204030204" pitchFamily="34" charset="0"/>
                <a:cs typeface="Arial" panose="020B0604020202020204" pitchFamily="34" charset="0"/>
              </a:rPr>
              <a:t> </a:t>
            </a:r>
            <a:r>
              <a:rPr lang="en-SG" sz="1200">
                <a:latin typeface="+mj-lt"/>
                <a:ea typeface="Calibri" panose="020F0502020204030204" pitchFamily="34" charset="0"/>
                <a:cs typeface="Arial" panose="020B0604020202020204" pitchFamily="34" charset="0"/>
              </a:rPr>
              <a:t>low-income families in the area </a:t>
            </a:r>
            <a:r>
              <a:rPr lang="en-SG" sz="1200" b="1">
                <a:solidFill>
                  <a:srgbClr val="9D1156"/>
                </a:solidFill>
                <a:latin typeface="+mj-lt"/>
                <a:ea typeface="Calibri" panose="020F0502020204030204" pitchFamily="34" charset="0"/>
                <a:cs typeface="Arial" panose="020B0604020202020204" pitchFamily="34" charset="0"/>
              </a:rPr>
              <a:t>30 times</a:t>
            </a:r>
            <a:r>
              <a:rPr lang="en-SG" sz="1200">
                <a:latin typeface="+mj-lt"/>
                <a:ea typeface="Calibri" panose="020F0502020204030204" pitchFamily="34" charset="0"/>
                <a:cs typeface="Arial" panose="020B0604020202020204" pitchFamily="34" charset="0"/>
              </a:rPr>
              <a:t>.</a:t>
            </a:r>
          </a:p>
          <a:p>
            <a:pPr marL="0" marR="0">
              <a:lnSpc>
                <a:spcPct val="107000"/>
              </a:lnSpc>
              <a:spcBef>
                <a:spcPts val="0"/>
              </a:spcBef>
              <a:spcAft>
                <a:spcPts val="800"/>
              </a:spcAft>
            </a:pPr>
            <a:endParaRPr lang="en-SG" sz="1200">
              <a:effectLst/>
              <a:latin typeface="+mj-lt"/>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SG" sz="1200">
              <a:latin typeface="+mj-lt"/>
              <a:ea typeface="Calibri" panose="020F0502020204030204" pitchFamily="34" charset="0"/>
              <a:cs typeface="Arial" panose="020B0604020202020204" pitchFamily="34" charset="0"/>
            </a:endParaRPr>
          </a:p>
        </p:txBody>
      </p:sp>
      <p:graphicFrame>
        <p:nvGraphicFramePr>
          <p:cNvPr id="35" name="Chart 34">
            <a:extLst>
              <a:ext uri="{FF2B5EF4-FFF2-40B4-BE49-F238E27FC236}">
                <a16:creationId xmlns:a16="http://schemas.microsoft.com/office/drawing/2014/main" id="{FDEDF6FB-BA67-4C0E-8E5D-A28086AC9139}"/>
              </a:ext>
            </a:extLst>
          </p:cNvPr>
          <p:cNvGraphicFramePr>
            <a:graphicFrameLocks/>
          </p:cNvGraphicFramePr>
          <p:nvPr>
            <p:extLst>
              <p:ext uri="{D42A27DB-BD31-4B8C-83A1-F6EECF244321}">
                <p14:modId xmlns:p14="http://schemas.microsoft.com/office/powerpoint/2010/main" val="2906317191"/>
              </p:ext>
            </p:extLst>
          </p:nvPr>
        </p:nvGraphicFramePr>
        <p:xfrm>
          <a:off x="6225703" y="2456445"/>
          <a:ext cx="2586604" cy="1549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1E485DE-4F67-441D-9427-F3404D3CF2F2}"/>
              </a:ext>
            </a:extLst>
          </p:cNvPr>
          <p:cNvSpPr txBox="1"/>
          <p:nvPr/>
        </p:nvSpPr>
        <p:spPr>
          <a:xfrm>
            <a:off x="6674986" y="2877211"/>
            <a:ext cx="712919" cy="276999"/>
          </a:xfrm>
          <a:prstGeom prst="rect">
            <a:avLst/>
          </a:prstGeom>
          <a:noFill/>
        </p:spPr>
        <p:txBody>
          <a:bodyPr wrap="square" rtlCol="0">
            <a:spAutoFit/>
          </a:bodyPr>
          <a:lstStyle/>
          <a:p>
            <a:r>
              <a:rPr lang="en-SG" sz="1200">
                <a:solidFill>
                  <a:srgbClr val="9D1156"/>
                </a:solidFill>
                <a:latin typeface="+mj-lt"/>
              </a:rPr>
              <a:t>$24.16</a:t>
            </a:r>
            <a:endParaRPr lang="en-US" sz="1200">
              <a:solidFill>
                <a:srgbClr val="9D1156"/>
              </a:solidFill>
              <a:latin typeface="+mj-lt"/>
            </a:endParaRPr>
          </a:p>
        </p:txBody>
      </p:sp>
      <p:sp>
        <p:nvSpPr>
          <p:cNvPr id="34" name="TextBox 2">
            <a:extLst>
              <a:ext uri="{FF2B5EF4-FFF2-40B4-BE49-F238E27FC236}">
                <a16:creationId xmlns:a16="http://schemas.microsoft.com/office/drawing/2014/main" id="{1F9D2190-13D3-4EBB-995D-ECA5C47A391B}"/>
              </a:ext>
            </a:extLst>
          </p:cNvPr>
          <p:cNvSpPr txBox="1"/>
          <p:nvPr/>
        </p:nvSpPr>
        <p:spPr>
          <a:xfrm>
            <a:off x="8297547" y="3214471"/>
            <a:ext cx="648785"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SG" sz="1200">
                <a:solidFill>
                  <a:srgbClr val="9D1156"/>
                </a:solidFill>
                <a:latin typeface="+mj-lt"/>
              </a:rPr>
              <a:t>$2.29</a:t>
            </a:r>
            <a:endParaRPr lang="en-US" sz="1200">
              <a:solidFill>
                <a:srgbClr val="9D1156"/>
              </a:solidFill>
              <a:latin typeface="+mj-lt"/>
            </a:endParaRPr>
          </a:p>
        </p:txBody>
      </p:sp>
      <p:sp>
        <p:nvSpPr>
          <p:cNvPr id="42" name="Content Placeholder 1">
            <a:extLst>
              <a:ext uri="{FF2B5EF4-FFF2-40B4-BE49-F238E27FC236}">
                <a16:creationId xmlns:a16="http://schemas.microsoft.com/office/drawing/2014/main" id="{F1AC365B-FDCB-48F3-AB77-C63FAECEFFD2}"/>
              </a:ext>
            </a:extLst>
          </p:cNvPr>
          <p:cNvSpPr txBox="1">
            <a:spLocks/>
          </p:cNvSpPr>
          <p:nvPr/>
        </p:nvSpPr>
        <p:spPr>
          <a:xfrm>
            <a:off x="-1" y="0"/>
            <a:ext cx="3789413" cy="395287"/>
          </a:xfrm>
          <a:prstGeom prst="rect">
            <a:avLst/>
          </a:prstGeom>
        </p:spPr>
        <p:txBody>
          <a:bodyPr vert="horz" lIns="91440" tIns="45720" rIns="91440" bIns="45720" rtlCol="0" anchor="ctr">
            <a:normAutofit/>
          </a:bodyPr>
          <a:lstStyle>
            <a:lvl1pPr marL="15240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Time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a:latin typeface="Times"/>
                <a:cs typeface="Times"/>
              </a:rPr>
              <a:t>5.0 Evaluation </a:t>
            </a:r>
            <a:r>
              <a:rPr lang="en-US" b="0" i="1">
                <a:latin typeface="Times"/>
                <a:cs typeface="Times"/>
              </a:rPr>
              <a:t>– Cost-Benefit Analysis</a:t>
            </a:r>
            <a:endParaRPr lang="en-US" b="0" i="1"/>
          </a:p>
        </p:txBody>
      </p:sp>
      <p:sp>
        <p:nvSpPr>
          <p:cNvPr id="43" name="TextBox 42">
            <a:extLst>
              <a:ext uri="{FF2B5EF4-FFF2-40B4-BE49-F238E27FC236}">
                <a16:creationId xmlns:a16="http://schemas.microsoft.com/office/drawing/2014/main" id="{EE15DE6F-894E-4878-9676-DC3329E91B70}"/>
              </a:ext>
            </a:extLst>
          </p:cNvPr>
          <p:cNvSpPr txBox="1"/>
          <p:nvPr/>
        </p:nvSpPr>
        <p:spPr>
          <a:xfrm>
            <a:off x="138209" y="4227877"/>
            <a:ext cx="8861338" cy="474232"/>
          </a:xfrm>
          <a:prstGeom prst="rect">
            <a:avLst/>
          </a:prstGeom>
          <a:solidFill>
            <a:srgbClr val="F3F3F3"/>
          </a:solidFill>
          <a:ln>
            <a:solidFill>
              <a:srgbClr val="F3F3F3"/>
            </a:solidFill>
          </a:ln>
        </p:spPr>
        <p:txBody>
          <a:bodyPr wrap="square" rtlCol="0">
            <a:spAutoFit/>
          </a:bodyPr>
          <a:lstStyle/>
          <a:p>
            <a:pPr marL="0" marR="0">
              <a:lnSpc>
                <a:spcPct val="107000"/>
              </a:lnSpc>
              <a:spcBef>
                <a:spcPts val="0"/>
              </a:spcBef>
              <a:spcAft>
                <a:spcPts val="800"/>
              </a:spcAft>
            </a:pPr>
            <a:r>
              <a:rPr lang="en-SG" sz="1200">
                <a:effectLst/>
                <a:latin typeface="+mj-lt"/>
                <a:ea typeface="Calibri" panose="020F0502020204030204" pitchFamily="34" charset="0"/>
                <a:cs typeface="Arial" panose="020B0604020202020204" pitchFamily="34" charset="0"/>
              </a:rPr>
              <a:t>By creating such an impressive impact on the lives of the community, Neo Garden </a:t>
            </a:r>
            <a:r>
              <a:rPr lang="en-SG" sz="1200">
                <a:latin typeface="+mj-lt"/>
                <a:ea typeface="Calibri" panose="020F0502020204030204" pitchFamily="34" charset="0"/>
                <a:cs typeface="Arial" panose="020B0604020202020204" pitchFamily="34" charset="0"/>
              </a:rPr>
              <a:t>can obtain </a:t>
            </a:r>
            <a:r>
              <a:rPr lang="en-SG" sz="1200" b="1">
                <a:solidFill>
                  <a:srgbClr val="9D1156"/>
                </a:solidFill>
                <a:latin typeface="+mj-lt"/>
                <a:ea typeface="Calibri" panose="020F0502020204030204" pitchFamily="34" charset="0"/>
                <a:cs typeface="Arial" panose="020B0604020202020204" pitchFamily="34" charset="0"/>
              </a:rPr>
              <a:t>positive public opinions and marketing </a:t>
            </a:r>
            <a:r>
              <a:rPr lang="en-SG" sz="1200">
                <a:latin typeface="+mj-lt"/>
                <a:ea typeface="Calibri" panose="020F0502020204030204" pitchFamily="34" charset="0"/>
                <a:cs typeface="Arial" panose="020B0604020202020204" pitchFamily="34" charset="0"/>
              </a:rPr>
              <a:t>with a diminishing cost of return in the long run, making it a </a:t>
            </a:r>
            <a:r>
              <a:rPr lang="en-SG" sz="1200" b="1">
                <a:solidFill>
                  <a:srgbClr val="9D1156"/>
                </a:solidFill>
                <a:latin typeface="+mj-lt"/>
                <a:ea typeface="Calibri" panose="020F0502020204030204" pitchFamily="34" charset="0"/>
                <a:cs typeface="Arial" panose="020B0604020202020204" pitchFamily="34" charset="0"/>
              </a:rPr>
              <a:t>cost-effective way of improving its branding</a:t>
            </a:r>
            <a:r>
              <a:rPr lang="en-SG" sz="1200">
                <a:latin typeface="+mj-lt"/>
                <a:ea typeface="Calibri" panose="020F0502020204030204" pitchFamily="34" charset="0"/>
                <a:cs typeface="Arial" panose="020B0604020202020204" pitchFamily="34" charset="0"/>
              </a:rPr>
              <a:t>.</a:t>
            </a:r>
            <a:endParaRPr lang="en-US" sz="1200">
              <a:effectLst/>
              <a:latin typeface="+mj-lt"/>
              <a:ea typeface="Calibri" panose="020F050202020403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8892C7AA-38BF-4047-B9E0-680E3BF80AC2}"/>
              </a:ext>
            </a:extLst>
          </p:cNvPr>
          <p:cNvGrpSpPr/>
          <p:nvPr/>
        </p:nvGrpSpPr>
        <p:grpSpPr>
          <a:xfrm>
            <a:off x="6724" y="4892606"/>
            <a:ext cx="9130554" cy="244170"/>
            <a:chOff x="6724" y="4892606"/>
            <a:chExt cx="9130554" cy="244170"/>
          </a:xfrm>
        </p:grpSpPr>
        <p:sp>
          <p:nvSpPr>
            <p:cNvPr id="30" name="Rectangle 29">
              <a:extLst>
                <a:ext uri="{FF2B5EF4-FFF2-40B4-BE49-F238E27FC236}">
                  <a16:creationId xmlns:a16="http://schemas.microsoft.com/office/drawing/2014/main" id="{E135B4F2-38F5-42E3-A851-5BE5801A8591}"/>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32" name="Rectangle 31">
              <a:extLst>
                <a:ext uri="{FF2B5EF4-FFF2-40B4-BE49-F238E27FC236}">
                  <a16:creationId xmlns:a16="http://schemas.microsoft.com/office/drawing/2014/main" id="{C67F045B-52E3-4538-B35D-7FCB1A5CC5DD}"/>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33" name="Rectangle 32">
              <a:extLst>
                <a:ext uri="{FF2B5EF4-FFF2-40B4-BE49-F238E27FC236}">
                  <a16:creationId xmlns:a16="http://schemas.microsoft.com/office/drawing/2014/main" id="{6302C9B5-60E5-4F75-8015-417595A42A84}"/>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36" name="Rectangle 35">
              <a:extLst>
                <a:ext uri="{FF2B5EF4-FFF2-40B4-BE49-F238E27FC236}">
                  <a16:creationId xmlns:a16="http://schemas.microsoft.com/office/drawing/2014/main" id="{B9877428-1E8A-4253-9E42-557A9BD76693}"/>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37" name="Rectangle 36">
              <a:extLst>
                <a:ext uri="{FF2B5EF4-FFF2-40B4-BE49-F238E27FC236}">
                  <a16:creationId xmlns:a16="http://schemas.microsoft.com/office/drawing/2014/main" id="{C981BD88-49F0-4094-8316-6C8D27AC695A}"/>
                </a:ext>
              </a:extLst>
            </p:cNvPr>
            <p:cNvSpPr/>
            <p:nvPr/>
          </p:nvSpPr>
          <p:spPr>
            <a:xfrm>
              <a:off x="6091678" y="4894729"/>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Evaluation</a:t>
              </a:r>
            </a:p>
          </p:txBody>
        </p:sp>
        <p:sp>
          <p:nvSpPr>
            <p:cNvPr id="38" name="Rectangle 37">
              <a:extLst>
                <a:ext uri="{FF2B5EF4-FFF2-40B4-BE49-F238E27FC236}">
                  <a16:creationId xmlns:a16="http://schemas.microsoft.com/office/drawing/2014/main" id="{5330037B-812D-4B5F-B126-AD081E3DEB05}"/>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
        <p:nvSpPr>
          <p:cNvPr id="39" name="TextBox 38">
            <a:extLst>
              <a:ext uri="{FF2B5EF4-FFF2-40B4-BE49-F238E27FC236}">
                <a16:creationId xmlns:a16="http://schemas.microsoft.com/office/drawing/2014/main" id="{677778E1-6F4B-4F8B-B87B-032E72894651}"/>
              </a:ext>
            </a:extLst>
          </p:cNvPr>
          <p:cNvSpPr txBox="1"/>
          <p:nvPr/>
        </p:nvSpPr>
        <p:spPr>
          <a:xfrm>
            <a:off x="6069742" y="3989224"/>
            <a:ext cx="2863381" cy="215444"/>
          </a:xfrm>
          <a:prstGeom prst="rect">
            <a:avLst/>
          </a:prstGeom>
          <a:noFill/>
        </p:spPr>
        <p:txBody>
          <a:bodyPr wrap="square" rtlCol="0">
            <a:spAutoFit/>
          </a:bodyPr>
          <a:lstStyle/>
          <a:p>
            <a:pPr algn="ctr"/>
            <a:r>
              <a:rPr lang="en-SG" sz="800" i="1">
                <a:latin typeface="Times New Roman" panose="02020603050405020304" pitchFamily="18" charset="0"/>
                <a:cs typeface="Times New Roman" panose="02020603050405020304" pitchFamily="18" charset="0"/>
              </a:rPr>
              <a:t>Fig 5.1 – Price per meal over two years</a:t>
            </a:r>
          </a:p>
        </p:txBody>
      </p:sp>
    </p:spTree>
    <p:extLst>
      <p:ext uri="{BB962C8B-B14F-4D97-AF65-F5344CB8AC3E}">
        <p14:creationId xmlns:p14="http://schemas.microsoft.com/office/powerpoint/2010/main" val="3492843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7D9976-D9DF-0642-BD0C-DB34CF6B13FB}"/>
              </a:ext>
            </a:extLst>
          </p:cNvPr>
          <p:cNvSpPr>
            <a:spLocks noGrp="1"/>
          </p:cNvSpPr>
          <p:nvPr>
            <p:ph sz="quarter" idx="14"/>
          </p:nvPr>
        </p:nvSpPr>
        <p:spPr>
          <a:xfrm>
            <a:off x="-1" y="0"/>
            <a:ext cx="3789413" cy="395287"/>
          </a:xfrm>
        </p:spPr>
        <p:txBody>
          <a:bodyPr>
            <a:normAutofit/>
          </a:bodyPr>
          <a:lstStyle/>
          <a:p>
            <a:r>
              <a:rPr lang="en-US"/>
              <a:t>5.0 Evaluation </a:t>
            </a:r>
            <a:r>
              <a:rPr lang="en-US" b="0"/>
              <a:t>– </a:t>
            </a:r>
            <a:r>
              <a:rPr lang="en-US" b="0" i="1"/>
              <a:t>Evaluation Metrics</a:t>
            </a:r>
          </a:p>
        </p:txBody>
      </p:sp>
      <p:sp>
        <p:nvSpPr>
          <p:cNvPr id="30" name="Rectangle 29">
            <a:extLst>
              <a:ext uri="{FF2B5EF4-FFF2-40B4-BE49-F238E27FC236}">
                <a16:creationId xmlns:a16="http://schemas.microsoft.com/office/drawing/2014/main" id="{7C049011-31EA-4338-9EDF-713B4D99BCD2}"/>
              </a:ext>
            </a:extLst>
          </p:cNvPr>
          <p:cNvSpPr/>
          <p:nvPr/>
        </p:nvSpPr>
        <p:spPr>
          <a:xfrm>
            <a:off x="141331" y="456312"/>
            <a:ext cx="8861338" cy="178803"/>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a:solidFill>
                  <a:schemeClr val="bg1"/>
                </a:solidFill>
                <a:latin typeface="Times" pitchFamily="2" charset="0"/>
              </a:rPr>
              <a:t>Metrics for measure of social impact created on the community</a:t>
            </a:r>
            <a:endParaRPr lang="en-SG" sz="1200" b="1">
              <a:solidFill>
                <a:schemeClr val="bg1"/>
              </a:solidFill>
              <a:latin typeface="Times" pitchFamily="2" charset="0"/>
            </a:endParaRPr>
          </a:p>
        </p:txBody>
      </p:sp>
      <p:sp>
        <p:nvSpPr>
          <p:cNvPr id="31" name="TextBox 30">
            <a:extLst>
              <a:ext uri="{FF2B5EF4-FFF2-40B4-BE49-F238E27FC236}">
                <a16:creationId xmlns:a16="http://schemas.microsoft.com/office/drawing/2014/main" id="{DF733CAF-392F-4C80-92FF-A0B9902FCF84}"/>
              </a:ext>
            </a:extLst>
          </p:cNvPr>
          <p:cNvSpPr txBox="1"/>
          <p:nvPr/>
        </p:nvSpPr>
        <p:spPr>
          <a:xfrm>
            <a:off x="141331" y="720623"/>
            <a:ext cx="8861338" cy="474232"/>
          </a:xfrm>
          <a:prstGeom prst="rect">
            <a:avLst/>
          </a:prstGeom>
          <a:solidFill>
            <a:srgbClr val="F3F3F3"/>
          </a:solidFill>
          <a:ln>
            <a:solidFill>
              <a:srgbClr val="F3F3F3"/>
            </a:solidFill>
          </a:ln>
        </p:spPr>
        <p:txBody>
          <a:bodyPr wrap="square" rtlCol="0">
            <a:spAutoFit/>
          </a:bodyPr>
          <a:lstStyle/>
          <a:p>
            <a:pPr marL="0" marR="0">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The goal of our programme is to forge and strengthen social bonds through food as well as creating a “Kampong Spirit” in the community. In order to measure the metrics for our goal we must look at the amount of people attending the various sessions.</a:t>
            </a:r>
          </a:p>
        </p:txBody>
      </p:sp>
      <p:sp>
        <p:nvSpPr>
          <p:cNvPr id="32" name="TextBox 31">
            <a:extLst>
              <a:ext uri="{FF2B5EF4-FFF2-40B4-BE49-F238E27FC236}">
                <a16:creationId xmlns:a16="http://schemas.microsoft.com/office/drawing/2014/main" id="{9B2D49E8-5820-4B1D-8313-650199D572A1}"/>
              </a:ext>
            </a:extLst>
          </p:cNvPr>
          <p:cNvSpPr txBox="1"/>
          <p:nvPr/>
        </p:nvSpPr>
        <p:spPr>
          <a:xfrm>
            <a:off x="141331" y="1248560"/>
            <a:ext cx="8861338" cy="474232"/>
          </a:xfrm>
          <a:prstGeom prst="rect">
            <a:avLst/>
          </a:prstGeom>
          <a:solidFill>
            <a:srgbClr val="F3F3F3"/>
          </a:solidFill>
          <a:ln>
            <a:solidFill>
              <a:srgbClr val="F3F3F3"/>
            </a:solidFill>
          </a:ln>
        </p:spPr>
        <p:txBody>
          <a:bodyPr wrap="square" rtlCol="0">
            <a:spAutoFit/>
          </a:bodyPr>
          <a:lstStyle/>
          <a:p>
            <a:pPr marL="0" marR="0">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The </a:t>
            </a:r>
            <a:r>
              <a:rPr lang="en-GB" sz="1200" b="1">
                <a:solidFill>
                  <a:srgbClr val="9D1156"/>
                </a:solidFill>
                <a:effectLst/>
                <a:latin typeface="+mj-lt"/>
                <a:ea typeface="Calibri" panose="020F0502020204030204" pitchFamily="34" charset="0"/>
                <a:cs typeface="Arial" panose="020B0604020202020204" pitchFamily="34" charset="0"/>
              </a:rPr>
              <a:t>attendance rates</a:t>
            </a:r>
            <a:r>
              <a:rPr lang="en-GB" sz="1200" b="1">
                <a:effectLst/>
                <a:latin typeface="+mj-lt"/>
                <a:ea typeface="Calibri" panose="020F0502020204030204" pitchFamily="34" charset="0"/>
                <a:cs typeface="Arial" panose="020B0604020202020204" pitchFamily="34" charset="0"/>
              </a:rPr>
              <a:t> </a:t>
            </a:r>
            <a:r>
              <a:rPr lang="en-GB" sz="1200">
                <a:effectLst/>
                <a:latin typeface="+mj-lt"/>
                <a:ea typeface="Calibri" panose="020F0502020204030204" pitchFamily="34" charset="0"/>
                <a:cs typeface="Arial" panose="020B0604020202020204" pitchFamily="34" charset="0"/>
              </a:rPr>
              <a:t>of the sessions will help to measure the acceptability of our programme, to </a:t>
            </a:r>
            <a:r>
              <a:rPr lang="en-GB" sz="1200" b="1">
                <a:solidFill>
                  <a:srgbClr val="DD7F5C"/>
                </a:solidFill>
                <a:effectLst/>
                <a:latin typeface="+mj-lt"/>
                <a:ea typeface="Calibri" panose="020F0502020204030204" pitchFamily="34" charset="0"/>
                <a:cs typeface="Arial" panose="020B0604020202020204" pitchFamily="34" charset="0"/>
              </a:rPr>
              <a:t>show if residents in the area are willing to attend</a:t>
            </a:r>
            <a:r>
              <a:rPr lang="en-GB" sz="1200" b="1">
                <a:effectLst/>
                <a:latin typeface="+mj-lt"/>
                <a:ea typeface="Calibri" panose="020F0502020204030204" pitchFamily="34" charset="0"/>
                <a:cs typeface="Arial" panose="020B0604020202020204" pitchFamily="34" charset="0"/>
              </a:rPr>
              <a:t> </a:t>
            </a:r>
            <a:r>
              <a:rPr lang="en-GB" sz="1200">
                <a:effectLst/>
                <a:latin typeface="+mj-lt"/>
                <a:ea typeface="Calibri" panose="020F0502020204030204" pitchFamily="34" charset="0"/>
                <a:cs typeface="Arial" panose="020B0604020202020204" pitchFamily="34" charset="0"/>
              </a:rPr>
              <a:t>such social events held within the area.</a:t>
            </a:r>
          </a:p>
        </p:txBody>
      </p:sp>
      <p:sp>
        <p:nvSpPr>
          <p:cNvPr id="33" name="TextBox 32">
            <a:extLst>
              <a:ext uri="{FF2B5EF4-FFF2-40B4-BE49-F238E27FC236}">
                <a16:creationId xmlns:a16="http://schemas.microsoft.com/office/drawing/2014/main" id="{302A59E9-DBB6-4907-8F62-AE7A0CD0093F}"/>
              </a:ext>
            </a:extLst>
          </p:cNvPr>
          <p:cNvSpPr txBox="1"/>
          <p:nvPr/>
        </p:nvSpPr>
        <p:spPr>
          <a:xfrm>
            <a:off x="141331" y="1776497"/>
            <a:ext cx="8861338" cy="474232"/>
          </a:xfrm>
          <a:prstGeom prst="rect">
            <a:avLst/>
          </a:prstGeom>
          <a:solidFill>
            <a:srgbClr val="F3F3F3"/>
          </a:solidFill>
          <a:ln>
            <a:solidFill>
              <a:srgbClr val="F3F3F3"/>
            </a:solidFill>
          </a:ln>
        </p:spPr>
        <p:txBody>
          <a:bodyPr wrap="square" rtlCol="0">
            <a:spAutoFit/>
          </a:bodyPr>
          <a:lstStyle/>
          <a:p>
            <a:pPr marL="0" marR="0">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The </a:t>
            </a:r>
            <a:r>
              <a:rPr lang="en-GB" sz="1200" b="1">
                <a:solidFill>
                  <a:srgbClr val="9D1156"/>
                </a:solidFill>
                <a:effectLst/>
                <a:latin typeface="+mj-lt"/>
                <a:ea typeface="Calibri" panose="020F0502020204030204" pitchFamily="34" charset="0"/>
                <a:cs typeface="Arial" panose="020B0604020202020204" pitchFamily="34" charset="0"/>
              </a:rPr>
              <a:t>volunteer rates</a:t>
            </a:r>
            <a:r>
              <a:rPr lang="en-GB" sz="1200">
                <a:solidFill>
                  <a:srgbClr val="9D1156"/>
                </a:solidFill>
                <a:effectLst/>
                <a:latin typeface="+mj-lt"/>
                <a:ea typeface="Calibri" panose="020F0502020204030204" pitchFamily="34" charset="0"/>
                <a:cs typeface="Arial" panose="020B0604020202020204" pitchFamily="34" charset="0"/>
              </a:rPr>
              <a:t> </a:t>
            </a:r>
            <a:r>
              <a:rPr lang="en-GB" sz="1200">
                <a:effectLst/>
                <a:latin typeface="+mj-lt"/>
                <a:ea typeface="Calibri" panose="020F0502020204030204" pitchFamily="34" charset="0"/>
                <a:cs typeface="Arial" panose="020B0604020202020204" pitchFamily="34" charset="0"/>
              </a:rPr>
              <a:t>of the programme are also a good measure as it can show if our programme has </a:t>
            </a:r>
            <a:r>
              <a:rPr lang="en-GB" sz="1200" b="1">
                <a:solidFill>
                  <a:srgbClr val="DD7F5C"/>
                </a:solidFill>
                <a:effectLst/>
                <a:latin typeface="+mj-lt"/>
                <a:ea typeface="Calibri" panose="020F0502020204030204" pitchFamily="34" charset="0"/>
                <a:cs typeface="Arial" panose="020B0604020202020204" pitchFamily="34" charset="0"/>
              </a:rPr>
              <a:t>managed to influence more people to engage in helping their communities</a:t>
            </a:r>
            <a:r>
              <a:rPr lang="en-GB" sz="1200" b="1">
                <a:solidFill>
                  <a:schemeClr val="tx1"/>
                </a:solidFill>
                <a:latin typeface="+mj-lt"/>
                <a:ea typeface="Calibri" panose="020F0502020204030204" pitchFamily="34" charset="0"/>
                <a:cs typeface="Arial" panose="020B0604020202020204" pitchFamily="34" charset="0"/>
              </a:rPr>
              <a:t>.</a:t>
            </a:r>
            <a:endParaRPr lang="en-GB" sz="1200" b="1">
              <a:solidFill>
                <a:schemeClr val="tx1"/>
              </a:solidFill>
              <a:effectLst/>
              <a:latin typeface="+mj-lt"/>
              <a:ea typeface="Calibri" panose="020F050202020403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0AD09D99-D4F2-4444-9342-ECCC49E648E5}"/>
              </a:ext>
            </a:extLst>
          </p:cNvPr>
          <p:cNvSpPr txBox="1"/>
          <p:nvPr/>
        </p:nvSpPr>
        <p:spPr>
          <a:xfrm>
            <a:off x="141331" y="2304434"/>
            <a:ext cx="8861338" cy="474232"/>
          </a:xfrm>
          <a:prstGeom prst="rect">
            <a:avLst/>
          </a:prstGeom>
          <a:solidFill>
            <a:srgbClr val="F3F3F3"/>
          </a:solidFill>
          <a:ln>
            <a:solidFill>
              <a:srgbClr val="F3F3F3"/>
            </a:solidFill>
          </a:ln>
        </p:spPr>
        <p:txBody>
          <a:bodyPr wrap="square" rtlCol="0">
            <a:spAutoFit/>
          </a:bodyPr>
          <a:lstStyle/>
          <a:p>
            <a:pPr marL="0" marR="0">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We will also be conducting a </a:t>
            </a:r>
            <a:r>
              <a:rPr lang="en-GB" sz="1200" b="1">
                <a:solidFill>
                  <a:srgbClr val="9D1156"/>
                </a:solidFill>
                <a:effectLst/>
                <a:latin typeface="+mj-lt"/>
                <a:ea typeface="Calibri" panose="020F0502020204030204" pitchFamily="34" charset="0"/>
                <a:cs typeface="Arial" panose="020B0604020202020204" pitchFamily="34" charset="0"/>
              </a:rPr>
              <a:t>post-session survey</a:t>
            </a:r>
            <a:r>
              <a:rPr lang="en-GB" sz="1200">
                <a:solidFill>
                  <a:srgbClr val="9D1156"/>
                </a:solidFill>
                <a:effectLst/>
                <a:latin typeface="+mj-lt"/>
                <a:ea typeface="Calibri" panose="020F0502020204030204" pitchFamily="34" charset="0"/>
                <a:cs typeface="Arial" panose="020B0604020202020204" pitchFamily="34" charset="0"/>
              </a:rPr>
              <a:t> </a:t>
            </a:r>
            <a:r>
              <a:rPr lang="en-GB" sz="1200">
                <a:effectLst/>
                <a:latin typeface="+mj-lt"/>
                <a:ea typeface="Calibri" panose="020F0502020204030204" pitchFamily="34" charset="0"/>
                <a:cs typeface="Arial" panose="020B0604020202020204" pitchFamily="34" charset="0"/>
              </a:rPr>
              <a:t>in October of 2021, 3 months into the programme to </a:t>
            </a:r>
            <a:r>
              <a:rPr lang="en-GB" sz="1200" b="1">
                <a:solidFill>
                  <a:srgbClr val="DD7F5C"/>
                </a:solidFill>
                <a:effectLst/>
                <a:latin typeface="+mj-lt"/>
                <a:ea typeface="Calibri" panose="020F0502020204030204" pitchFamily="34" charset="0"/>
                <a:cs typeface="Arial" panose="020B0604020202020204" pitchFamily="34" charset="0"/>
              </a:rPr>
              <a:t>get general feedback </a:t>
            </a:r>
            <a:r>
              <a:rPr lang="en-GB" sz="1200">
                <a:effectLst/>
                <a:latin typeface="+mj-lt"/>
                <a:ea typeface="Calibri" panose="020F0502020204030204" pitchFamily="34" charset="0"/>
                <a:cs typeface="Arial" panose="020B0604020202020204" pitchFamily="34" charset="0"/>
              </a:rPr>
              <a:t>from the community about the programme.</a:t>
            </a:r>
            <a:endParaRPr lang="en-GB" sz="1200" b="1">
              <a:effectLst/>
              <a:latin typeface="+mj-lt"/>
              <a:ea typeface="Calibri" panose="020F050202020403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7D6A3587-7102-4EFB-A3FD-587A34AF37DA}"/>
              </a:ext>
            </a:extLst>
          </p:cNvPr>
          <p:cNvSpPr txBox="1"/>
          <p:nvPr/>
        </p:nvSpPr>
        <p:spPr>
          <a:xfrm>
            <a:off x="141331" y="2847670"/>
            <a:ext cx="8861338" cy="2087687"/>
          </a:xfrm>
          <a:prstGeom prst="rect">
            <a:avLst/>
          </a:prstGeom>
          <a:noFill/>
          <a:ln>
            <a:noFill/>
          </a:ln>
        </p:spPr>
        <p:txBody>
          <a:bodyPr wrap="square" numCol="2" rtlCol="0">
            <a:spAutoFit/>
          </a:bodyPr>
          <a:lstStyle/>
          <a:p>
            <a:pPr marL="228600" marR="0" indent="-228600">
              <a:lnSpc>
                <a:spcPct val="107000"/>
              </a:lnSpc>
              <a:spcBef>
                <a:spcPts val="0"/>
              </a:spcBef>
              <a:spcAft>
                <a:spcPts val="800"/>
              </a:spcAft>
              <a:buFont typeface="+mj-lt"/>
              <a:buAutoNum type="arabicPeriod"/>
            </a:pPr>
            <a:r>
              <a:rPr lang="en-GB" sz="1200">
                <a:latin typeface="+mj-lt"/>
                <a:ea typeface="Calibri" panose="020F0502020204030204" pitchFamily="34" charset="0"/>
                <a:cs typeface="Arial" panose="020B0604020202020204" pitchFamily="34" charset="0"/>
              </a:rPr>
              <a:t>How many times have you attended the “Warm Heart Warm Meals Programme?</a:t>
            </a:r>
          </a:p>
          <a:p>
            <a:pPr marL="228600" marR="0" indent="-228600">
              <a:lnSpc>
                <a:spcPct val="107000"/>
              </a:lnSpc>
              <a:spcBef>
                <a:spcPts val="0"/>
              </a:spcBef>
              <a:spcAft>
                <a:spcPts val="800"/>
              </a:spcAft>
              <a:buFont typeface="+mj-lt"/>
              <a:buAutoNum type="arabicPeriod"/>
            </a:pPr>
            <a:r>
              <a:rPr lang="en-GB" sz="1200">
                <a:latin typeface="+mj-lt"/>
                <a:ea typeface="Calibri" panose="020F0502020204030204" pitchFamily="34" charset="0"/>
                <a:cs typeface="Arial" panose="020B0604020202020204" pitchFamily="34" charset="0"/>
              </a:rPr>
              <a:t>Why have you attended/Not attended the programme?</a:t>
            </a:r>
          </a:p>
          <a:p>
            <a:pPr marL="228600" marR="0" indent="-228600">
              <a:lnSpc>
                <a:spcPct val="107000"/>
              </a:lnSpc>
              <a:spcBef>
                <a:spcPts val="0"/>
              </a:spcBef>
              <a:spcAft>
                <a:spcPts val="800"/>
              </a:spcAft>
              <a:buFont typeface="+mj-lt"/>
              <a:buAutoNum type="arabicPeriod"/>
            </a:pPr>
            <a:r>
              <a:rPr lang="en-GB" sz="1200">
                <a:effectLst/>
                <a:latin typeface="+mj-lt"/>
                <a:ea typeface="Calibri" panose="020F0502020204030204" pitchFamily="34" charset="0"/>
                <a:cs typeface="Arial" panose="020B0604020202020204" pitchFamily="34" charset="0"/>
              </a:rPr>
              <a:t>Have you volunteered to help-out in programme?</a:t>
            </a:r>
          </a:p>
          <a:p>
            <a:pPr marL="228600" marR="0" indent="-228600">
              <a:lnSpc>
                <a:spcPct val="107000"/>
              </a:lnSpc>
              <a:spcBef>
                <a:spcPts val="0"/>
              </a:spcBef>
              <a:spcAft>
                <a:spcPts val="800"/>
              </a:spcAft>
              <a:buFont typeface="+mj-lt"/>
              <a:buAutoNum type="arabicPeriod"/>
            </a:pPr>
            <a:r>
              <a:rPr lang="en-GB" sz="1200">
                <a:latin typeface="+mj-lt"/>
                <a:ea typeface="Calibri" panose="020F0502020204030204" pitchFamily="34" charset="0"/>
                <a:cs typeface="Arial" panose="020B0604020202020204" pitchFamily="34" charset="0"/>
              </a:rPr>
              <a:t>Why have you volunteered/Not Volunteered in the programme</a:t>
            </a:r>
          </a:p>
          <a:p>
            <a:pPr marL="228600" marR="0" indent="-228600">
              <a:lnSpc>
                <a:spcPct val="107000"/>
              </a:lnSpc>
              <a:spcBef>
                <a:spcPts val="0"/>
              </a:spcBef>
              <a:spcAft>
                <a:spcPts val="800"/>
              </a:spcAft>
              <a:buFont typeface="+mj-lt"/>
              <a:buAutoNum type="arabicPeriod"/>
            </a:pPr>
            <a:endParaRPr lang="en-GB" sz="1200">
              <a:effectLst/>
              <a:latin typeface="+mj-lt"/>
              <a:ea typeface="Calibri" panose="020F0502020204030204" pitchFamily="34" charset="0"/>
              <a:cs typeface="Arial" panose="020B0604020202020204" pitchFamily="34" charset="0"/>
            </a:endParaRPr>
          </a:p>
          <a:p>
            <a:pPr marR="0">
              <a:lnSpc>
                <a:spcPct val="107000"/>
              </a:lnSpc>
              <a:spcBef>
                <a:spcPts val="0"/>
              </a:spcBef>
              <a:spcAft>
                <a:spcPts val="800"/>
              </a:spcAft>
            </a:pPr>
            <a:endParaRPr lang="en-GB" sz="1200">
              <a:effectLst/>
              <a:latin typeface="+mj-lt"/>
              <a:ea typeface="Calibri" panose="020F0502020204030204" pitchFamily="34" charset="0"/>
              <a:cs typeface="Arial" panose="020B0604020202020204" pitchFamily="34" charset="0"/>
            </a:endParaRPr>
          </a:p>
          <a:p>
            <a:pPr marR="0">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5.  How do you find the food provided through the programme?</a:t>
            </a:r>
          </a:p>
          <a:p>
            <a:pPr marR="0">
              <a:lnSpc>
                <a:spcPct val="107000"/>
              </a:lnSpc>
              <a:spcBef>
                <a:spcPts val="0"/>
              </a:spcBef>
              <a:spcAft>
                <a:spcPts val="800"/>
              </a:spcAft>
            </a:pPr>
            <a:r>
              <a:rPr lang="en-GB" sz="1200">
                <a:latin typeface="+mj-lt"/>
                <a:ea typeface="Calibri" panose="020F0502020204030204" pitchFamily="34" charset="0"/>
                <a:cs typeface="Arial" panose="020B0604020202020204" pitchFamily="34" charset="0"/>
              </a:rPr>
              <a:t>6.  Do you think the programme has helped you in any way(s)?</a:t>
            </a:r>
          </a:p>
          <a:p>
            <a:pPr marR="0">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7.  Do you now know more people in the community around </a:t>
            </a:r>
            <a:r>
              <a:rPr lang="en-GB" sz="1200">
                <a:latin typeface="+mj-lt"/>
                <a:ea typeface="Calibri" panose="020F0502020204030204" pitchFamily="34" charset="0"/>
                <a:cs typeface="Arial" panose="020B0604020202020204" pitchFamily="34" charset="0"/>
              </a:rPr>
              <a:t>you than compared to before the programme was implemented in August?</a:t>
            </a:r>
          </a:p>
          <a:p>
            <a:pPr marL="228600" marR="0" indent="-228600">
              <a:lnSpc>
                <a:spcPct val="107000"/>
              </a:lnSpc>
              <a:spcBef>
                <a:spcPts val="0"/>
              </a:spcBef>
              <a:spcAft>
                <a:spcPts val="800"/>
              </a:spcAft>
              <a:buFont typeface="+mj-lt"/>
              <a:buAutoNum type="arabicPeriod"/>
            </a:pPr>
            <a:endParaRPr lang="en-GB" sz="1200">
              <a:effectLst/>
              <a:latin typeface="+mj-lt"/>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mj-lt"/>
              <a:buAutoNum type="arabicPeriod"/>
            </a:pPr>
            <a:endParaRPr lang="en-GB" sz="1200">
              <a:effectLst/>
              <a:latin typeface="+mj-lt"/>
              <a:ea typeface="Calibri" panose="020F050202020403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2C8E8316-55A6-4F18-A70E-8DC75AC34129}"/>
              </a:ext>
            </a:extLst>
          </p:cNvPr>
          <p:cNvSpPr txBox="1"/>
          <p:nvPr/>
        </p:nvSpPr>
        <p:spPr>
          <a:xfrm>
            <a:off x="429139" y="4284674"/>
            <a:ext cx="8279477" cy="474232"/>
          </a:xfrm>
          <a:prstGeom prst="rect">
            <a:avLst/>
          </a:prstGeom>
          <a:solidFill>
            <a:srgbClr val="E7E6E6"/>
          </a:solidFill>
          <a:ln>
            <a:solidFill>
              <a:srgbClr val="9D1156"/>
            </a:solidFill>
          </a:ln>
        </p:spPr>
        <p:txBody>
          <a:bodyPr wrap="square" rtlCol="0">
            <a:spAutoFit/>
          </a:bodyPr>
          <a:lstStyle/>
          <a:p>
            <a:pPr marL="0" marR="0">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The survey will help the team identify the effectiveness of th</a:t>
            </a:r>
            <a:r>
              <a:rPr lang="en-GB" sz="1200">
                <a:latin typeface="+mj-lt"/>
                <a:ea typeface="Calibri" panose="020F0502020204030204" pitchFamily="34" charset="0"/>
                <a:cs typeface="Arial" panose="020B0604020202020204" pitchFamily="34" charset="0"/>
              </a:rPr>
              <a:t>e programme through community feed back, whether it </a:t>
            </a:r>
            <a:r>
              <a:rPr lang="en-GB" sz="1200" b="1">
                <a:latin typeface="+mj-lt"/>
                <a:ea typeface="Calibri" panose="020F0502020204030204" pitchFamily="34" charset="0"/>
                <a:cs typeface="Arial" panose="020B0604020202020204" pitchFamily="34" charset="0"/>
              </a:rPr>
              <a:t>has achieved the goals the team has intended for the programme to reach</a:t>
            </a:r>
            <a:r>
              <a:rPr lang="en-GB" sz="1200">
                <a:latin typeface="+mj-lt"/>
                <a:ea typeface="Calibri" panose="020F0502020204030204" pitchFamily="34" charset="0"/>
                <a:cs typeface="Arial" panose="020B0604020202020204" pitchFamily="34" charset="0"/>
              </a:rPr>
              <a:t>.</a:t>
            </a:r>
            <a:r>
              <a:rPr lang="en-GB" sz="1200">
                <a:effectLst/>
                <a:latin typeface="+mj-lt"/>
                <a:ea typeface="Calibri" panose="020F0502020204030204" pitchFamily="34" charset="0"/>
                <a:cs typeface="Arial" panose="020B0604020202020204" pitchFamily="34" charset="0"/>
              </a:rPr>
              <a:t> </a:t>
            </a:r>
            <a:endParaRPr lang="en-GB" sz="1200" b="1">
              <a:effectLst/>
              <a:latin typeface="+mj-lt"/>
              <a:ea typeface="Calibri" panose="020F050202020403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5474DD07-77BE-493E-BC48-D2D624A7EFF3}"/>
              </a:ext>
            </a:extLst>
          </p:cNvPr>
          <p:cNvGrpSpPr/>
          <p:nvPr/>
        </p:nvGrpSpPr>
        <p:grpSpPr>
          <a:xfrm>
            <a:off x="6724" y="4892606"/>
            <a:ext cx="9130554" cy="244170"/>
            <a:chOff x="6724" y="4892606"/>
            <a:chExt cx="9130554" cy="244170"/>
          </a:xfrm>
        </p:grpSpPr>
        <p:sp>
          <p:nvSpPr>
            <p:cNvPr id="22" name="Rectangle 21">
              <a:extLst>
                <a:ext uri="{FF2B5EF4-FFF2-40B4-BE49-F238E27FC236}">
                  <a16:creationId xmlns:a16="http://schemas.microsoft.com/office/drawing/2014/main" id="{D7D3BD15-5526-4208-B797-259DCABE036C}"/>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29" name="Rectangle 28">
              <a:extLst>
                <a:ext uri="{FF2B5EF4-FFF2-40B4-BE49-F238E27FC236}">
                  <a16:creationId xmlns:a16="http://schemas.microsoft.com/office/drawing/2014/main" id="{ED77954E-328A-4A07-8BC0-BB205D49E35C}"/>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34" name="Rectangle 33">
              <a:extLst>
                <a:ext uri="{FF2B5EF4-FFF2-40B4-BE49-F238E27FC236}">
                  <a16:creationId xmlns:a16="http://schemas.microsoft.com/office/drawing/2014/main" id="{E954C81E-3BF2-4922-B13C-1059706E79DE}"/>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35" name="Rectangle 34">
              <a:extLst>
                <a:ext uri="{FF2B5EF4-FFF2-40B4-BE49-F238E27FC236}">
                  <a16:creationId xmlns:a16="http://schemas.microsoft.com/office/drawing/2014/main" id="{BD319127-CD0F-4395-B2D8-355279B2DBE2}"/>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36" name="Rectangle 35">
              <a:extLst>
                <a:ext uri="{FF2B5EF4-FFF2-40B4-BE49-F238E27FC236}">
                  <a16:creationId xmlns:a16="http://schemas.microsoft.com/office/drawing/2014/main" id="{0A0EFB4F-F516-4E0B-A19E-1A4E1B015E29}"/>
                </a:ext>
              </a:extLst>
            </p:cNvPr>
            <p:cNvSpPr/>
            <p:nvPr/>
          </p:nvSpPr>
          <p:spPr>
            <a:xfrm>
              <a:off x="6091678" y="4894729"/>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Evaluation</a:t>
              </a:r>
            </a:p>
          </p:txBody>
        </p:sp>
        <p:sp>
          <p:nvSpPr>
            <p:cNvPr id="37" name="Rectangle 36">
              <a:extLst>
                <a:ext uri="{FF2B5EF4-FFF2-40B4-BE49-F238E27FC236}">
                  <a16:creationId xmlns:a16="http://schemas.microsoft.com/office/drawing/2014/main" id="{37946121-08A7-47B4-A9EA-10928739F800}"/>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2921817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7D9976-D9DF-0642-BD0C-DB34CF6B13FB}"/>
              </a:ext>
            </a:extLst>
          </p:cNvPr>
          <p:cNvSpPr>
            <a:spLocks noGrp="1"/>
          </p:cNvSpPr>
          <p:nvPr>
            <p:ph sz="quarter" idx="14"/>
          </p:nvPr>
        </p:nvSpPr>
        <p:spPr>
          <a:xfrm>
            <a:off x="-1" y="0"/>
            <a:ext cx="3789413" cy="395287"/>
          </a:xfrm>
        </p:spPr>
        <p:txBody>
          <a:bodyPr>
            <a:normAutofit/>
          </a:bodyPr>
          <a:lstStyle/>
          <a:p>
            <a:r>
              <a:rPr lang="en-US"/>
              <a:t>5.0 Evaluation </a:t>
            </a:r>
            <a:r>
              <a:rPr lang="en-US" b="0" i="1"/>
              <a:t>– Long Term Plans</a:t>
            </a:r>
          </a:p>
        </p:txBody>
      </p:sp>
      <p:sp>
        <p:nvSpPr>
          <p:cNvPr id="2633" name="Google Shape;479;p20">
            <a:extLst>
              <a:ext uri="{FF2B5EF4-FFF2-40B4-BE49-F238E27FC236}">
                <a16:creationId xmlns:a16="http://schemas.microsoft.com/office/drawing/2014/main" id="{A2ECB059-989A-404A-A663-DA9A599B030F}"/>
              </a:ext>
            </a:extLst>
          </p:cNvPr>
          <p:cNvSpPr/>
          <p:nvPr/>
        </p:nvSpPr>
        <p:spPr>
          <a:xfrm>
            <a:off x="247055" y="780693"/>
            <a:ext cx="4445969" cy="3987243"/>
          </a:xfrm>
          <a:prstGeom prst="rect">
            <a:avLst/>
          </a:prstGeom>
          <a:solidFill>
            <a:srgbClr val="F3F3F3"/>
          </a:solidFill>
          <a:ln>
            <a:solidFill>
              <a:srgbClr val="F3F3F3"/>
            </a:solidFill>
          </a:ln>
        </p:spPr>
        <p:txBody>
          <a:bodyPr spcFirstLastPara="1" wrap="square" lIns="91425" tIns="91425" rIns="91425" bIns="91425" anchor="t" anchorCtr="0">
            <a:noAutofit/>
          </a:bodyPr>
          <a:lstStyle/>
          <a:p>
            <a:pPr algn="just"/>
            <a:r>
              <a:rPr lang="en-SG" sz="1200">
                <a:latin typeface="+mj-lt"/>
              </a:rPr>
              <a:t>To reduce the reliance on Neo Garden and TMT burden for providing for the programme. Several initiatives will be rolled out during the </a:t>
            </a:r>
            <a:r>
              <a:rPr lang="en-SG" sz="1200" b="1">
                <a:solidFill>
                  <a:srgbClr val="9D1156"/>
                </a:solidFill>
                <a:latin typeface="+mj-lt"/>
              </a:rPr>
              <a:t>independent phase </a:t>
            </a:r>
            <a:r>
              <a:rPr lang="en-SG" sz="1200">
                <a:latin typeface="+mj-lt"/>
              </a:rPr>
              <a:t>of the programme to alleviate to cost of the </a:t>
            </a:r>
            <a:r>
              <a:rPr lang="en-SG" sz="1200">
                <a:latin typeface="Times New Roman" panose="02020603050405020304" pitchFamily="18" charset="0"/>
                <a:cs typeface="Times New Roman" panose="02020603050405020304" pitchFamily="18" charset="0"/>
              </a:rPr>
              <a:t>programme</a:t>
            </a:r>
            <a:r>
              <a:rPr lang="en-SG" sz="1200">
                <a:latin typeface="+mj-lt"/>
              </a:rPr>
              <a:t>.</a:t>
            </a:r>
          </a:p>
          <a:p>
            <a:pPr algn="just"/>
            <a:r>
              <a:rPr lang="en-SG" sz="1200" b="1">
                <a:latin typeface="+mj-lt"/>
              </a:rPr>
              <a:t>1. “Pay What You Can” Initiative</a:t>
            </a:r>
            <a:endParaRPr lang="en-SG" sz="1200">
              <a:latin typeface="+mj-lt"/>
            </a:endParaRPr>
          </a:p>
          <a:p>
            <a:pPr algn="just"/>
            <a:r>
              <a:rPr lang="en-SG" sz="1200">
                <a:latin typeface="+mj-lt"/>
              </a:rPr>
              <a:t>A donation box will be placed at the entrance of the kitchen and beneficiaries can choose to pay if they like to. By allowing beneficiaries to pay, also helps to give them a sense of dignity and belonging where they too have participated in their meal in some way. However, there will be no obligations to pay.</a:t>
            </a:r>
          </a:p>
          <a:p>
            <a:pPr algn="just"/>
            <a:endParaRPr lang="en-SG" sz="1200">
              <a:latin typeface="+mj-lt"/>
            </a:endParaRPr>
          </a:p>
          <a:p>
            <a:pPr algn="just"/>
            <a:r>
              <a:rPr lang="en-SG" sz="1200" b="1">
                <a:latin typeface="+mj-lt"/>
              </a:rPr>
              <a:t>2. Donations from Surrounding Communities</a:t>
            </a:r>
            <a:endParaRPr lang="en-SG" sz="1200">
              <a:latin typeface="+mj-lt"/>
            </a:endParaRPr>
          </a:p>
          <a:p>
            <a:pPr algn="just"/>
            <a:r>
              <a:rPr lang="en-SG" sz="1200">
                <a:latin typeface="+mj-lt"/>
              </a:rPr>
              <a:t>Surrounding residents are also able to drop by the community kitchen to drop off their donation to show support for the initiative.</a:t>
            </a:r>
          </a:p>
          <a:p>
            <a:pPr algn="just"/>
            <a:endParaRPr lang="en-SG" sz="1200">
              <a:latin typeface="+mj-lt"/>
            </a:endParaRPr>
          </a:p>
          <a:p>
            <a:pPr algn="just"/>
            <a:r>
              <a:rPr lang="en-SG" sz="1200" b="1">
                <a:latin typeface="+mj-lt"/>
              </a:rPr>
              <a:t>3. Donations from Bukit Panjang Community Garden</a:t>
            </a:r>
            <a:endParaRPr lang="en-SG" sz="1200">
              <a:latin typeface="+mj-lt"/>
            </a:endParaRPr>
          </a:p>
          <a:p>
            <a:pPr algn="just"/>
            <a:r>
              <a:rPr lang="en-SG" sz="1200">
                <a:latin typeface="+mj-lt"/>
              </a:rPr>
              <a:t>The chosen community is located near the Bukit Panjang community garden(Fig 5.2). The community kitchen will accept fresh produce (i.e. herbs and spices) from residents who are keen to donate. Depending on the amount donated, Neo Garden chefs will come up with an appropriate plan for that week.</a:t>
            </a:r>
          </a:p>
        </p:txBody>
      </p:sp>
      <p:sp>
        <p:nvSpPr>
          <p:cNvPr id="2634" name="Google Shape;479;p20">
            <a:extLst>
              <a:ext uri="{FF2B5EF4-FFF2-40B4-BE49-F238E27FC236}">
                <a16:creationId xmlns:a16="http://schemas.microsoft.com/office/drawing/2014/main" id="{F623FDF2-D661-8947-B8FB-E76B41234E9E}"/>
              </a:ext>
            </a:extLst>
          </p:cNvPr>
          <p:cNvSpPr/>
          <p:nvPr/>
        </p:nvSpPr>
        <p:spPr>
          <a:xfrm>
            <a:off x="4909459" y="3058525"/>
            <a:ext cx="4123527" cy="1709410"/>
          </a:xfrm>
          <a:prstGeom prst="rect">
            <a:avLst/>
          </a:prstGeom>
          <a:solidFill>
            <a:srgbClr val="F3F3F3"/>
          </a:solidFill>
          <a:ln>
            <a:solidFill>
              <a:srgbClr val="F3F3F3"/>
            </a:solidFill>
          </a:ln>
        </p:spPr>
        <p:txBody>
          <a:bodyPr spcFirstLastPara="1" wrap="square" lIns="91425" tIns="91425" rIns="91425" bIns="91425" anchor="ctr" anchorCtr="0">
            <a:noAutofit/>
          </a:bodyPr>
          <a:lstStyle/>
          <a:p>
            <a:pPr algn="just"/>
            <a:r>
              <a:rPr lang="en-SG" sz="1200">
                <a:latin typeface="Times New Roman" panose="02020603050405020304" pitchFamily="18" charset="0"/>
                <a:cs typeface="Times New Roman" panose="02020603050405020304" pitchFamily="18" charset="0"/>
              </a:rPr>
              <a:t>As mentioned in the situational analysis, majority of the food insecure Singaporeans is because of the over-serving of certain communities and undeserving of other communities. Thus, the team aims to expand the scope of this project to other underserved food insecure areas in Singapore that have not been covered by food support organisations. This will likely be carried out in the </a:t>
            </a:r>
            <a:r>
              <a:rPr lang="en-SG" sz="1200" b="1">
                <a:solidFill>
                  <a:srgbClr val="9D1156"/>
                </a:solidFill>
                <a:latin typeface="Times New Roman" panose="02020603050405020304" pitchFamily="18" charset="0"/>
                <a:cs typeface="Times New Roman" panose="02020603050405020304" pitchFamily="18" charset="0"/>
              </a:rPr>
              <a:t>expansion phase</a:t>
            </a:r>
            <a:r>
              <a:rPr lang="en-SG" sz="1200">
                <a:latin typeface="Times New Roman" panose="02020603050405020304" pitchFamily="18" charset="0"/>
                <a:cs typeface="Times New Roman" panose="02020603050405020304" pitchFamily="18" charset="0"/>
              </a:rPr>
              <a:t> of the programme.</a:t>
            </a:r>
          </a:p>
        </p:txBody>
      </p:sp>
      <p:sp>
        <p:nvSpPr>
          <p:cNvPr id="12" name="Rectangle 11">
            <a:extLst>
              <a:ext uri="{FF2B5EF4-FFF2-40B4-BE49-F238E27FC236}">
                <a16:creationId xmlns:a16="http://schemas.microsoft.com/office/drawing/2014/main" id="{037C09E9-CC02-4B44-A86E-B4937D95162F}"/>
              </a:ext>
            </a:extLst>
          </p:cNvPr>
          <p:cNvSpPr/>
          <p:nvPr/>
        </p:nvSpPr>
        <p:spPr>
          <a:xfrm>
            <a:off x="247053" y="500649"/>
            <a:ext cx="4445969" cy="279758"/>
          </a:xfrm>
          <a:prstGeom prst="rect">
            <a:avLst/>
          </a:prstGeom>
          <a:solidFill>
            <a:srgbClr val="9D1156"/>
          </a:solidFill>
          <a:ln>
            <a:solidFill>
              <a:srgbClr val="B80D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pitchFamily="2" charset="0"/>
              </a:rPr>
              <a:t>A. Ensuring Sustainability</a:t>
            </a:r>
          </a:p>
        </p:txBody>
      </p:sp>
      <p:sp>
        <p:nvSpPr>
          <p:cNvPr id="13" name="Rectangle 12">
            <a:extLst>
              <a:ext uri="{FF2B5EF4-FFF2-40B4-BE49-F238E27FC236}">
                <a16:creationId xmlns:a16="http://schemas.microsoft.com/office/drawing/2014/main" id="{AC7A9166-A0A7-47C9-A10D-DAB7170F89B2}"/>
              </a:ext>
            </a:extLst>
          </p:cNvPr>
          <p:cNvSpPr/>
          <p:nvPr/>
        </p:nvSpPr>
        <p:spPr>
          <a:xfrm>
            <a:off x="4909459" y="2707207"/>
            <a:ext cx="4123528" cy="351318"/>
          </a:xfrm>
          <a:prstGeom prst="rect">
            <a:avLst/>
          </a:prstGeom>
          <a:solidFill>
            <a:srgbClr val="9D1156"/>
          </a:solidFill>
          <a:ln>
            <a:solidFill>
              <a:srgbClr val="B80D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pitchFamily="2" charset="0"/>
              </a:rPr>
              <a:t>B. Expansion Plans to Other Parts of Singapore</a:t>
            </a:r>
          </a:p>
        </p:txBody>
      </p:sp>
      <p:pic>
        <p:nvPicPr>
          <p:cNvPr id="3" name="Picture 2">
            <a:extLst>
              <a:ext uri="{FF2B5EF4-FFF2-40B4-BE49-F238E27FC236}">
                <a16:creationId xmlns:a16="http://schemas.microsoft.com/office/drawing/2014/main" id="{20AC4991-5C79-4448-9758-61E75E2EC32E}"/>
              </a:ext>
            </a:extLst>
          </p:cNvPr>
          <p:cNvPicPr>
            <a:picLocks noChangeAspect="1"/>
          </p:cNvPicPr>
          <p:nvPr/>
        </p:nvPicPr>
        <p:blipFill>
          <a:blip r:embed="rId3"/>
          <a:stretch>
            <a:fillRect/>
          </a:stretch>
        </p:blipFill>
        <p:spPr>
          <a:xfrm>
            <a:off x="5774724" y="500649"/>
            <a:ext cx="2601154" cy="1949507"/>
          </a:xfrm>
          <a:prstGeom prst="rect">
            <a:avLst/>
          </a:prstGeom>
        </p:spPr>
      </p:pic>
      <p:sp>
        <p:nvSpPr>
          <p:cNvPr id="16" name="TextBox 15">
            <a:extLst>
              <a:ext uri="{FF2B5EF4-FFF2-40B4-BE49-F238E27FC236}">
                <a16:creationId xmlns:a16="http://schemas.microsoft.com/office/drawing/2014/main" id="{9B5F90DF-BF41-B34E-9C7F-B5BBE33B2A1C}"/>
              </a:ext>
            </a:extLst>
          </p:cNvPr>
          <p:cNvSpPr txBox="1"/>
          <p:nvPr/>
        </p:nvSpPr>
        <p:spPr>
          <a:xfrm>
            <a:off x="5643610" y="2464028"/>
            <a:ext cx="2863381" cy="215444"/>
          </a:xfrm>
          <a:prstGeom prst="rect">
            <a:avLst/>
          </a:prstGeom>
          <a:noFill/>
        </p:spPr>
        <p:txBody>
          <a:bodyPr wrap="square" rtlCol="0">
            <a:spAutoFit/>
          </a:bodyPr>
          <a:lstStyle/>
          <a:p>
            <a:pPr algn="ctr"/>
            <a:r>
              <a:rPr lang="en-SG" sz="800" i="1">
                <a:latin typeface="Times New Roman" panose="02020603050405020304" pitchFamily="18" charset="0"/>
                <a:cs typeface="Times New Roman" panose="02020603050405020304" pitchFamily="18" charset="0"/>
              </a:rPr>
              <a:t>Fig 5.2 – Bukit Panjang Community Garden</a:t>
            </a:r>
          </a:p>
        </p:txBody>
      </p:sp>
      <p:grpSp>
        <p:nvGrpSpPr>
          <p:cNvPr id="17" name="Group 16">
            <a:extLst>
              <a:ext uri="{FF2B5EF4-FFF2-40B4-BE49-F238E27FC236}">
                <a16:creationId xmlns:a16="http://schemas.microsoft.com/office/drawing/2014/main" id="{5FCA9757-1E86-49AB-BF42-CC398A8688DA}"/>
              </a:ext>
            </a:extLst>
          </p:cNvPr>
          <p:cNvGrpSpPr/>
          <p:nvPr/>
        </p:nvGrpSpPr>
        <p:grpSpPr>
          <a:xfrm>
            <a:off x="6724" y="4892606"/>
            <a:ext cx="9130554" cy="244170"/>
            <a:chOff x="6724" y="4892606"/>
            <a:chExt cx="9130554" cy="244170"/>
          </a:xfrm>
        </p:grpSpPr>
        <p:sp>
          <p:nvSpPr>
            <p:cNvPr id="18" name="Rectangle 17">
              <a:extLst>
                <a:ext uri="{FF2B5EF4-FFF2-40B4-BE49-F238E27FC236}">
                  <a16:creationId xmlns:a16="http://schemas.microsoft.com/office/drawing/2014/main" id="{D43EDFFA-C984-41B9-81C3-94F4456EC90E}"/>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19" name="Rectangle 18">
              <a:extLst>
                <a:ext uri="{FF2B5EF4-FFF2-40B4-BE49-F238E27FC236}">
                  <a16:creationId xmlns:a16="http://schemas.microsoft.com/office/drawing/2014/main" id="{59F14C45-B5F7-45C8-A636-5723CC2B5C7D}"/>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20" name="Rectangle 19">
              <a:extLst>
                <a:ext uri="{FF2B5EF4-FFF2-40B4-BE49-F238E27FC236}">
                  <a16:creationId xmlns:a16="http://schemas.microsoft.com/office/drawing/2014/main" id="{2ED32787-9EC3-450C-8868-DED540A0E5DF}"/>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21" name="Rectangle 20">
              <a:extLst>
                <a:ext uri="{FF2B5EF4-FFF2-40B4-BE49-F238E27FC236}">
                  <a16:creationId xmlns:a16="http://schemas.microsoft.com/office/drawing/2014/main" id="{B28EFCB6-660A-4D57-BE10-260ABB100F9A}"/>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22" name="Rectangle 21">
              <a:extLst>
                <a:ext uri="{FF2B5EF4-FFF2-40B4-BE49-F238E27FC236}">
                  <a16:creationId xmlns:a16="http://schemas.microsoft.com/office/drawing/2014/main" id="{C9596EFA-1B97-4F88-9E46-DC1F60C2DFBE}"/>
                </a:ext>
              </a:extLst>
            </p:cNvPr>
            <p:cNvSpPr/>
            <p:nvPr/>
          </p:nvSpPr>
          <p:spPr>
            <a:xfrm>
              <a:off x="6091678" y="4894729"/>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Evaluation</a:t>
              </a:r>
            </a:p>
          </p:txBody>
        </p:sp>
        <p:sp>
          <p:nvSpPr>
            <p:cNvPr id="23" name="Rectangle 22">
              <a:extLst>
                <a:ext uri="{FF2B5EF4-FFF2-40B4-BE49-F238E27FC236}">
                  <a16:creationId xmlns:a16="http://schemas.microsoft.com/office/drawing/2014/main" id="{A52C23B1-B79D-4BE9-AB14-4E3F6FA7980F}"/>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224263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1952E97-1892-014E-AED4-7D779D9D9E0E}"/>
              </a:ext>
            </a:extLst>
          </p:cNvPr>
          <p:cNvSpPr>
            <a:spLocks noGrp="1"/>
          </p:cNvSpPr>
          <p:nvPr>
            <p:ph sz="quarter" idx="14"/>
          </p:nvPr>
        </p:nvSpPr>
        <p:spPr>
          <a:xfrm>
            <a:off x="0" y="0"/>
            <a:ext cx="2401294" cy="395287"/>
          </a:xfrm>
        </p:spPr>
        <p:txBody>
          <a:bodyPr>
            <a:normAutofit/>
          </a:bodyPr>
          <a:lstStyle/>
          <a:p>
            <a:r>
              <a:rPr lang="en-US"/>
              <a:t>Executive Summary</a:t>
            </a:r>
          </a:p>
        </p:txBody>
      </p:sp>
      <p:sp>
        <p:nvSpPr>
          <p:cNvPr id="6" name="TextBox 5">
            <a:extLst>
              <a:ext uri="{FF2B5EF4-FFF2-40B4-BE49-F238E27FC236}">
                <a16:creationId xmlns:a16="http://schemas.microsoft.com/office/drawing/2014/main" id="{0E50FCB6-1D91-4FB4-8B67-56BCCDD8250F}"/>
              </a:ext>
            </a:extLst>
          </p:cNvPr>
          <p:cNvSpPr txBox="1"/>
          <p:nvPr/>
        </p:nvSpPr>
        <p:spPr>
          <a:xfrm>
            <a:off x="0" y="395287"/>
            <a:ext cx="9133218" cy="646331"/>
          </a:xfrm>
          <a:prstGeom prst="rect">
            <a:avLst/>
          </a:prstGeom>
          <a:noFill/>
          <a:ln>
            <a:noFill/>
          </a:ln>
        </p:spPr>
        <p:txBody>
          <a:bodyPr wrap="square" rtlCol="0">
            <a:spAutoFit/>
          </a:bodyPr>
          <a:lstStyle/>
          <a:p>
            <a:pPr algn="just">
              <a:lnSpc>
                <a:spcPts val="1440"/>
              </a:lnSpc>
            </a:pPr>
            <a:r>
              <a:rPr lang="en-US" sz="1200">
                <a:latin typeface="Times New Roman" panose="02020603050405020304" pitchFamily="18" charset="0"/>
                <a:cs typeface="Times New Roman" panose="02020603050405020304" pitchFamily="18" charset="0"/>
              </a:rPr>
              <a:t>This report proposes the collaboration between Neo Garden and The </a:t>
            </a:r>
            <a:r>
              <a:rPr lang="en-US" sz="1200" err="1">
                <a:latin typeface="Times New Roman" panose="02020603050405020304" pitchFamily="18" charset="0"/>
                <a:cs typeface="Times New Roman" panose="02020603050405020304" pitchFamily="18" charset="0"/>
              </a:rPr>
              <a:t>Majurity</a:t>
            </a:r>
            <a:r>
              <a:rPr lang="en-US" sz="1200">
                <a:latin typeface="Times New Roman" panose="02020603050405020304" pitchFamily="18" charset="0"/>
                <a:cs typeface="Times New Roman" panose="02020603050405020304" pitchFamily="18" charset="0"/>
              </a:rPr>
              <a:t> Trust for the “Warm Meals, Warm Hearts” </a:t>
            </a:r>
            <a:r>
              <a:rPr lang="en-US" sz="1200" err="1">
                <a:latin typeface="Times New Roman" panose="02020603050405020304" pitchFamily="18" charset="0"/>
                <a:cs typeface="Times New Roman" panose="02020603050405020304" pitchFamily="18" charset="0"/>
              </a:rPr>
              <a:t>programme</a:t>
            </a:r>
            <a:r>
              <a:rPr lang="en-US" sz="1200">
                <a:latin typeface="Times New Roman" panose="02020603050405020304" pitchFamily="18" charset="0"/>
                <a:cs typeface="Times New Roman" panose="02020603050405020304" pitchFamily="18" charset="0"/>
              </a:rPr>
              <a:t>, outlining the cause, execution plan, timeline and potential benefits for involved stakeholders. Primary (surveys) and secondary (online) research were used to ascertain key issues within our target community and support the creation of our execution plan.</a:t>
            </a:r>
            <a:endParaRPr lang="en-GB" sz="120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E76D830-0B68-3E45-A7F0-111446A05E5A}"/>
              </a:ext>
            </a:extLst>
          </p:cNvPr>
          <p:cNvSpPr txBox="1"/>
          <p:nvPr/>
        </p:nvSpPr>
        <p:spPr>
          <a:xfrm>
            <a:off x="23931" y="1046308"/>
            <a:ext cx="9012493" cy="271869"/>
          </a:xfrm>
          <a:prstGeom prst="rect">
            <a:avLst/>
          </a:prstGeom>
          <a:solidFill>
            <a:srgbClr val="9D1156"/>
          </a:solidFill>
          <a:ln>
            <a:noFill/>
          </a:ln>
        </p:spPr>
        <p:txBody>
          <a:bodyPr wrap="square" rtlCol="0">
            <a:spAutoFit/>
          </a:bodyPr>
          <a:lstStyle/>
          <a:p>
            <a:pPr algn="just">
              <a:lnSpc>
                <a:spcPts val="1440"/>
              </a:lnSpc>
            </a:pPr>
            <a:r>
              <a:rPr lang="en-US" sz="1200">
                <a:solidFill>
                  <a:schemeClr val="bg1"/>
                </a:solidFill>
                <a:latin typeface="Times New Roman" panose="02020603050405020304" pitchFamily="18" charset="0"/>
                <a:cs typeface="Times New Roman" panose="02020603050405020304" pitchFamily="18" charset="0"/>
              </a:rPr>
              <a:t>Situational Analysis</a:t>
            </a:r>
            <a:endParaRPr lang="en-GB" sz="120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E850F73-A458-9E4B-975A-4107B3AFFBB5}"/>
              </a:ext>
            </a:extLst>
          </p:cNvPr>
          <p:cNvSpPr txBox="1"/>
          <p:nvPr/>
        </p:nvSpPr>
        <p:spPr>
          <a:xfrm>
            <a:off x="-16112" y="1277140"/>
            <a:ext cx="9153690" cy="1200329"/>
          </a:xfrm>
          <a:prstGeom prst="rect">
            <a:avLst/>
          </a:prstGeom>
          <a:noFill/>
          <a:ln>
            <a:noFill/>
          </a:ln>
        </p:spPr>
        <p:txBody>
          <a:bodyPr wrap="square" rtlCol="0">
            <a:spAutoFit/>
          </a:bodyPr>
          <a:lstStyle/>
          <a:p>
            <a:pPr algn="just">
              <a:lnSpc>
                <a:spcPts val="1440"/>
              </a:lnSpc>
            </a:pPr>
            <a:r>
              <a:rPr lang="en-US" sz="1200">
                <a:solidFill>
                  <a:schemeClr val="tx1"/>
                </a:solidFill>
                <a:latin typeface="Times New Roman" panose="02020603050405020304" pitchFamily="18" charset="0"/>
                <a:cs typeface="Times New Roman" panose="02020603050405020304" pitchFamily="18" charset="0"/>
              </a:rPr>
              <a:t>The </a:t>
            </a:r>
            <a:r>
              <a:rPr lang="en-US" sz="1200" err="1">
                <a:solidFill>
                  <a:schemeClr val="tx1"/>
                </a:solidFill>
                <a:latin typeface="Times New Roman" panose="02020603050405020304" pitchFamily="18" charset="0"/>
                <a:cs typeface="Times New Roman" panose="02020603050405020304" pitchFamily="18" charset="0"/>
              </a:rPr>
              <a:t>Majurity</a:t>
            </a:r>
            <a:r>
              <a:rPr lang="en-US" sz="1200">
                <a:solidFill>
                  <a:schemeClr val="tx1"/>
                </a:solidFill>
                <a:latin typeface="Times New Roman" panose="02020603050405020304" pitchFamily="18" charset="0"/>
                <a:cs typeface="Times New Roman" panose="02020603050405020304" pitchFamily="18" charset="0"/>
              </a:rPr>
              <a:t> Trust is a philanthropic organization that catalyzes collaboration with partners to build a thriving and sustainable community for Singaporeans. The group is proposing to set up a community kitchen </a:t>
            </a:r>
            <a:r>
              <a:rPr lang="en-US" sz="1200" err="1">
                <a:solidFill>
                  <a:schemeClr val="tx1"/>
                </a:solidFill>
                <a:latin typeface="Times New Roman" panose="02020603050405020304" pitchFamily="18" charset="0"/>
                <a:cs typeface="Times New Roman" panose="02020603050405020304" pitchFamily="18" charset="0"/>
              </a:rPr>
              <a:t>programme</a:t>
            </a:r>
            <a:r>
              <a:rPr lang="en-US" sz="1200">
                <a:solidFill>
                  <a:schemeClr val="tx1"/>
                </a:solidFill>
                <a:latin typeface="Times New Roman" panose="02020603050405020304" pitchFamily="18" charset="0"/>
                <a:cs typeface="Times New Roman" panose="02020603050405020304" pitchFamily="18" charset="0"/>
              </a:rPr>
              <a:t> (“Warm Meals, Warm Heart”) to rekindle the Kampong Spirit and alleviate food insecurity for underserved communities while providing a variety of options that are fresh and nutritious. </a:t>
            </a:r>
            <a:r>
              <a:rPr lang="en-SG" sz="1200">
                <a:latin typeface="Times New Roman" panose="02020603050405020304" pitchFamily="18" charset="0"/>
                <a:cs typeface="Times New Roman" panose="02020603050405020304" pitchFamily="18" charset="0"/>
              </a:rPr>
              <a:t>Through surveys, </a:t>
            </a:r>
            <a:r>
              <a:rPr lang="en-US" sz="1200">
                <a:solidFill>
                  <a:schemeClr val="tx1"/>
                </a:solidFill>
                <a:latin typeface="Times New Roman" panose="02020603050405020304" pitchFamily="18" charset="0"/>
                <a:cs typeface="Times New Roman" panose="02020603050405020304" pitchFamily="18" charset="0"/>
              </a:rPr>
              <a:t>The </a:t>
            </a:r>
            <a:r>
              <a:rPr lang="en-US" sz="1200" err="1">
                <a:solidFill>
                  <a:schemeClr val="tx1"/>
                </a:solidFill>
                <a:latin typeface="Times New Roman" panose="02020603050405020304" pitchFamily="18" charset="0"/>
                <a:cs typeface="Times New Roman" panose="02020603050405020304" pitchFamily="18" charset="0"/>
              </a:rPr>
              <a:t>Majurity</a:t>
            </a:r>
            <a:r>
              <a:rPr lang="en-US" sz="1200">
                <a:solidFill>
                  <a:schemeClr val="tx1"/>
                </a:solidFill>
                <a:latin typeface="Times New Roman" panose="02020603050405020304" pitchFamily="18" charset="0"/>
                <a:cs typeface="Times New Roman" panose="02020603050405020304" pitchFamily="18" charset="0"/>
              </a:rPr>
              <a:t> Trust</a:t>
            </a:r>
            <a:r>
              <a:rPr lang="en-SG" sz="1200">
                <a:latin typeface="Times New Roman" panose="02020603050405020304" pitchFamily="18" charset="0"/>
                <a:cs typeface="Times New Roman" panose="02020603050405020304" pitchFamily="18" charset="0"/>
              </a:rPr>
              <a:t> confirmed that the pain points of the selected beneficiaries (</a:t>
            </a:r>
            <a:r>
              <a:rPr lang="en-SG" sz="1200" err="1">
                <a:latin typeface="Times New Roman" panose="02020603050405020304" pitchFamily="18" charset="0"/>
                <a:cs typeface="Times New Roman" panose="02020603050405020304" pitchFamily="18" charset="0"/>
              </a:rPr>
              <a:t>Senja</a:t>
            </a:r>
            <a:r>
              <a:rPr lang="en-SG" sz="1200">
                <a:latin typeface="Times New Roman" panose="02020603050405020304" pitchFamily="18" charset="0"/>
                <a:cs typeface="Times New Roman" panose="02020603050405020304" pitchFamily="18" charset="0"/>
              </a:rPr>
              <a:t> Road rental flats residents) were aligned with its key motivations. Online research identified key success factors of various local community/soup kitchens, such as the “Pay What You Can” initiative and the concept of food and physical spaces as a key tool for community bonding, which will be adopted by the programme.</a:t>
            </a:r>
            <a:endParaRPr lang="en-US" sz="120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12B5E75-72F5-FE4B-A87F-E7C9D2162EC8}"/>
              </a:ext>
            </a:extLst>
          </p:cNvPr>
          <p:cNvSpPr txBox="1"/>
          <p:nvPr/>
        </p:nvSpPr>
        <p:spPr>
          <a:xfrm>
            <a:off x="23931" y="2413594"/>
            <a:ext cx="9012493" cy="276999"/>
          </a:xfrm>
          <a:prstGeom prst="rect">
            <a:avLst/>
          </a:prstGeom>
          <a:solidFill>
            <a:srgbClr val="9D1156"/>
          </a:solidFill>
          <a:ln>
            <a:noFill/>
          </a:ln>
        </p:spPr>
        <p:txBody>
          <a:bodyPr wrap="square" rtlCol="0">
            <a:spAutoFit/>
          </a:bodyPr>
          <a:lstStyle/>
          <a:p>
            <a:pPr algn="just">
              <a:lnSpc>
                <a:spcPts val="1440"/>
              </a:lnSpc>
            </a:pPr>
            <a:r>
              <a:rPr lang="en-US" sz="1200">
                <a:solidFill>
                  <a:schemeClr val="bg1"/>
                </a:solidFill>
                <a:latin typeface="Times New Roman" panose="02020603050405020304" pitchFamily="18" charset="0"/>
                <a:cs typeface="Times New Roman" panose="02020603050405020304" pitchFamily="18" charset="0"/>
              </a:rPr>
              <a:t>Proposed Partner</a:t>
            </a:r>
            <a:endParaRPr lang="en-GB" sz="120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F4CF90A-3BEE-9A45-B091-E7A00CC02EDD}"/>
              </a:ext>
            </a:extLst>
          </p:cNvPr>
          <p:cNvSpPr txBox="1"/>
          <p:nvPr/>
        </p:nvSpPr>
        <p:spPr>
          <a:xfrm>
            <a:off x="-9689" y="2644426"/>
            <a:ext cx="9153689" cy="646331"/>
          </a:xfrm>
          <a:prstGeom prst="rect">
            <a:avLst/>
          </a:prstGeom>
          <a:noFill/>
          <a:ln>
            <a:noFill/>
          </a:ln>
        </p:spPr>
        <p:txBody>
          <a:bodyPr wrap="square" rtlCol="0">
            <a:spAutoFit/>
          </a:bodyPr>
          <a:lstStyle/>
          <a:p>
            <a:pPr algn="just">
              <a:lnSpc>
                <a:spcPts val="1440"/>
              </a:lnSpc>
            </a:pPr>
            <a:r>
              <a:rPr lang="en-US" sz="1200">
                <a:solidFill>
                  <a:schemeClr val="tx1"/>
                </a:solidFill>
                <a:latin typeface="Times New Roman" panose="02020603050405020304" pitchFamily="18" charset="0"/>
                <a:cs typeface="Times New Roman" panose="02020603050405020304" pitchFamily="18" charset="0"/>
              </a:rPr>
              <a:t>The </a:t>
            </a:r>
            <a:r>
              <a:rPr lang="en-US" sz="1200" err="1">
                <a:solidFill>
                  <a:schemeClr val="tx1"/>
                </a:solidFill>
                <a:latin typeface="Times New Roman" panose="02020603050405020304" pitchFamily="18" charset="0"/>
                <a:cs typeface="Times New Roman" panose="02020603050405020304" pitchFamily="18" charset="0"/>
              </a:rPr>
              <a:t>Majurity</a:t>
            </a:r>
            <a:r>
              <a:rPr lang="en-US" sz="1200">
                <a:solidFill>
                  <a:schemeClr val="tx1"/>
                </a:solidFill>
                <a:latin typeface="Times New Roman" panose="02020603050405020304" pitchFamily="18" charset="0"/>
                <a:cs typeface="Times New Roman" panose="02020603050405020304" pitchFamily="18" charset="0"/>
              </a:rPr>
              <a:t> Trust is proposing a collaboration with </a:t>
            </a:r>
            <a:r>
              <a:rPr lang="en-US" sz="1200">
                <a:latin typeface="Times New Roman" panose="02020603050405020304" pitchFamily="18" charset="0"/>
                <a:cs typeface="Times New Roman" panose="02020603050405020304" pitchFamily="18" charset="0"/>
              </a:rPr>
              <a:t>Neo Garden</a:t>
            </a:r>
            <a:r>
              <a:rPr lang="en-US" sz="1200">
                <a:solidFill>
                  <a:schemeClr val="tx1"/>
                </a:solidFill>
                <a:latin typeface="Times New Roman" panose="02020603050405020304" pitchFamily="18" charset="0"/>
                <a:cs typeface="Times New Roman" panose="02020603050405020304" pitchFamily="18" charset="0"/>
              </a:rPr>
              <a:t> to leverage on its industry connections, culinary expertise and kitchen design experience. Neo Garden will benefit from higher levels of community engagement, Economic, Social &amp; Governance participation and positive marketing effects.</a:t>
            </a:r>
          </a:p>
        </p:txBody>
      </p:sp>
      <p:sp>
        <p:nvSpPr>
          <p:cNvPr id="13" name="TextBox 12">
            <a:extLst>
              <a:ext uri="{FF2B5EF4-FFF2-40B4-BE49-F238E27FC236}">
                <a16:creationId xmlns:a16="http://schemas.microsoft.com/office/drawing/2014/main" id="{050B4EDC-78CF-2049-80BE-86EA2DD830E2}"/>
              </a:ext>
            </a:extLst>
          </p:cNvPr>
          <p:cNvSpPr txBox="1"/>
          <p:nvPr/>
        </p:nvSpPr>
        <p:spPr>
          <a:xfrm>
            <a:off x="23931" y="3249966"/>
            <a:ext cx="9012493" cy="276999"/>
          </a:xfrm>
          <a:prstGeom prst="rect">
            <a:avLst/>
          </a:prstGeom>
          <a:solidFill>
            <a:srgbClr val="9D1156"/>
          </a:solidFill>
          <a:ln>
            <a:noFill/>
          </a:ln>
        </p:spPr>
        <p:txBody>
          <a:bodyPr wrap="square" rtlCol="0">
            <a:spAutoFit/>
          </a:bodyPr>
          <a:lstStyle/>
          <a:p>
            <a:pPr algn="just">
              <a:lnSpc>
                <a:spcPts val="1440"/>
              </a:lnSpc>
            </a:pPr>
            <a:r>
              <a:rPr lang="en-US" sz="1200">
                <a:solidFill>
                  <a:schemeClr val="bg1"/>
                </a:solidFill>
                <a:latin typeface="Times New Roman" panose="02020603050405020304" pitchFamily="18" charset="0"/>
                <a:cs typeface="Times New Roman" panose="02020603050405020304" pitchFamily="18" charset="0"/>
              </a:rPr>
              <a:t>Proposed Action Plan</a:t>
            </a:r>
            <a:endParaRPr lang="en-GB" sz="120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CEB4BFF-DF74-8249-95BF-622764B0FBD7}"/>
              </a:ext>
            </a:extLst>
          </p:cNvPr>
          <p:cNvSpPr txBox="1"/>
          <p:nvPr/>
        </p:nvSpPr>
        <p:spPr>
          <a:xfrm>
            <a:off x="-9689" y="3480798"/>
            <a:ext cx="9153689" cy="810478"/>
          </a:xfrm>
          <a:prstGeom prst="rect">
            <a:avLst/>
          </a:prstGeom>
          <a:noFill/>
          <a:ln>
            <a:noFill/>
          </a:ln>
        </p:spPr>
        <p:txBody>
          <a:bodyPr wrap="square" rtlCol="0">
            <a:spAutoFit/>
          </a:bodyPr>
          <a:lstStyle/>
          <a:p>
            <a:pPr>
              <a:lnSpc>
                <a:spcPts val="1440"/>
              </a:lnSpc>
            </a:pPr>
            <a:r>
              <a:rPr lang="en-SG" sz="1200">
                <a:latin typeface="Times New Roman" panose="02020603050405020304" pitchFamily="18" charset="0"/>
                <a:cs typeface="Times New Roman" panose="02020603050405020304" pitchFamily="18" charset="0"/>
              </a:rPr>
              <a:t>The proposed programme is expected to launch within 7 months to cater to the underserved food insecure community and foster stronger bonds. Awareness will be raised through door-to-door promotions and Facebook/Instagram updates. </a:t>
            </a:r>
            <a:r>
              <a:rPr lang="en-US" sz="1200">
                <a:solidFill>
                  <a:schemeClr val="tx1"/>
                </a:solidFill>
                <a:latin typeface="Times New Roman" panose="02020603050405020304" pitchFamily="18" charset="0"/>
                <a:cs typeface="Times New Roman" panose="02020603050405020304" pitchFamily="18" charset="0"/>
              </a:rPr>
              <a:t>The </a:t>
            </a:r>
            <a:r>
              <a:rPr lang="en-US" sz="1200" err="1">
                <a:solidFill>
                  <a:schemeClr val="tx1"/>
                </a:solidFill>
                <a:latin typeface="Times New Roman" panose="02020603050405020304" pitchFamily="18" charset="0"/>
                <a:cs typeface="Times New Roman" panose="02020603050405020304" pitchFamily="18" charset="0"/>
              </a:rPr>
              <a:t>Majurity</a:t>
            </a:r>
            <a:r>
              <a:rPr lang="en-US" sz="1200">
                <a:solidFill>
                  <a:schemeClr val="tx1"/>
                </a:solidFill>
                <a:latin typeface="Times New Roman" panose="02020603050405020304" pitchFamily="18" charset="0"/>
                <a:cs typeface="Times New Roman" panose="02020603050405020304" pitchFamily="18" charset="0"/>
              </a:rPr>
              <a:t> Trust</a:t>
            </a:r>
            <a:r>
              <a:rPr lang="en-SG" sz="1200">
                <a:latin typeface="Times New Roman" panose="02020603050405020304" pitchFamily="18" charset="0"/>
                <a:cs typeface="Times New Roman" panose="02020603050405020304" pitchFamily="18" charset="0"/>
              </a:rPr>
              <a:t> has also proposed sustainability and expansion plans. Evaluation metrics such as attendance rate and volunteer sign-up rates will be collected through pre and post surveys that will assess the social impact. </a:t>
            </a:r>
          </a:p>
        </p:txBody>
      </p:sp>
      <p:sp>
        <p:nvSpPr>
          <p:cNvPr id="15" name="TextBox 14">
            <a:extLst>
              <a:ext uri="{FF2B5EF4-FFF2-40B4-BE49-F238E27FC236}">
                <a16:creationId xmlns:a16="http://schemas.microsoft.com/office/drawing/2014/main" id="{054DA058-8601-9140-81DC-29AFFF866AE5}"/>
              </a:ext>
            </a:extLst>
          </p:cNvPr>
          <p:cNvSpPr txBox="1"/>
          <p:nvPr/>
        </p:nvSpPr>
        <p:spPr>
          <a:xfrm>
            <a:off x="23931" y="4251822"/>
            <a:ext cx="9012119" cy="276999"/>
          </a:xfrm>
          <a:prstGeom prst="rect">
            <a:avLst/>
          </a:prstGeom>
          <a:solidFill>
            <a:srgbClr val="9D1156"/>
          </a:solidFill>
          <a:ln>
            <a:noFill/>
          </a:ln>
        </p:spPr>
        <p:txBody>
          <a:bodyPr wrap="square" rtlCol="0">
            <a:spAutoFit/>
          </a:bodyPr>
          <a:lstStyle/>
          <a:p>
            <a:pPr algn="just">
              <a:lnSpc>
                <a:spcPts val="1440"/>
              </a:lnSpc>
            </a:pPr>
            <a:r>
              <a:rPr lang="en-US" sz="1200">
                <a:solidFill>
                  <a:schemeClr val="bg1"/>
                </a:solidFill>
                <a:latin typeface="Times New Roman" panose="02020603050405020304" pitchFamily="18" charset="0"/>
                <a:cs typeface="Times New Roman" panose="02020603050405020304" pitchFamily="18" charset="0"/>
              </a:rPr>
              <a:t>Conclusion</a:t>
            </a:r>
            <a:endParaRPr lang="en-GB" sz="120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8BE45A6-F7EF-E84C-9DF5-D81D5F99FE75}"/>
              </a:ext>
            </a:extLst>
          </p:cNvPr>
          <p:cNvSpPr txBox="1"/>
          <p:nvPr/>
        </p:nvSpPr>
        <p:spPr>
          <a:xfrm>
            <a:off x="-2666" y="4478841"/>
            <a:ext cx="9122735" cy="646331"/>
          </a:xfrm>
          <a:prstGeom prst="rect">
            <a:avLst/>
          </a:prstGeom>
          <a:noFill/>
          <a:ln>
            <a:noFill/>
          </a:ln>
        </p:spPr>
        <p:txBody>
          <a:bodyPr wrap="square" rtlCol="0">
            <a:spAutoFit/>
          </a:bodyPr>
          <a:lstStyle/>
          <a:p>
            <a:pPr algn="just"/>
            <a:r>
              <a:rPr lang="en-SG" sz="1200">
                <a:latin typeface="Times New Roman" panose="02020603050405020304" pitchFamily="18" charset="0"/>
                <a:cs typeface="Times New Roman" panose="02020603050405020304" pitchFamily="18" charset="0"/>
              </a:rPr>
              <a:t>Singapore as a wealthy nation has immense potential to eliminate food insecurity and become a more homely and liveable place. Together with Neo Garden’s expertise, the “Warm Meal, Warm Hearts” programme will not only provide gains for Neo Garden in terms of corporate social responsibility but also for the greater good of Singapore. Join us today to make Singapore a better place!</a:t>
            </a:r>
          </a:p>
        </p:txBody>
      </p:sp>
    </p:spTree>
    <p:extLst>
      <p:ext uri="{BB962C8B-B14F-4D97-AF65-F5344CB8AC3E}">
        <p14:creationId xmlns:p14="http://schemas.microsoft.com/office/powerpoint/2010/main" val="3905731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7D9976-D9DF-0642-BD0C-DB34CF6B13FB}"/>
              </a:ext>
            </a:extLst>
          </p:cNvPr>
          <p:cNvSpPr>
            <a:spLocks noGrp="1"/>
          </p:cNvSpPr>
          <p:nvPr>
            <p:ph sz="quarter" idx="14"/>
          </p:nvPr>
        </p:nvSpPr>
        <p:spPr>
          <a:xfrm>
            <a:off x="-1" y="0"/>
            <a:ext cx="3789413" cy="395287"/>
          </a:xfrm>
        </p:spPr>
        <p:txBody>
          <a:bodyPr>
            <a:normAutofit/>
          </a:bodyPr>
          <a:lstStyle/>
          <a:p>
            <a:r>
              <a:rPr lang="en-US"/>
              <a:t>5.0 Evaluation </a:t>
            </a:r>
            <a:r>
              <a:rPr lang="en-US" b="0" i="1"/>
              <a:t>– Potential Challenges</a:t>
            </a:r>
          </a:p>
        </p:txBody>
      </p:sp>
      <p:sp>
        <p:nvSpPr>
          <p:cNvPr id="18" name="TextBox 17">
            <a:extLst>
              <a:ext uri="{FF2B5EF4-FFF2-40B4-BE49-F238E27FC236}">
                <a16:creationId xmlns:a16="http://schemas.microsoft.com/office/drawing/2014/main" id="{83672A24-25C6-47B3-A5A0-69C680ACB27A}"/>
              </a:ext>
            </a:extLst>
          </p:cNvPr>
          <p:cNvSpPr txBox="1"/>
          <p:nvPr/>
        </p:nvSpPr>
        <p:spPr>
          <a:xfrm>
            <a:off x="3594985" y="972831"/>
            <a:ext cx="1836000" cy="3833742"/>
          </a:xfrm>
          <a:prstGeom prst="rect">
            <a:avLst/>
          </a:prstGeom>
          <a:solidFill>
            <a:srgbClr val="F3F3F3"/>
          </a:solidFill>
          <a:ln>
            <a:solidFill>
              <a:srgbClr val="F3F3F3"/>
            </a:solidFill>
          </a:ln>
        </p:spPr>
        <p:txBody>
          <a:bodyPr wrap="square" rtlCol="0">
            <a:spAutoFit/>
          </a:bodyPr>
          <a:lstStyle/>
          <a:p>
            <a:pPr marL="0" marR="0" algn="just">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Low take-up rate might potentially hinder the cost effectiveness of the project. Residents around the area might be sceptical about the legitimacy of the programme and not turn up. This can result in a lot of wasted food and other resources during each session. We can overcome this challenge through our </a:t>
            </a:r>
            <a:r>
              <a:rPr lang="en-GB" sz="1200" b="1">
                <a:solidFill>
                  <a:srgbClr val="9D1156"/>
                </a:solidFill>
                <a:effectLst/>
                <a:latin typeface="+mj-lt"/>
                <a:ea typeface="Calibri" panose="020F0502020204030204" pitchFamily="34" charset="0"/>
                <a:cs typeface="Arial" panose="020B0604020202020204" pitchFamily="34" charset="0"/>
              </a:rPr>
              <a:t>marketing efforts</a:t>
            </a:r>
            <a:r>
              <a:rPr lang="en-GB" sz="1200">
                <a:effectLst/>
                <a:latin typeface="+mj-lt"/>
                <a:ea typeface="Calibri" panose="020F0502020204030204" pitchFamily="34" charset="0"/>
                <a:cs typeface="Arial" panose="020B0604020202020204" pitchFamily="34" charset="0"/>
              </a:rPr>
              <a:t> to boost the acceptance rate of the programme. Invite prominent public figures to come promote this social programme as well (MPs, grassroot </a:t>
            </a:r>
            <a:r>
              <a:rPr lang="en-GB" sz="1200">
                <a:latin typeface="+mj-lt"/>
                <a:ea typeface="Calibri" panose="020F0502020204030204" pitchFamily="34" charset="0"/>
                <a:cs typeface="Arial" panose="020B0604020202020204" pitchFamily="34" charset="0"/>
              </a:rPr>
              <a:t>leaders</a:t>
            </a:r>
            <a:r>
              <a:rPr lang="en-GB" sz="1200">
                <a:effectLst/>
                <a:latin typeface="+mj-lt"/>
                <a:ea typeface="Calibri" panose="020F0502020204030204" pitchFamily="34" charset="0"/>
                <a:cs typeface="Arial" panose="020B0604020202020204" pitchFamily="34" charset="0"/>
              </a:rPr>
              <a:t>)</a:t>
            </a:r>
            <a:endParaRPr lang="en-US" sz="1200">
              <a:effectLst/>
              <a:latin typeface="+mj-lt"/>
              <a:ea typeface="Calibri" panose="020F050202020403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47F7E8B-DFC7-47F0-9E27-9CC715C04F00}"/>
              </a:ext>
            </a:extLst>
          </p:cNvPr>
          <p:cNvSpPr/>
          <p:nvPr/>
        </p:nvSpPr>
        <p:spPr>
          <a:xfrm>
            <a:off x="3594985" y="486604"/>
            <a:ext cx="1836000" cy="411107"/>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pitchFamily="2" charset="0"/>
              </a:rPr>
              <a:t>Poor Reception</a:t>
            </a:r>
            <a:endParaRPr lang="en-SG" sz="1200" b="1">
              <a:solidFill>
                <a:schemeClr val="bg1"/>
              </a:solidFill>
              <a:latin typeface="Times" pitchFamily="2" charset="0"/>
            </a:endParaRPr>
          </a:p>
        </p:txBody>
      </p:sp>
      <p:sp>
        <p:nvSpPr>
          <p:cNvPr id="22" name="TextBox 21">
            <a:extLst>
              <a:ext uri="{FF2B5EF4-FFF2-40B4-BE49-F238E27FC236}">
                <a16:creationId xmlns:a16="http://schemas.microsoft.com/office/drawing/2014/main" id="{94CCEDCF-5AC2-4550-AE07-25DE672A23EB}"/>
              </a:ext>
            </a:extLst>
          </p:cNvPr>
          <p:cNvSpPr txBox="1"/>
          <p:nvPr/>
        </p:nvSpPr>
        <p:spPr>
          <a:xfrm>
            <a:off x="215355" y="972831"/>
            <a:ext cx="3257511" cy="3833742"/>
          </a:xfrm>
          <a:prstGeom prst="rect">
            <a:avLst/>
          </a:prstGeom>
          <a:solidFill>
            <a:srgbClr val="F3F3F3"/>
          </a:solidFill>
          <a:ln>
            <a:solidFill>
              <a:srgbClr val="F3F3F3"/>
            </a:solidFill>
          </a:ln>
        </p:spPr>
        <p:txBody>
          <a:bodyPr wrap="square" rtlCol="0">
            <a:spAutoFit/>
          </a:bodyPr>
          <a:lstStyle/>
          <a:p>
            <a:pPr marL="0" marR="0" algn="just">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Not enough certified volunteers to help cook during the sessions. Food preparations for mass in Singapore require the cooks to be certified by the Agri-Food and Veterinary Authority of Singapore (AVA). Additionally, to provide Halal food in Singapore, there needs to be a Halal Team Leader of Muslim Representative and all involved in the cooking process must complete a Halal Training programme by an appointed MUIS-appointed training provider. As such, the number of cooks compliance with the different laws and regulations in Singapore for the programme might be limited. We can overcome this challenge by introducing a </a:t>
            </a:r>
            <a:r>
              <a:rPr lang="en-GB" sz="1200" b="1">
                <a:solidFill>
                  <a:srgbClr val="9D1156"/>
                </a:solidFill>
                <a:effectLst/>
                <a:latin typeface="+mj-lt"/>
                <a:ea typeface="Calibri" panose="020F0502020204030204" pitchFamily="34" charset="0"/>
                <a:cs typeface="Arial" panose="020B0604020202020204" pitchFamily="34" charset="0"/>
              </a:rPr>
              <a:t>sign-up form</a:t>
            </a:r>
            <a:r>
              <a:rPr lang="en-GB" sz="1200">
                <a:effectLst/>
                <a:latin typeface="+mj-lt"/>
                <a:ea typeface="Calibri" panose="020F0502020204030204" pitchFamily="34" charset="0"/>
                <a:cs typeface="Arial" panose="020B0604020202020204" pitchFamily="34" charset="0"/>
              </a:rPr>
              <a:t> and </a:t>
            </a:r>
            <a:r>
              <a:rPr lang="en-GB" sz="1200" b="1">
                <a:solidFill>
                  <a:srgbClr val="9D1156"/>
                </a:solidFill>
                <a:effectLst/>
                <a:latin typeface="+mj-lt"/>
                <a:ea typeface="Calibri" panose="020F0502020204030204" pitchFamily="34" charset="0"/>
                <a:cs typeface="Arial" panose="020B0604020202020204" pitchFamily="34" charset="0"/>
              </a:rPr>
              <a:t>scheduling</a:t>
            </a:r>
            <a:r>
              <a:rPr lang="en-GB" sz="1200">
                <a:effectLst/>
                <a:latin typeface="+mj-lt"/>
                <a:ea typeface="Calibri" panose="020F0502020204030204" pitchFamily="34" charset="0"/>
                <a:cs typeface="Arial" panose="020B0604020202020204" pitchFamily="34" charset="0"/>
              </a:rPr>
              <a:t> for the various volunteers who wish to participate and send them for the relevant training. Once they have completed their training, they will be obliged to serve the programme for a minimum of 10 sessions to cover up the costs</a:t>
            </a:r>
            <a:endParaRPr lang="en-US" sz="1200">
              <a:effectLst/>
              <a:latin typeface="+mj-lt"/>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9E6FCDD-63B9-4C7C-A5C3-DC5991975630}"/>
              </a:ext>
            </a:extLst>
          </p:cNvPr>
          <p:cNvSpPr/>
          <p:nvPr/>
        </p:nvSpPr>
        <p:spPr>
          <a:xfrm>
            <a:off x="215355" y="486676"/>
            <a:ext cx="3257511" cy="410648"/>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pitchFamily="2" charset="0"/>
              </a:rPr>
              <a:t>Not Enough Volunteers for Cooking</a:t>
            </a:r>
            <a:endParaRPr lang="en-SG" sz="1200" b="1">
              <a:solidFill>
                <a:schemeClr val="bg1"/>
              </a:solidFill>
              <a:latin typeface="Times" pitchFamily="2" charset="0"/>
            </a:endParaRPr>
          </a:p>
        </p:txBody>
      </p:sp>
      <p:sp>
        <p:nvSpPr>
          <p:cNvPr id="24" name="TextBox 23">
            <a:extLst>
              <a:ext uri="{FF2B5EF4-FFF2-40B4-BE49-F238E27FC236}">
                <a16:creationId xmlns:a16="http://schemas.microsoft.com/office/drawing/2014/main" id="{D58C13A4-DA91-4162-A489-B5373DFE3412}"/>
              </a:ext>
            </a:extLst>
          </p:cNvPr>
          <p:cNvSpPr txBox="1"/>
          <p:nvPr/>
        </p:nvSpPr>
        <p:spPr>
          <a:xfrm>
            <a:off x="5553104" y="973288"/>
            <a:ext cx="1630075" cy="3831336"/>
          </a:xfrm>
          <a:prstGeom prst="rect">
            <a:avLst/>
          </a:prstGeom>
          <a:solidFill>
            <a:srgbClr val="F3F3F3"/>
          </a:solidFill>
          <a:ln>
            <a:solidFill>
              <a:srgbClr val="F3F3F3"/>
            </a:solidFill>
          </a:ln>
        </p:spPr>
        <p:txBody>
          <a:bodyPr wrap="square" rtlCol="0">
            <a:spAutoFit/>
          </a:bodyPr>
          <a:lstStyle/>
          <a:p>
            <a:pPr marL="0" marR="0" algn="just">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Dietary restrictions of various residents in the area such as allergies, religious practices and personal choices might cause the food provided to not be suitable for everyone in the area. To counter this, we can do a </a:t>
            </a:r>
            <a:r>
              <a:rPr lang="en-GB" sz="1200" b="1">
                <a:solidFill>
                  <a:srgbClr val="9D1156"/>
                </a:solidFill>
                <a:effectLst/>
                <a:latin typeface="+mj-lt"/>
                <a:ea typeface="Calibri" panose="020F0502020204030204" pitchFamily="34" charset="0"/>
                <a:cs typeface="Arial" panose="020B0604020202020204" pitchFamily="34" charset="0"/>
              </a:rPr>
              <a:t>general survey </a:t>
            </a:r>
            <a:r>
              <a:rPr lang="en-GB" sz="1200">
                <a:effectLst/>
                <a:latin typeface="+mj-lt"/>
                <a:ea typeface="Calibri" panose="020F0502020204030204" pitchFamily="34" charset="0"/>
                <a:cs typeface="Arial" panose="020B0604020202020204" pitchFamily="34" charset="0"/>
              </a:rPr>
              <a:t>to the people in the area and using the data, identify a set of preparation guidelines that is able to serve the majority of the people in the area.</a:t>
            </a:r>
          </a:p>
          <a:p>
            <a:pPr marL="0" marR="0" algn="just">
              <a:lnSpc>
                <a:spcPct val="107000"/>
              </a:lnSpc>
              <a:spcBef>
                <a:spcPts val="0"/>
              </a:spcBef>
              <a:spcAft>
                <a:spcPts val="800"/>
              </a:spcAft>
            </a:pPr>
            <a:endParaRPr lang="en-GB" sz="1200">
              <a:latin typeface="+mj-lt"/>
              <a:ea typeface="Calibri" panose="020F050202020403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06EB8836-A37C-43EF-98CA-8E6DFFD4FE70}"/>
              </a:ext>
            </a:extLst>
          </p:cNvPr>
          <p:cNvSpPr/>
          <p:nvPr/>
        </p:nvSpPr>
        <p:spPr>
          <a:xfrm>
            <a:off x="5553105" y="486604"/>
            <a:ext cx="1630074" cy="410648"/>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pitchFamily="2" charset="0"/>
              </a:rPr>
              <a:t>Dietary Restrictions of Residents</a:t>
            </a:r>
            <a:endParaRPr lang="en-SG" sz="1200" b="1">
              <a:solidFill>
                <a:schemeClr val="bg1"/>
              </a:solidFill>
              <a:latin typeface="Times" pitchFamily="2" charset="0"/>
            </a:endParaRPr>
          </a:p>
        </p:txBody>
      </p:sp>
      <p:sp>
        <p:nvSpPr>
          <p:cNvPr id="26" name="TextBox 25">
            <a:extLst>
              <a:ext uri="{FF2B5EF4-FFF2-40B4-BE49-F238E27FC236}">
                <a16:creationId xmlns:a16="http://schemas.microsoft.com/office/drawing/2014/main" id="{0BB8E2B3-3723-4387-A297-CEC3A87CE8E2}"/>
              </a:ext>
            </a:extLst>
          </p:cNvPr>
          <p:cNvSpPr txBox="1"/>
          <p:nvPr/>
        </p:nvSpPr>
        <p:spPr>
          <a:xfrm>
            <a:off x="7291673" y="973290"/>
            <a:ext cx="1663470" cy="3833742"/>
          </a:xfrm>
          <a:prstGeom prst="rect">
            <a:avLst/>
          </a:prstGeom>
          <a:solidFill>
            <a:srgbClr val="F3F3F3"/>
          </a:solidFill>
          <a:ln>
            <a:solidFill>
              <a:srgbClr val="F3F3F3"/>
            </a:solidFill>
          </a:ln>
        </p:spPr>
        <p:txBody>
          <a:bodyPr wrap="square" rtlCol="0">
            <a:spAutoFit/>
          </a:bodyPr>
          <a:lstStyle/>
          <a:p>
            <a:pPr marL="0" marR="0" algn="just">
              <a:lnSpc>
                <a:spcPct val="107000"/>
              </a:lnSpc>
              <a:spcBef>
                <a:spcPts val="0"/>
              </a:spcBef>
              <a:spcAft>
                <a:spcPts val="800"/>
              </a:spcAft>
            </a:pPr>
            <a:r>
              <a:rPr lang="en-GB" sz="1200">
                <a:effectLst/>
                <a:latin typeface="+mj-lt"/>
                <a:ea typeface="Calibri" panose="020F0502020204030204" pitchFamily="34" charset="0"/>
                <a:cs typeface="Arial" panose="020B0604020202020204" pitchFamily="34" charset="0"/>
              </a:rPr>
              <a:t>This programme requires the residents of the area to have a high levels of consideration to each other, to only take what they need and not hog the limited food that we are going to be giving out. It is beyond our control to enforce this as the programme wishes to instil a “Kampong Spirit” within the community. However, we can put up </a:t>
            </a:r>
            <a:r>
              <a:rPr lang="en-GB" sz="1100" b="1">
                <a:solidFill>
                  <a:srgbClr val="9D1156"/>
                </a:solidFill>
                <a:effectLst/>
                <a:latin typeface="+mj-lt"/>
                <a:ea typeface="Calibri" panose="020F0502020204030204" pitchFamily="34" charset="0"/>
                <a:cs typeface="Arial" panose="020B0604020202020204" pitchFamily="34" charset="0"/>
              </a:rPr>
              <a:t>signages</a:t>
            </a:r>
            <a:r>
              <a:rPr lang="en-GB" sz="1200">
                <a:effectLst/>
                <a:latin typeface="+mj-lt"/>
                <a:ea typeface="Calibri" panose="020F0502020204030204" pitchFamily="34" charset="0"/>
                <a:cs typeface="Arial" panose="020B0604020202020204" pitchFamily="34" charset="0"/>
              </a:rPr>
              <a:t> and </a:t>
            </a:r>
            <a:r>
              <a:rPr lang="en-GB" sz="1100" b="1">
                <a:solidFill>
                  <a:srgbClr val="9D1156"/>
                </a:solidFill>
                <a:effectLst/>
                <a:latin typeface="+mj-lt"/>
                <a:ea typeface="Calibri" panose="020F0502020204030204" pitchFamily="34" charset="0"/>
                <a:cs typeface="Arial" panose="020B0604020202020204" pitchFamily="34" charset="0"/>
              </a:rPr>
              <a:t>posters</a:t>
            </a:r>
            <a:r>
              <a:rPr lang="en-GB" sz="1200">
                <a:effectLst/>
                <a:latin typeface="+mj-lt"/>
                <a:ea typeface="Calibri" panose="020F0502020204030204" pitchFamily="34" charset="0"/>
                <a:cs typeface="Arial" panose="020B0604020202020204" pitchFamily="34" charset="0"/>
              </a:rPr>
              <a:t> to remind residents to be considerate and only take what they need.</a:t>
            </a:r>
            <a:endParaRPr lang="en-US" sz="1200">
              <a:effectLst/>
              <a:latin typeface="+mj-lt"/>
              <a:ea typeface="Calibri" panose="020F050202020403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038FA1B1-559D-445F-A673-E93A2AF970FA}"/>
              </a:ext>
            </a:extLst>
          </p:cNvPr>
          <p:cNvSpPr/>
          <p:nvPr/>
        </p:nvSpPr>
        <p:spPr>
          <a:xfrm>
            <a:off x="7291673" y="486604"/>
            <a:ext cx="1663470" cy="410648"/>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pitchFamily="2" charset="0"/>
              </a:rPr>
              <a:t>Low Levels of Enforcement</a:t>
            </a:r>
            <a:endParaRPr lang="en-SG" sz="1200" b="1">
              <a:solidFill>
                <a:schemeClr val="bg1"/>
              </a:solidFill>
              <a:latin typeface="Times" pitchFamily="2" charset="0"/>
            </a:endParaRPr>
          </a:p>
        </p:txBody>
      </p:sp>
      <p:grpSp>
        <p:nvGrpSpPr>
          <p:cNvPr id="33" name="Group 32">
            <a:extLst>
              <a:ext uri="{FF2B5EF4-FFF2-40B4-BE49-F238E27FC236}">
                <a16:creationId xmlns:a16="http://schemas.microsoft.com/office/drawing/2014/main" id="{001528A0-71CB-4170-951F-C56D7CC7DBB6}"/>
              </a:ext>
            </a:extLst>
          </p:cNvPr>
          <p:cNvGrpSpPr/>
          <p:nvPr/>
        </p:nvGrpSpPr>
        <p:grpSpPr>
          <a:xfrm>
            <a:off x="6724" y="4892606"/>
            <a:ext cx="9130554" cy="244170"/>
            <a:chOff x="6724" y="4892606"/>
            <a:chExt cx="9130554" cy="244170"/>
          </a:xfrm>
        </p:grpSpPr>
        <p:sp>
          <p:nvSpPr>
            <p:cNvPr id="34" name="Rectangle 33">
              <a:extLst>
                <a:ext uri="{FF2B5EF4-FFF2-40B4-BE49-F238E27FC236}">
                  <a16:creationId xmlns:a16="http://schemas.microsoft.com/office/drawing/2014/main" id="{2AADBF05-03C5-41A8-BEAB-5E6738464AF7}"/>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35" name="Rectangle 34">
              <a:extLst>
                <a:ext uri="{FF2B5EF4-FFF2-40B4-BE49-F238E27FC236}">
                  <a16:creationId xmlns:a16="http://schemas.microsoft.com/office/drawing/2014/main" id="{9A469A2B-4496-4239-A116-4344722A3262}"/>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36" name="Rectangle 35">
              <a:extLst>
                <a:ext uri="{FF2B5EF4-FFF2-40B4-BE49-F238E27FC236}">
                  <a16:creationId xmlns:a16="http://schemas.microsoft.com/office/drawing/2014/main" id="{AC219AF0-96E3-4ED0-A17D-EDDE7F69FED6}"/>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37" name="Rectangle 36">
              <a:extLst>
                <a:ext uri="{FF2B5EF4-FFF2-40B4-BE49-F238E27FC236}">
                  <a16:creationId xmlns:a16="http://schemas.microsoft.com/office/drawing/2014/main" id="{2031E560-C941-4180-BF3B-23F3D900B2A9}"/>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38" name="Rectangle 37">
              <a:extLst>
                <a:ext uri="{FF2B5EF4-FFF2-40B4-BE49-F238E27FC236}">
                  <a16:creationId xmlns:a16="http://schemas.microsoft.com/office/drawing/2014/main" id="{54844E79-FD0C-496A-8696-5F5AD30CD834}"/>
                </a:ext>
              </a:extLst>
            </p:cNvPr>
            <p:cNvSpPr/>
            <p:nvPr/>
          </p:nvSpPr>
          <p:spPr>
            <a:xfrm>
              <a:off x="6091678" y="4894729"/>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Evaluation</a:t>
              </a:r>
            </a:p>
          </p:txBody>
        </p:sp>
        <p:sp>
          <p:nvSpPr>
            <p:cNvPr id="39" name="Rectangle 38">
              <a:extLst>
                <a:ext uri="{FF2B5EF4-FFF2-40B4-BE49-F238E27FC236}">
                  <a16:creationId xmlns:a16="http://schemas.microsoft.com/office/drawing/2014/main" id="{3126BF93-D181-4D39-B9DC-5BE800822783}"/>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3933140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0B990-B05A-9D44-98CE-E6B9BFF3720E}"/>
              </a:ext>
            </a:extLst>
          </p:cNvPr>
          <p:cNvSpPr>
            <a:spLocks noGrp="1"/>
          </p:cNvSpPr>
          <p:nvPr>
            <p:ph sz="quarter" idx="14"/>
          </p:nvPr>
        </p:nvSpPr>
        <p:spPr>
          <a:xfrm>
            <a:off x="6724" y="0"/>
            <a:ext cx="1705957" cy="395287"/>
          </a:xfrm>
        </p:spPr>
        <p:txBody>
          <a:bodyPr/>
          <a:lstStyle/>
          <a:p>
            <a:r>
              <a:rPr lang="en-US"/>
              <a:t>6.0 Conclusion</a:t>
            </a:r>
          </a:p>
        </p:txBody>
      </p:sp>
      <p:sp>
        <p:nvSpPr>
          <p:cNvPr id="3" name="TextBox 2">
            <a:extLst>
              <a:ext uri="{FF2B5EF4-FFF2-40B4-BE49-F238E27FC236}">
                <a16:creationId xmlns:a16="http://schemas.microsoft.com/office/drawing/2014/main" id="{49D32153-6E76-491B-85C3-A56DC4CB3C62}"/>
              </a:ext>
            </a:extLst>
          </p:cNvPr>
          <p:cNvSpPr txBox="1"/>
          <p:nvPr/>
        </p:nvSpPr>
        <p:spPr>
          <a:xfrm>
            <a:off x="119231" y="476001"/>
            <a:ext cx="5459505" cy="4324261"/>
          </a:xfrm>
          <a:prstGeom prst="rect">
            <a:avLst/>
          </a:prstGeom>
          <a:solidFill>
            <a:srgbClr val="F3F3F3"/>
          </a:solidFill>
          <a:ln>
            <a:solidFill>
              <a:srgbClr val="F3F3F3"/>
            </a:solidFill>
          </a:ln>
        </p:spPr>
        <p:txBody>
          <a:bodyPr wrap="square" rtlCol="0" anchor="ctr">
            <a:spAutoFit/>
          </a:bodyPr>
          <a:lstStyle/>
          <a:p>
            <a:pPr algn="just"/>
            <a:r>
              <a:rPr lang="en-SG" sz="1200">
                <a:latin typeface="Times" pitchFamily="2" charset="0"/>
              </a:rPr>
              <a:t>In this report, TMT proposed a collaboration with Neo Garden to implement a Community Kitchen initiative for the food insecure and underserved residents staying in Senja Road. We hope the proposed community kitchen will rekindle the kampong spirit among residents, serve underserved and food-insecure residents, ensure that nutritious, quality and fresh food are available even to the food insecure. Last but not least, equip interested residents with culinary skills which may come in handy in the future (Fig 6.0).</a:t>
            </a:r>
          </a:p>
          <a:p>
            <a:pPr algn="just"/>
            <a:endParaRPr lang="en-SG" sz="1100">
              <a:latin typeface="Times" pitchFamily="2" charset="0"/>
            </a:endParaRPr>
          </a:p>
          <a:p>
            <a:pPr algn="just"/>
            <a:r>
              <a:rPr lang="en-SG" sz="1200">
                <a:latin typeface="Times" pitchFamily="2" charset="0"/>
              </a:rPr>
              <a:t>In the short term, we hope to build up the capabilities of the community kitchen. The residents of Senja Road will serve as a testbed for the programme.</a:t>
            </a:r>
          </a:p>
          <a:p>
            <a:pPr algn="just"/>
            <a:r>
              <a:rPr lang="en-SG" sz="1200">
                <a:latin typeface="Times" pitchFamily="2" charset="0"/>
              </a:rPr>
              <a:t> </a:t>
            </a:r>
          </a:p>
          <a:p>
            <a:pPr algn="just"/>
            <a:r>
              <a:rPr lang="en-SG" sz="1200">
                <a:latin typeface="Times" pitchFamily="2" charset="0"/>
              </a:rPr>
              <a:t>In the long-term, various measures will be in place to ensure its sustainability. The success of the programme will provide significant gains to the community in Senja in terms of skills, sense of belonging, and being food secure. This success will also contribute towards future similar projects to improve food insecure communities, where the initiative can be expanded to other underserved food-insecure areas of Singapore.</a:t>
            </a:r>
          </a:p>
          <a:p>
            <a:pPr algn="just"/>
            <a:endParaRPr lang="en-SG" sz="1200">
              <a:latin typeface="Times" pitchFamily="2" charset="0"/>
            </a:endParaRPr>
          </a:p>
          <a:p>
            <a:pPr algn="just"/>
            <a:r>
              <a:rPr lang="en-SG" sz="1200">
                <a:latin typeface="Times" pitchFamily="2" charset="0"/>
              </a:rPr>
              <a:t>We sincerely wish that Neo Garden will join TMT in this change making journey to bring people together and to bring joy to the people. Neo Garden’s role in ‘Warm Meals, Warm Hearts’ will be a valuable contribution towards the underprivileged residents. If the team has any further clarifications, feel free to reach the TMT team at </a:t>
            </a:r>
            <a:r>
              <a:rPr lang="en-SG" sz="1200">
                <a:latin typeface="Times" pitchFamily="2" charset="0"/>
                <a:hlinkClick r:id="rId3"/>
              </a:rPr>
              <a:t>warmmeals@TMT.com</a:t>
            </a:r>
            <a:r>
              <a:rPr lang="en-SG" sz="1200">
                <a:latin typeface="Times" pitchFamily="2" charset="0"/>
              </a:rPr>
              <a:t>. </a:t>
            </a:r>
          </a:p>
        </p:txBody>
      </p:sp>
      <p:grpSp>
        <p:nvGrpSpPr>
          <p:cNvPr id="14" name="Group 13">
            <a:extLst>
              <a:ext uri="{FF2B5EF4-FFF2-40B4-BE49-F238E27FC236}">
                <a16:creationId xmlns:a16="http://schemas.microsoft.com/office/drawing/2014/main" id="{F0712DC2-5246-FA47-9BE0-707B0B60F90F}"/>
              </a:ext>
            </a:extLst>
          </p:cNvPr>
          <p:cNvGrpSpPr/>
          <p:nvPr/>
        </p:nvGrpSpPr>
        <p:grpSpPr>
          <a:xfrm>
            <a:off x="4939795" y="451369"/>
            <a:ext cx="4898108" cy="4362158"/>
            <a:chOff x="5666481" y="734643"/>
            <a:chExt cx="6533536" cy="5898484"/>
          </a:xfrm>
        </p:grpSpPr>
        <p:graphicFrame>
          <p:nvGraphicFramePr>
            <p:cNvPr id="15" name="Diagram 14">
              <a:extLst>
                <a:ext uri="{FF2B5EF4-FFF2-40B4-BE49-F238E27FC236}">
                  <a16:creationId xmlns:a16="http://schemas.microsoft.com/office/drawing/2014/main" id="{2F81E9CF-D088-F947-A716-520CFFAB83DF}"/>
                </a:ext>
              </a:extLst>
            </p:cNvPr>
            <p:cNvGraphicFramePr/>
            <p:nvPr>
              <p:extLst>
                <p:ext uri="{D42A27DB-BD31-4B8C-83A1-F6EECF244321}">
                  <p14:modId xmlns:p14="http://schemas.microsoft.com/office/powerpoint/2010/main" val="3523189109"/>
                </p:ext>
              </p:extLst>
            </p:nvPr>
          </p:nvGraphicFramePr>
          <p:xfrm>
            <a:off x="6419508" y="2876679"/>
            <a:ext cx="5780509" cy="3756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6" name="Diagram 15">
              <a:extLst>
                <a:ext uri="{FF2B5EF4-FFF2-40B4-BE49-F238E27FC236}">
                  <a16:creationId xmlns:a16="http://schemas.microsoft.com/office/drawing/2014/main" id="{792A9A12-3FD6-1C44-8437-2996D8F2F3BC}"/>
                </a:ext>
              </a:extLst>
            </p:cNvPr>
            <p:cNvGraphicFramePr/>
            <p:nvPr>
              <p:extLst>
                <p:ext uri="{D42A27DB-BD31-4B8C-83A1-F6EECF244321}">
                  <p14:modId xmlns:p14="http://schemas.microsoft.com/office/powerpoint/2010/main" val="1937819787"/>
                </p:ext>
              </p:extLst>
            </p:nvPr>
          </p:nvGraphicFramePr>
          <p:xfrm>
            <a:off x="5666481" y="734643"/>
            <a:ext cx="6324186" cy="315963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7" name="TextBox 16">
            <a:extLst>
              <a:ext uri="{FF2B5EF4-FFF2-40B4-BE49-F238E27FC236}">
                <a16:creationId xmlns:a16="http://schemas.microsoft.com/office/drawing/2014/main" id="{D250006F-090F-EF49-B873-6E10F62EC41D}"/>
              </a:ext>
            </a:extLst>
          </p:cNvPr>
          <p:cNvSpPr txBox="1"/>
          <p:nvPr/>
        </p:nvSpPr>
        <p:spPr>
          <a:xfrm>
            <a:off x="5989521" y="4638195"/>
            <a:ext cx="2863381" cy="215444"/>
          </a:xfrm>
          <a:prstGeom prst="rect">
            <a:avLst/>
          </a:prstGeom>
          <a:noFill/>
        </p:spPr>
        <p:txBody>
          <a:bodyPr wrap="square" rtlCol="0">
            <a:spAutoFit/>
          </a:bodyPr>
          <a:lstStyle/>
          <a:p>
            <a:pPr algn="ctr"/>
            <a:r>
              <a:rPr lang="en-SG" sz="800" i="1">
                <a:latin typeface="Times New Roman" panose="02020603050405020304" pitchFamily="18" charset="0"/>
                <a:cs typeface="Times New Roman" panose="02020603050405020304" pitchFamily="18" charset="0"/>
              </a:rPr>
              <a:t>Fig 6.0 – Summary of  Report</a:t>
            </a:r>
          </a:p>
        </p:txBody>
      </p:sp>
      <p:grpSp>
        <p:nvGrpSpPr>
          <p:cNvPr id="19" name="Group 18">
            <a:extLst>
              <a:ext uri="{FF2B5EF4-FFF2-40B4-BE49-F238E27FC236}">
                <a16:creationId xmlns:a16="http://schemas.microsoft.com/office/drawing/2014/main" id="{2B9DB296-58E9-41E8-823A-E9B93FA6D94E}"/>
              </a:ext>
            </a:extLst>
          </p:cNvPr>
          <p:cNvGrpSpPr/>
          <p:nvPr/>
        </p:nvGrpSpPr>
        <p:grpSpPr>
          <a:xfrm>
            <a:off x="6724" y="4892606"/>
            <a:ext cx="9130554" cy="244170"/>
            <a:chOff x="6724" y="4892606"/>
            <a:chExt cx="9130554" cy="244170"/>
          </a:xfrm>
        </p:grpSpPr>
        <p:sp>
          <p:nvSpPr>
            <p:cNvPr id="20" name="Rectangle 19">
              <a:extLst>
                <a:ext uri="{FF2B5EF4-FFF2-40B4-BE49-F238E27FC236}">
                  <a16:creationId xmlns:a16="http://schemas.microsoft.com/office/drawing/2014/main" id="{7D9A452E-DCEE-40A9-A418-79A695F04199}"/>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21" name="Rectangle 20">
              <a:extLst>
                <a:ext uri="{FF2B5EF4-FFF2-40B4-BE49-F238E27FC236}">
                  <a16:creationId xmlns:a16="http://schemas.microsoft.com/office/drawing/2014/main" id="{36CDA3E6-070E-4D1D-9A9E-E55D15DA3B08}"/>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22" name="Rectangle 21">
              <a:extLst>
                <a:ext uri="{FF2B5EF4-FFF2-40B4-BE49-F238E27FC236}">
                  <a16:creationId xmlns:a16="http://schemas.microsoft.com/office/drawing/2014/main" id="{D50FD786-2996-4D5F-B877-961AEBE389AC}"/>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23" name="Rectangle 22">
              <a:extLst>
                <a:ext uri="{FF2B5EF4-FFF2-40B4-BE49-F238E27FC236}">
                  <a16:creationId xmlns:a16="http://schemas.microsoft.com/office/drawing/2014/main" id="{4CCF3652-794B-44D3-A0C4-2D900291E5C3}"/>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24" name="Rectangle 23">
              <a:extLst>
                <a:ext uri="{FF2B5EF4-FFF2-40B4-BE49-F238E27FC236}">
                  <a16:creationId xmlns:a16="http://schemas.microsoft.com/office/drawing/2014/main" id="{82EA7580-18FD-4095-AC95-B5395B8F925C}"/>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25" name="Rectangle 24">
              <a:extLst>
                <a:ext uri="{FF2B5EF4-FFF2-40B4-BE49-F238E27FC236}">
                  <a16:creationId xmlns:a16="http://schemas.microsoft.com/office/drawing/2014/main" id="{5A9D1E80-3AF7-41BE-9B21-38F9031FC4E8}"/>
                </a:ext>
              </a:extLst>
            </p:cNvPr>
            <p:cNvSpPr/>
            <p:nvPr/>
          </p:nvSpPr>
          <p:spPr>
            <a:xfrm>
              <a:off x="7614478" y="4894240"/>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171705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CDEB31-F904-3042-84B5-3A54726B248B}"/>
              </a:ext>
            </a:extLst>
          </p:cNvPr>
          <p:cNvSpPr>
            <a:spLocks noGrp="1"/>
          </p:cNvSpPr>
          <p:nvPr>
            <p:ph sz="quarter" idx="14"/>
          </p:nvPr>
        </p:nvSpPr>
        <p:spPr/>
        <p:txBody>
          <a:bodyPr/>
          <a:lstStyle/>
          <a:p>
            <a:r>
              <a:rPr lang="en-US"/>
              <a:t>Bibliography</a:t>
            </a:r>
          </a:p>
        </p:txBody>
      </p:sp>
      <p:sp>
        <p:nvSpPr>
          <p:cNvPr id="5" name="Rectangle 4">
            <a:extLst>
              <a:ext uri="{FF2B5EF4-FFF2-40B4-BE49-F238E27FC236}">
                <a16:creationId xmlns:a16="http://schemas.microsoft.com/office/drawing/2014/main" id="{988A682C-3D9E-214B-AA2B-2209B7B85309}"/>
              </a:ext>
            </a:extLst>
          </p:cNvPr>
          <p:cNvSpPr/>
          <p:nvPr/>
        </p:nvSpPr>
        <p:spPr>
          <a:xfrm>
            <a:off x="233362" y="560294"/>
            <a:ext cx="8677275" cy="4259243"/>
          </a:xfrm>
          <a:prstGeom prst="rect">
            <a:avLst/>
          </a:prstGeom>
        </p:spPr>
        <p:txBody>
          <a:bodyPr wrap="square">
            <a:spAutoFit/>
          </a:bodyPr>
          <a:lstStyle/>
          <a:p>
            <a:pPr marL="457200" marR="0" indent="-457200">
              <a:lnSpc>
                <a:spcPct val="107000"/>
              </a:lnSpc>
              <a:spcBef>
                <a:spcPts val="0"/>
              </a:spcBef>
              <a:spcAft>
                <a:spcPts val="800"/>
              </a:spcAft>
            </a:pPr>
            <a:r>
              <a:rPr lang="en-GB" sz="1200">
                <a:effectLst/>
                <a:latin typeface="Times" pitchFamily="2" charset="0"/>
                <a:ea typeface="Calibri" panose="020F0502020204030204" pitchFamily="34" charset="0"/>
                <a:cs typeface="Arial" panose="020B0604020202020204" pitchFamily="34" charset="0"/>
              </a:rPr>
              <a:t>Alexander, L. (2020, June 03). </a:t>
            </a:r>
            <a:r>
              <a:rPr lang="en-GB" sz="1200" i="1">
                <a:effectLst/>
                <a:latin typeface="Times" pitchFamily="2" charset="0"/>
                <a:ea typeface="Calibri" panose="020F0502020204030204" pitchFamily="34" charset="0"/>
                <a:cs typeface="Arial" panose="020B0604020202020204" pitchFamily="34" charset="0"/>
              </a:rPr>
              <a:t>Addressing Hidden Hunger in Singapore</a:t>
            </a:r>
            <a:r>
              <a:rPr lang="en-GB" sz="1200">
                <a:effectLst/>
                <a:latin typeface="Times" pitchFamily="2" charset="0"/>
                <a:ea typeface="Calibri" panose="020F0502020204030204" pitchFamily="34" charset="0"/>
                <a:cs typeface="Arial" panose="020B0604020202020204" pitchFamily="34" charset="0"/>
              </a:rPr>
              <a:t>. Retrieved from The </a:t>
            </a:r>
            <a:r>
              <a:rPr lang="en-GB" sz="1200" err="1">
                <a:effectLst/>
                <a:latin typeface="Times" pitchFamily="2" charset="0"/>
                <a:ea typeface="Calibri" panose="020F0502020204030204" pitchFamily="34" charset="0"/>
                <a:cs typeface="Arial" panose="020B0604020202020204" pitchFamily="34" charset="0"/>
              </a:rPr>
              <a:t>Borgen</a:t>
            </a:r>
            <a:r>
              <a:rPr lang="en-GB" sz="1200">
                <a:effectLst/>
                <a:latin typeface="Times" pitchFamily="2" charset="0"/>
                <a:ea typeface="Calibri" panose="020F0502020204030204" pitchFamily="34" charset="0"/>
                <a:cs typeface="Arial" panose="020B0604020202020204" pitchFamily="34" charset="0"/>
              </a:rPr>
              <a:t> Project: </a:t>
            </a:r>
            <a:r>
              <a:rPr lang="en-GB" sz="1200">
                <a:effectLst/>
                <a:latin typeface="Times" pitchFamily="2" charset="0"/>
                <a:ea typeface="Calibri" panose="020F0502020204030204" pitchFamily="34" charset="0"/>
                <a:cs typeface="Arial" panose="020B0604020202020204" pitchFamily="34" charset="0"/>
                <a:hlinkClick r:id="rId2"/>
              </a:rPr>
              <a:t>https://borgenproject.org/hunger-in-singapore/</a:t>
            </a:r>
            <a:endParaRPr lang="en-GB" sz="1200">
              <a:effectLst/>
              <a:latin typeface="Times" pitchFamily="2" charset="0"/>
              <a:ea typeface="Calibri" panose="020F0502020204030204" pitchFamily="34" charset="0"/>
              <a:cs typeface="Arial" panose="020B0604020202020204" pitchFamily="34" charset="0"/>
            </a:endParaRPr>
          </a:p>
          <a:p>
            <a:pPr marL="457200" indent="-457200">
              <a:lnSpc>
                <a:spcPct val="107000"/>
              </a:lnSpc>
              <a:spcAft>
                <a:spcPts val="800"/>
              </a:spcAft>
            </a:pPr>
            <a:r>
              <a:rPr lang="en-SG" sz="1200">
                <a:latin typeface="Times" pitchFamily="2" charset="0"/>
              </a:rPr>
              <a:t>Au-Yong, R. (2017, September 28). </a:t>
            </a:r>
            <a:r>
              <a:rPr lang="en-SG" sz="1200" i="1">
                <a:latin typeface="Times" pitchFamily="2" charset="0"/>
              </a:rPr>
              <a:t>Less kampung spirit and vibrancy in newer towns?</a:t>
            </a:r>
            <a:r>
              <a:rPr lang="en-SG" sz="1200">
                <a:latin typeface="Times" pitchFamily="2" charset="0"/>
              </a:rPr>
              <a:t> The Straits Times. </a:t>
            </a:r>
            <a:r>
              <a:rPr lang="en-SG" sz="1200">
                <a:latin typeface="Times" pitchFamily="2" charset="0"/>
                <a:hlinkClick r:id="rId3"/>
              </a:rPr>
              <a:t>https://www.straitstimes.com/singapore/less-kampung-spirit-and-vibrancy-in-newer-towns</a:t>
            </a:r>
            <a:endParaRPr lang="en-US" sz="1200">
              <a:effectLst/>
              <a:latin typeface="Times" pitchFamily="2"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pPr>
            <a:r>
              <a:rPr lang="en-GB" sz="1200">
                <a:effectLst/>
                <a:latin typeface="Times" pitchFamily="2" charset="0"/>
                <a:ea typeface="Calibri" panose="020F0502020204030204" pitchFamily="34" charset="0"/>
                <a:cs typeface="Arial" panose="020B0604020202020204" pitchFamily="34" charset="0"/>
              </a:rPr>
              <a:t>Carlson, N. (2019, June 10). </a:t>
            </a:r>
            <a:r>
              <a:rPr lang="en-GB" sz="1200" i="1">
                <a:effectLst/>
                <a:latin typeface="Times" pitchFamily="2" charset="0"/>
                <a:ea typeface="Calibri" panose="020F0502020204030204" pitchFamily="34" charset="0"/>
                <a:cs typeface="Arial" panose="020B0604020202020204" pitchFamily="34" charset="0"/>
              </a:rPr>
              <a:t>Why Giving Back Increases Brand Loyalty</a:t>
            </a:r>
            <a:r>
              <a:rPr lang="en-GB" sz="1200">
                <a:effectLst/>
                <a:latin typeface="Times" pitchFamily="2" charset="0"/>
                <a:ea typeface="Calibri" panose="020F0502020204030204" pitchFamily="34" charset="0"/>
                <a:cs typeface="Arial" panose="020B0604020202020204" pitchFamily="34" charset="0"/>
              </a:rPr>
              <a:t>. Retrieved from Forbes: </a:t>
            </a:r>
            <a:r>
              <a:rPr lang="en-GB" sz="1200">
                <a:effectLst/>
                <a:latin typeface="Times" pitchFamily="2" charset="0"/>
                <a:ea typeface="Calibri" panose="020F0502020204030204" pitchFamily="34" charset="0"/>
                <a:cs typeface="Arial" panose="020B0604020202020204" pitchFamily="34" charset="0"/>
                <a:hlinkClick r:id="rId4"/>
              </a:rPr>
              <a:t>https://www.forbes.com/sites/theyec/2019/06/10/why-giving-back-increases-brand-loyalty/?sh=56c52abe70d2</a:t>
            </a:r>
            <a:endParaRPr lang="en-GB" sz="1200">
              <a:effectLst/>
              <a:latin typeface="Times" pitchFamily="2"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pPr>
            <a:r>
              <a:rPr lang="en-GB" sz="1200">
                <a:effectLst/>
                <a:latin typeface="Times" pitchFamily="2" charset="0"/>
                <a:ea typeface="Calibri" panose="020F0502020204030204" pitchFamily="34" charset="0"/>
                <a:cs typeface="Arial" panose="020B0604020202020204" pitchFamily="34" charset="0"/>
              </a:rPr>
              <a:t>Chia, J. (2018, Aug 9). Retrieved from </a:t>
            </a:r>
            <a:r>
              <a:rPr lang="en-GB" sz="1200">
                <a:effectLst/>
                <a:latin typeface="Times" pitchFamily="2" charset="0"/>
                <a:ea typeface="Calibri" panose="020F0502020204030204" pitchFamily="34" charset="0"/>
                <a:cs typeface="Arial" panose="020B0604020202020204" pitchFamily="34" charset="0"/>
                <a:hlinkClick r:id="rId5"/>
              </a:rPr>
              <a:t>https://www.channelnewsasia.com/news/commentary/singapore-kampung-spirit-not-a-wish-to-revert-to-the-past-10592846</a:t>
            </a:r>
            <a:endParaRPr lang="en-GB" sz="1200">
              <a:effectLst/>
              <a:latin typeface="Times" pitchFamily="2"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pPr>
            <a:r>
              <a:rPr lang="en-GB" sz="1200">
                <a:effectLst/>
                <a:latin typeface="Times" pitchFamily="2" charset="0"/>
                <a:ea typeface="Calibri" panose="020F0502020204030204" pitchFamily="34" charset="0"/>
                <a:cs typeface="Arial" panose="020B0604020202020204" pitchFamily="34" charset="0"/>
              </a:rPr>
              <a:t>Chua, B. H. (1994). </a:t>
            </a:r>
            <a:r>
              <a:rPr lang="en-GB" sz="1200" i="1">
                <a:effectLst/>
                <a:latin typeface="Times" pitchFamily="2" charset="0"/>
                <a:ea typeface="Calibri" panose="020F0502020204030204" pitchFamily="34" charset="0"/>
                <a:cs typeface="Arial" panose="020B0604020202020204" pitchFamily="34" charset="0"/>
              </a:rPr>
              <a:t>That imagined space : nostalgia for the kampung in Singapore.</a:t>
            </a:r>
            <a:r>
              <a:rPr lang="en-GB" sz="1200">
                <a:effectLst/>
                <a:latin typeface="Times" pitchFamily="2" charset="0"/>
                <a:ea typeface="Calibri" panose="020F0502020204030204" pitchFamily="34" charset="0"/>
                <a:cs typeface="Arial" panose="020B0604020202020204" pitchFamily="34" charset="0"/>
              </a:rPr>
              <a:t> Singapore: Department of Sociology, National University of Singapore.</a:t>
            </a:r>
            <a:endParaRPr lang="en-US" sz="1200">
              <a:effectLst/>
              <a:latin typeface="Times" pitchFamily="2"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pPr>
            <a:r>
              <a:rPr lang="en-GB" sz="1200">
                <a:effectLst/>
                <a:latin typeface="Times" pitchFamily="2" charset="0"/>
                <a:ea typeface="Calibri" panose="020F0502020204030204" pitchFamily="34" charset="0"/>
                <a:cs typeface="Arial" panose="020B0604020202020204" pitchFamily="34" charset="0"/>
              </a:rPr>
              <a:t>Glendinning, E., </a:t>
            </a:r>
            <a:r>
              <a:rPr lang="en-GB" sz="1200" err="1">
                <a:effectLst/>
                <a:latin typeface="Times" pitchFamily="2" charset="0"/>
                <a:ea typeface="Calibri" panose="020F0502020204030204" pitchFamily="34" charset="0"/>
                <a:cs typeface="Arial" panose="020B0604020202020204" pitchFamily="34" charset="0"/>
              </a:rPr>
              <a:t>Shee</a:t>
            </a:r>
            <a:r>
              <a:rPr lang="en-GB" sz="1200">
                <a:effectLst/>
                <a:latin typeface="Times" pitchFamily="2" charset="0"/>
                <a:ea typeface="Calibri" panose="020F0502020204030204" pitchFamily="34" charset="0"/>
                <a:cs typeface="Arial" panose="020B0604020202020204" pitchFamily="34" charset="0"/>
              </a:rPr>
              <a:t>, S. Y., </a:t>
            </a:r>
            <a:r>
              <a:rPr lang="en-GB" sz="1200" err="1">
                <a:effectLst/>
                <a:latin typeface="Times" pitchFamily="2" charset="0"/>
                <a:ea typeface="Calibri" panose="020F0502020204030204" pitchFamily="34" charset="0"/>
                <a:cs typeface="Arial" panose="020B0604020202020204" pitchFamily="34" charset="0"/>
              </a:rPr>
              <a:t>Nagpaul</a:t>
            </a:r>
            <a:r>
              <a:rPr lang="en-GB" sz="1200">
                <a:effectLst/>
                <a:latin typeface="Times" pitchFamily="2" charset="0"/>
                <a:ea typeface="Calibri" panose="020F0502020204030204" pitchFamily="34" charset="0"/>
                <a:cs typeface="Arial" panose="020B0604020202020204" pitchFamily="34" charset="0"/>
              </a:rPr>
              <a:t>, T., &amp; CHEN, J. (2018). </a:t>
            </a:r>
            <a:r>
              <a:rPr lang="en-GB" sz="1200" i="1">
                <a:effectLst/>
                <a:latin typeface="Times" pitchFamily="2" charset="0"/>
                <a:ea typeface="Calibri" panose="020F0502020204030204" pitchFamily="34" charset="0"/>
                <a:cs typeface="Arial" panose="020B0604020202020204" pitchFamily="34" charset="0"/>
              </a:rPr>
              <a:t>Hunger in a food lo Hunger in a food lover's paradise: Understanding food insecurity </a:t>
            </a:r>
            <a:r>
              <a:rPr lang="en-GB" sz="1200" i="1" err="1">
                <a:effectLst/>
                <a:latin typeface="Times" pitchFamily="2" charset="0"/>
                <a:ea typeface="Calibri" panose="020F0502020204030204" pitchFamily="34" charset="0"/>
                <a:cs typeface="Arial" panose="020B0604020202020204" pitchFamily="34" charset="0"/>
              </a:rPr>
              <a:t>adise</a:t>
            </a:r>
            <a:r>
              <a:rPr lang="en-GB" sz="1200" i="1">
                <a:effectLst/>
                <a:latin typeface="Times" pitchFamily="2" charset="0"/>
                <a:ea typeface="Calibri" panose="020F0502020204030204" pitchFamily="34" charset="0"/>
                <a:cs typeface="Arial" panose="020B0604020202020204" pitchFamily="34" charset="0"/>
              </a:rPr>
              <a:t>: Understanding food insecurity.</a:t>
            </a:r>
            <a:r>
              <a:rPr lang="en-GB" sz="1200">
                <a:effectLst/>
                <a:latin typeface="Times" pitchFamily="2" charset="0"/>
                <a:ea typeface="Calibri" panose="020F0502020204030204" pitchFamily="34" charset="0"/>
                <a:cs typeface="Arial" panose="020B0604020202020204" pitchFamily="34" charset="0"/>
              </a:rPr>
              <a:t> Singapore: Lien Centre for Social Innovation.</a:t>
            </a:r>
          </a:p>
          <a:p>
            <a:pPr marL="457200" marR="0" indent="-457200">
              <a:lnSpc>
                <a:spcPct val="107000"/>
              </a:lnSpc>
              <a:spcBef>
                <a:spcPts val="0"/>
              </a:spcBef>
              <a:spcAft>
                <a:spcPts val="800"/>
              </a:spcAft>
            </a:pPr>
            <a:r>
              <a:rPr lang="en-US" sz="1200">
                <a:effectLst/>
                <a:latin typeface="Times" pitchFamily="2" charset="0"/>
                <a:ea typeface="Calibri" panose="020F0502020204030204" pitchFamily="34" charset="0"/>
                <a:cs typeface="Arial" panose="020B0604020202020204" pitchFamily="34" charset="0"/>
              </a:rPr>
              <a:t>Gregersen S C., Gillath O. (2020, August 1) </a:t>
            </a:r>
            <a:r>
              <a:rPr lang="en-US" sz="1200" i="1">
                <a:effectLst/>
                <a:latin typeface="Times" pitchFamily="2" charset="0"/>
                <a:ea typeface="Calibri" panose="020F0502020204030204" pitchFamily="34" charset="0"/>
                <a:cs typeface="Arial" panose="020B0604020202020204" pitchFamily="34" charset="0"/>
              </a:rPr>
              <a:t>How food brings us together: The ties between attachment and food behaviors. </a:t>
            </a:r>
            <a:r>
              <a:rPr lang="en-US" sz="1200">
                <a:effectLst/>
                <a:latin typeface="Times" pitchFamily="2" charset="0"/>
                <a:ea typeface="Calibri" panose="020F0502020204030204" pitchFamily="34" charset="0"/>
                <a:cs typeface="Arial" panose="020B0604020202020204" pitchFamily="34" charset="0"/>
              </a:rPr>
              <a:t>Retrieved from: </a:t>
            </a:r>
            <a:r>
              <a:rPr lang="en-US" sz="1200">
                <a:effectLst/>
                <a:latin typeface="Times" pitchFamily="2" charset="0"/>
                <a:ea typeface="Calibri" panose="020F0502020204030204" pitchFamily="34" charset="0"/>
                <a:cs typeface="Arial" panose="020B0604020202020204" pitchFamily="34" charset="0"/>
                <a:hlinkClick r:id="rId6"/>
              </a:rPr>
              <a:t>https://www.sciencedirect.com/science/article/abs/pii/S0195666318312923</a:t>
            </a:r>
            <a:endParaRPr lang="en-US" sz="1200">
              <a:effectLst/>
              <a:latin typeface="Times" pitchFamily="2"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pPr>
            <a:r>
              <a:rPr lang="en-GB" sz="1200">
                <a:effectLst/>
                <a:latin typeface="Times" pitchFamily="2" charset="0"/>
                <a:ea typeface="Calibri" panose="020F0502020204030204" pitchFamily="34" charset="0"/>
                <a:cs typeface="Arial" panose="020B0604020202020204" pitchFamily="34" charset="0"/>
              </a:rPr>
              <a:t>Ho, T. (2016, August 31). </a:t>
            </a:r>
            <a:r>
              <a:rPr lang="en-GB" sz="1200" i="1">
                <a:effectLst/>
                <a:latin typeface="Times" pitchFamily="2" charset="0"/>
                <a:ea typeface="Calibri" panose="020F0502020204030204" pitchFamily="34" charset="0"/>
                <a:cs typeface="Arial" panose="020B0604020202020204" pitchFamily="34" charset="0"/>
              </a:rPr>
              <a:t>How Much Does It Cost To Run A Hawker Stall In Singapore?</a:t>
            </a:r>
            <a:r>
              <a:rPr lang="en-GB" sz="1200">
                <a:effectLst/>
                <a:latin typeface="Times" pitchFamily="2" charset="0"/>
                <a:ea typeface="Calibri" panose="020F0502020204030204" pitchFamily="34" charset="0"/>
                <a:cs typeface="Arial" panose="020B0604020202020204" pitchFamily="34" charset="0"/>
              </a:rPr>
              <a:t> Retrieved from Dollars and Sense: </a:t>
            </a:r>
            <a:r>
              <a:rPr lang="en-GB" sz="1200">
                <a:effectLst/>
                <a:latin typeface="Times" pitchFamily="2" charset="0"/>
                <a:ea typeface="Calibri" panose="020F0502020204030204" pitchFamily="34" charset="0"/>
                <a:cs typeface="Arial" panose="020B0604020202020204" pitchFamily="34" charset="0"/>
                <a:hlinkClick r:id="rId7"/>
              </a:rPr>
              <a:t>https://dollarsandsense.sg/how-much-does-it-cost-to-run-a-hawker-stall-in-singapore/</a:t>
            </a:r>
            <a:endParaRPr lang="en-GB" sz="1200">
              <a:effectLst/>
              <a:latin typeface="Times" pitchFamily="2"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pPr>
            <a:r>
              <a:rPr lang="en-GB" sz="1200">
                <a:effectLst/>
                <a:latin typeface="Times" pitchFamily="2" charset="0"/>
                <a:ea typeface="Calibri" panose="020F0502020204030204" pitchFamily="34" charset="0"/>
                <a:cs typeface="Arial" panose="020B0604020202020204" pitchFamily="34" charset="0"/>
              </a:rPr>
              <a:t>Kong, L. (2007). </a:t>
            </a:r>
            <a:r>
              <a:rPr lang="en-GB" sz="1200" i="1">
                <a:effectLst/>
                <a:latin typeface="Times" pitchFamily="2" charset="0"/>
                <a:ea typeface="Calibri" panose="020F0502020204030204" pitchFamily="34" charset="0"/>
                <a:cs typeface="Arial" panose="020B0604020202020204" pitchFamily="34" charset="0"/>
              </a:rPr>
              <a:t>Singapore hawker centres : people, places, food.</a:t>
            </a:r>
            <a:r>
              <a:rPr lang="en-GB" sz="1200">
                <a:effectLst/>
                <a:latin typeface="Times" pitchFamily="2" charset="0"/>
                <a:ea typeface="Calibri" panose="020F0502020204030204" pitchFamily="34" charset="0"/>
                <a:cs typeface="Arial" panose="020B0604020202020204" pitchFamily="34" charset="0"/>
              </a:rPr>
              <a:t> Singapore: National Environment Agency.</a:t>
            </a:r>
            <a:endParaRPr lang="en-US" sz="1200">
              <a:effectLst/>
              <a:latin typeface="Times"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74184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CDEB31-F904-3042-84B5-3A54726B248B}"/>
              </a:ext>
            </a:extLst>
          </p:cNvPr>
          <p:cNvSpPr>
            <a:spLocks noGrp="1"/>
          </p:cNvSpPr>
          <p:nvPr>
            <p:ph sz="quarter" idx="14"/>
          </p:nvPr>
        </p:nvSpPr>
        <p:spPr/>
        <p:txBody>
          <a:bodyPr/>
          <a:lstStyle/>
          <a:p>
            <a:r>
              <a:rPr lang="en-US"/>
              <a:t>Bibliography</a:t>
            </a:r>
          </a:p>
        </p:txBody>
      </p:sp>
      <p:sp>
        <p:nvSpPr>
          <p:cNvPr id="5" name="Rectangle 4">
            <a:extLst>
              <a:ext uri="{FF2B5EF4-FFF2-40B4-BE49-F238E27FC236}">
                <a16:creationId xmlns:a16="http://schemas.microsoft.com/office/drawing/2014/main" id="{988A682C-3D9E-214B-AA2B-2209B7B85309}"/>
              </a:ext>
            </a:extLst>
          </p:cNvPr>
          <p:cNvSpPr/>
          <p:nvPr/>
        </p:nvSpPr>
        <p:spPr>
          <a:xfrm>
            <a:off x="233362" y="560294"/>
            <a:ext cx="8677275" cy="4354269"/>
          </a:xfrm>
          <a:prstGeom prst="rect">
            <a:avLst/>
          </a:prstGeom>
        </p:spPr>
        <p:txBody>
          <a:bodyPr wrap="square">
            <a:spAutoFit/>
          </a:bodyPr>
          <a:lstStyle/>
          <a:p>
            <a:pPr marL="457200" indent="-457200">
              <a:lnSpc>
                <a:spcPct val="107000"/>
              </a:lnSpc>
              <a:spcAft>
                <a:spcPts val="800"/>
              </a:spcAft>
            </a:pPr>
            <a:r>
              <a:rPr lang="en-US" sz="1200" err="1">
                <a:latin typeface="Times New Roman" panose="02020603050405020304" pitchFamily="18" charset="0"/>
                <a:ea typeface="Calibri" panose="020F0502020204030204" pitchFamily="34" charset="0"/>
                <a:cs typeface="Times New Roman" panose="02020603050405020304" pitchFamily="18" charset="0"/>
              </a:rPr>
              <a:t>Lagman</a:t>
            </a:r>
            <a:r>
              <a:rPr lang="en-US" sz="1200">
                <a:latin typeface="Times New Roman" panose="02020603050405020304" pitchFamily="18" charset="0"/>
                <a:ea typeface="Calibri" panose="020F0502020204030204" pitchFamily="34" charset="0"/>
                <a:cs typeface="Times New Roman" panose="02020603050405020304" pitchFamily="18" charset="0"/>
              </a:rPr>
              <a:t>, M. (2019). 5 Factors that are Killing HDB’s “Kampung Spirit”. Retrieved from 99.co: </a:t>
            </a:r>
            <a:r>
              <a:rPr lang="en-US" sz="1200">
                <a:latin typeface="Times New Roman" panose="02020603050405020304" pitchFamily="18" charset="0"/>
                <a:ea typeface="Calibri" panose="020F0502020204030204" pitchFamily="34" charset="0"/>
                <a:cs typeface="Times New Roman" panose="02020603050405020304" pitchFamily="18" charset="0"/>
                <a:hlinkClick r:id="rId2"/>
              </a:rPr>
              <a:t>https://www.99.co/blog/singapore/5-factors-that-are-killing-hdbs-kampung-spirit/</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GB" sz="1200">
                <a:latin typeface="Times New Roman" panose="02020603050405020304" pitchFamily="18" charset="0"/>
                <a:ea typeface="Calibri" panose="020F0502020204030204" pitchFamily="34" charset="0"/>
                <a:cs typeface="Times New Roman" panose="02020603050405020304" pitchFamily="18" charset="0"/>
              </a:rPr>
              <a:t>Liang, W. W. (2019). </a:t>
            </a:r>
            <a:r>
              <a:rPr lang="en-GB" sz="1200" i="1">
                <a:latin typeface="Times New Roman" panose="02020603050405020304" pitchFamily="18" charset="0"/>
                <a:ea typeface="Calibri" panose="020F0502020204030204" pitchFamily="34" charset="0"/>
                <a:cs typeface="Times New Roman" panose="02020603050405020304" pitchFamily="18" charset="0"/>
              </a:rPr>
              <a:t>Making of a "kampung spirit" in modern Singapore.</a:t>
            </a:r>
            <a:r>
              <a:rPr lang="en-GB" sz="1200">
                <a:latin typeface="Times New Roman" panose="02020603050405020304" pitchFamily="18" charset="0"/>
                <a:ea typeface="Calibri" panose="020F0502020204030204" pitchFamily="34" charset="0"/>
                <a:cs typeface="Times New Roman" panose="02020603050405020304" pitchFamily="18" charset="0"/>
              </a:rPr>
              <a:t> Singapore: Nanyang Technological University, School of Social Sciences.</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GB" sz="1200">
                <a:effectLst/>
                <a:latin typeface="Times New Roman" panose="02020603050405020304" pitchFamily="18" charset="0"/>
                <a:ea typeface="Calibri" panose="020F0502020204030204" pitchFamily="34" charset="0"/>
                <a:cs typeface="Times New Roman" panose="02020603050405020304" pitchFamily="18" charset="0"/>
              </a:rPr>
              <a:t>Ng, D. (2018, November 20). </a:t>
            </a:r>
            <a:r>
              <a:rPr lang="en-GB" sz="1200" i="1">
                <a:effectLst/>
                <a:latin typeface="Times New Roman" panose="02020603050405020304" pitchFamily="18" charset="0"/>
                <a:ea typeface="Calibri" panose="020F0502020204030204" pitchFamily="34" charset="0"/>
                <a:cs typeface="Times New Roman" panose="02020603050405020304" pitchFamily="18" charset="0"/>
              </a:rPr>
              <a:t>Profit margins for hawker fare? As low as 20 to 30 cents</a:t>
            </a:r>
            <a:r>
              <a:rPr lang="en-GB" sz="1200">
                <a:effectLst/>
                <a:latin typeface="Times New Roman" panose="02020603050405020304" pitchFamily="18" charset="0"/>
                <a:ea typeface="Calibri" panose="020F0502020204030204" pitchFamily="34" charset="0"/>
                <a:cs typeface="Times New Roman" panose="02020603050405020304" pitchFamily="18" charset="0"/>
              </a:rPr>
              <a:t>. Retrieved from Channel News Asia: </a:t>
            </a:r>
            <a:r>
              <a:rPr lang="en-GB" sz="1200">
                <a:effectLst/>
                <a:latin typeface="Times New Roman" panose="02020603050405020304" pitchFamily="18" charset="0"/>
                <a:ea typeface="Calibri" panose="020F0502020204030204" pitchFamily="34" charset="0"/>
                <a:cs typeface="Times New Roman" panose="02020603050405020304" pitchFamily="18" charset="0"/>
                <a:hlinkClick r:id="rId3"/>
              </a:rPr>
              <a:t>https://www.channelnewsasia.com/news/cnainsider/profit-margins-for-hawker-centre-fare-as-low-as-20-to-30-cents-10948414</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GB" sz="1200">
                <a:effectLst/>
                <a:latin typeface="Times New Roman" panose="02020603050405020304" pitchFamily="18" charset="0"/>
                <a:ea typeface="Calibri" panose="020F0502020204030204" pitchFamily="34" charset="0"/>
                <a:cs typeface="Times New Roman" panose="02020603050405020304" pitchFamily="18" charset="0"/>
              </a:rPr>
              <a:t>Seemann, A., Hardcastle, D., </a:t>
            </a:r>
            <a:r>
              <a:rPr lang="en-GB" sz="1200" err="1">
                <a:effectLst/>
                <a:latin typeface="Times New Roman" panose="02020603050405020304" pitchFamily="18" charset="0"/>
                <a:ea typeface="Calibri" panose="020F0502020204030204" pitchFamily="34" charset="0"/>
                <a:cs typeface="Times New Roman" panose="02020603050405020304" pitchFamily="18" charset="0"/>
              </a:rPr>
              <a:t>Diers</a:t>
            </a:r>
            <a:r>
              <a:rPr lang="en-GB" sz="1200">
                <a:effectLst/>
                <a:latin typeface="Times New Roman" panose="02020603050405020304" pitchFamily="18" charset="0"/>
                <a:ea typeface="Calibri" panose="020F0502020204030204" pitchFamily="34" charset="0"/>
                <a:cs typeface="Times New Roman" panose="02020603050405020304" pitchFamily="18" charset="0"/>
              </a:rPr>
              <a:t>, D., &amp; Han, J. (2021, March 01). </a:t>
            </a:r>
            <a:r>
              <a:rPr lang="en-GB" sz="1200" i="1">
                <a:effectLst/>
                <a:latin typeface="Times New Roman" panose="02020603050405020304" pitchFamily="18" charset="0"/>
                <a:ea typeface="Calibri" panose="020F0502020204030204" pitchFamily="34" charset="0"/>
                <a:cs typeface="Times New Roman" panose="02020603050405020304" pitchFamily="18" charset="0"/>
              </a:rPr>
              <a:t>The Expanding Case for ESG in Private Equity</a:t>
            </a:r>
            <a:r>
              <a:rPr lang="en-GB" sz="1200">
                <a:effectLst/>
                <a:latin typeface="Times New Roman" panose="02020603050405020304" pitchFamily="18" charset="0"/>
                <a:ea typeface="Calibri" panose="020F0502020204030204" pitchFamily="34" charset="0"/>
                <a:cs typeface="Times New Roman" panose="02020603050405020304" pitchFamily="18" charset="0"/>
              </a:rPr>
              <a:t>. Retrieved from Bain: </a:t>
            </a:r>
            <a:r>
              <a:rPr lang="en-GB" sz="1200">
                <a:effectLst/>
                <a:latin typeface="Times New Roman" panose="02020603050405020304" pitchFamily="18" charset="0"/>
                <a:ea typeface="Calibri" panose="020F0502020204030204" pitchFamily="34" charset="0"/>
                <a:cs typeface="Times New Roman" panose="02020603050405020304" pitchFamily="18" charset="0"/>
                <a:hlinkClick r:id="rId4"/>
              </a:rPr>
              <a:t>https://www.bain.com/insights/esg-investing-global-private-equity-report-2021/?utm_source=linkedin_company&amp;utm_medium=social_organic&amp;utm_content=4548221592&amp;utm_campaign=OS-PE-PEG-GLOBALPRIVATEEQUITYREPORT-2021-03&amp;linkId=112742648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GB" sz="1200">
                <a:effectLst/>
                <a:latin typeface="Times New Roman" panose="02020603050405020304" pitchFamily="18" charset="0"/>
                <a:ea typeface="Calibri" panose="020F0502020204030204" pitchFamily="34" charset="0"/>
                <a:cs typeface="Times New Roman" panose="02020603050405020304" pitchFamily="18" charset="0"/>
              </a:rPr>
              <a:t>Straits Clan. (2020, April 4). </a:t>
            </a:r>
            <a:r>
              <a:rPr lang="en-GB" sz="1200" i="1">
                <a:effectLst/>
                <a:latin typeface="Times New Roman" panose="02020603050405020304" pitchFamily="18" charset="0"/>
                <a:ea typeface="Calibri" panose="020F0502020204030204" pitchFamily="34" charset="0"/>
                <a:cs typeface="Times New Roman" panose="02020603050405020304" pitchFamily="18" charset="0"/>
              </a:rPr>
              <a:t>Straits Clan Community Kitchen — FAQ</a:t>
            </a:r>
            <a:r>
              <a:rPr lang="en-GB" sz="1200">
                <a:effectLst/>
                <a:latin typeface="Times New Roman" panose="02020603050405020304" pitchFamily="18" charset="0"/>
                <a:ea typeface="Calibri" panose="020F0502020204030204" pitchFamily="34" charset="0"/>
                <a:cs typeface="Times New Roman" panose="02020603050405020304" pitchFamily="18" charset="0"/>
              </a:rPr>
              <a:t>. Retrieved from Straits Clan: </a:t>
            </a:r>
            <a:r>
              <a:rPr lang="en-GB" sz="1200">
                <a:effectLst/>
                <a:latin typeface="Times New Roman" panose="02020603050405020304" pitchFamily="18" charset="0"/>
                <a:ea typeface="Calibri" panose="020F0502020204030204" pitchFamily="34" charset="0"/>
                <a:cs typeface="Times New Roman" panose="02020603050405020304" pitchFamily="18" charset="0"/>
                <a:hlinkClick r:id="rId5"/>
              </a:rPr>
              <a:t>https://straitsclan.com/communitykitchen-faq</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SG" sz="1200">
                <a:latin typeface="Times New Roman" panose="02020603050405020304" pitchFamily="18" charset="0"/>
                <a:cs typeface="Times New Roman" panose="02020603050405020304" pitchFamily="18" charset="0"/>
              </a:rPr>
              <a:t>Sam Jo, Y. (2016, March 21). </a:t>
            </a:r>
            <a:r>
              <a:rPr lang="en-SG" sz="1200" i="1">
                <a:latin typeface="Times New Roman" panose="02020603050405020304" pitchFamily="18" charset="0"/>
                <a:cs typeface="Times New Roman" panose="02020603050405020304" pitchFamily="18" charset="0"/>
              </a:rPr>
              <a:t>Voiding the kampung spirit?, ST Editorial News &amp; Top Stories - The</a:t>
            </a:r>
            <a:r>
              <a:rPr lang="en-SG" sz="1200">
                <a:latin typeface="Times New Roman" panose="02020603050405020304" pitchFamily="18" charset="0"/>
                <a:cs typeface="Times New Roman" panose="02020603050405020304" pitchFamily="18" charset="0"/>
              </a:rPr>
              <a:t>. The Straits Times. </a:t>
            </a:r>
            <a:r>
              <a:rPr lang="en-SG" sz="1200">
                <a:latin typeface="Times New Roman" panose="02020603050405020304" pitchFamily="18" charset="0"/>
                <a:cs typeface="Times New Roman" panose="02020603050405020304" pitchFamily="18" charset="0"/>
                <a:hlinkClick r:id="rId6"/>
              </a:rPr>
              <a:t>https://www.straitstimes.com/opinion/st-editorial/voiding-the-kampung-spirit</a:t>
            </a:r>
            <a:endParaRPr lang="en-SG" sz="1200">
              <a:latin typeface="Times New Roman" panose="02020603050405020304" pitchFamily="18" charset="0"/>
              <a:cs typeface="Times New Roman" panose="02020603050405020304" pitchFamily="18" charset="0"/>
            </a:endParaRPr>
          </a:p>
          <a:p>
            <a:pPr marL="457200" marR="0" indent="-457200">
              <a:lnSpc>
                <a:spcPct val="107000"/>
              </a:lnSpc>
              <a:spcBef>
                <a:spcPts val="0"/>
              </a:spcBef>
              <a:spcAft>
                <a:spcPts val="800"/>
              </a:spcAft>
            </a:pPr>
            <a:r>
              <a:rPr lang="en-GB" sz="1200">
                <a:effectLst/>
                <a:latin typeface="Times New Roman" panose="02020603050405020304" pitchFamily="18" charset="0"/>
                <a:ea typeface="Calibri" panose="020F0502020204030204" pitchFamily="34" charset="0"/>
                <a:cs typeface="Times New Roman" panose="02020603050405020304" pitchFamily="18" charset="0"/>
              </a:rPr>
              <a:t>Tong, G. C., Yip, C., &amp; </a:t>
            </a:r>
            <a:r>
              <a:rPr lang="en-GB" sz="1200" err="1">
                <a:effectLst/>
                <a:latin typeface="Times New Roman" panose="02020603050405020304" pitchFamily="18" charset="0"/>
                <a:ea typeface="Calibri" panose="020F0502020204030204" pitchFamily="34" charset="0"/>
                <a:cs typeface="Times New Roman" panose="02020603050405020304" pitchFamily="18" charset="0"/>
              </a:rPr>
              <a:t>Tiah</a:t>
            </a:r>
            <a:r>
              <a:rPr lang="en-GB" sz="1200">
                <a:effectLst/>
                <a:latin typeface="Times New Roman" panose="02020603050405020304" pitchFamily="18" charset="0"/>
                <a:ea typeface="Calibri" panose="020F0502020204030204" pitchFamily="34" charset="0"/>
                <a:cs typeface="Times New Roman" panose="02020603050405020304" pitchFamily="18" charset="0"/>
              </a:rPr>
              <a:t>, C. (2020, February 23). </a:t>
            </a:r>
            <a:r>
              <a:rPr lang="en-GB" sz="1200" i="1">
                <a:effectLst/>
                <a:latin typeface="Times New Roman" panose="02020603050405020304" pitchFamily="18" charset="0"/>
                <a:ea typeface="Calibri" panose="020F0502020204030204" pitchFamily="34" charset="0"/>
                <a:cs typeface="Times New Roman" panose="02020603050405020304" pitchFamily="18" charset="0"/>
              </a:rPr>
              <a:t>Pulling together in creative ways, to better feed food insecure Singaporeans</a:t>
            </a:r>
            <a:r>
              <a:rPr lang="en-GB" sz="1200">
                <a:effectLst/>
                <a:latin typeface="Times New Roman" panose="02020603050405020304" pitchFamily="18" charset="0"/>
                <a:ea typeface="Calibri" panose="020F0502020204030204" pitchFamily="34" charset="0"/>
                <a:cs typeface="Times New Roman" panose="02020603050405020304" pitchFamily="18" charset="0"/>
              </a:rPr>
              <a:t>. Retrieved from Channel News Asia: </a:t>
            </a:r>
            <a:r>
              <a:rPr lang="en-GB" sz="1200">
                <a:effectLst/>
                <a:latin typeface="Times New Roman" panose="02020603050405020304" pitchFamily="18" charset="0"/>
                <a:ea typeface="Calibri" panose="020F0502020204030204" pitchFamily="34" charset="0"/>
                <a:cs typeface="Times New Roman" panose="02020603050405020304" pitchFamily="18" charset="0"/>
                <a:hlinkClick r:id="rId7"/>
              </a:rPr>
              <a:t>https://www.channelnewsasia.com/news/cnainsider/food-insecurity-hunger-singapore-charity-donations-taskforce-12460350</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2880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CDEB31-F904-3042-84B5-3A54726B248B}"/>
              </a:ext>
            </a:extLst>
          </p:cNvPr>
          <p:cNvSpPr>
            <a:spLocks noGrp="1"/>
          </p:cNvSpPr>
          <p:nvPr>
            <p:ph sz="quarter" idx="14"/>
          </p:nvPr>
        </p:nvSpPr>
        <p:spPr/>
        <p:txBody>
          <a:bodyPr/>
          <a:lstStyle/>
          <a:p>
            <a:r>
              <a:rPr lang="en-US"/>
              <a:t>Bibliography</a:t>
            </a:r>
          </a:p>
        </p:txBody>
      </p:sp>
      <p:sp>
        <p:nvSpPr>
          <p:cNvPr id="5" name="Rectangle 4">
            <a:extLst>
              <a:ext uri="{FF2B5EF4-FFF2-40B4-BE49-F238E27FC236}">
                <a16:creationId xmlns:a16="http://schemas.microsoft.com/office/drawing/2014/main" id="{988A682C-3D9E-214B-AA2B-2209B7B85309}"/>
              </a:ext>
            </a:extLst>
          </p:cNvPr>
          <p:cNvSpPr/>
          <p:nvPr/>
        </p:nvSpPr>
        <p:spPr>
          <a:xfrm>
            <a:off x="233362" y="560294"/>
            <a:ext cx="8677275" cy="1272271"/>
          </a:xfrm>
          <a:prstGeom prst="rect">
            <a:avLst/>
          </a:prstGeom>
        </p:spPr>
        <p:txBody>
          <a:bodyPr wrap="square">
            <a:spAutoFit/>
          </a:bodyPr>
          <a:lstStyle/>
          <a:p>
            <a:pPr marL="457200" marR="0" indent="-457200">
              <a:lnSpc>
                <a:spcPct val="107000"/>
              </a:lnSpc>
              <a:spcBef>
                <a:spcPts val="0"/>
              </a:spcBef>
              <a:spcAft>
                <a:spcPts val="800"/>
              </a:spcAft>
            </a:pPr>
            <a:r>
              <a:rPr lang="en-GB" sz="1200">
                <a:effectLst/>
                <a:latin typeface="Times New Roman" panose="02020603050405020304" pitchFamily="18" charset="0"/>
                <a:ea typeface="Calibri" panose="020F0502020204030204" pitchFamily="34" charset="0"/>
                <a:cs typeface="Times New Roman" panose="02020603050405020304" pitchFamily="18" charset="0"/>
              </a:rPr>
              <a:t>Tong, G. C., Yip, C., &amp; </a:t>
            </a:r>
            <a:r>
              <a:rPr lang="en-GB" sz="1200" err="1">
                <a:effectLst/>
                <a:latin typeface="Times New Roman" panose="02020603050405020304" pitchFamily="18" charset="0"/>
                <a:ea typeface="Calibri" panose="020F0502020204030204" pitchFamily="34" charset="0"/>
                <a:cs typeface="Times New Roman" panose="02020603050405020304" pitchFamily="18" charset="0"/>
              </a:rPr>
              <a:t>Tiah</a:t>
            </a:r>
            <a:r>
              <a:rPr lang="en-GB" sz="1200">
                <a:effectLst/>
                <a:latin typeface="Times New Roman" panose="02020603050405020304" pitchFamily="18" charset="0"/>
                <a:ea typeface="Calibri" panose="020F0502020204030204" pitchFamily="34" charset="0"/>
                <a:cs typeface="Times New Roman" panose="02020603050405020304" pitchFamily="18" charset="0"/>
              </a:rPr>
              <a:t>, C. (2020, February 16). </a:t>
            </a:r>
            <a:r>
              <a:rPr lang="en-GB" sz="1200" i="1">
                <a:effectLst/>
                <a:latin typeface="Times New Roman" panose="02020603050405020304" pitchFamily="18" charset="0"/>
                <a:ea typeface="Calibri" panose="020F0502020204030204" pitchFamily="34" charset="0"/>
                <a:cs typeface="Times New Roman" panose="02020603050405020304" pitchFamily="18" charset="0"/>
              </a:rPr>
              <a:t>Why in a cheap food paradise, some Singaporeans are still going hungry</a:t>
            </a:r>
            <a:r>
              <a:rPr lang="en-GB" sz="1200">
                <a:effectLst/>
                <a:latin typeface="Times New Roman" panose="02020603050405020304" pitchFamily="18" charset="0"/>
                <a:ea typeface="Calibri" panose="020F0502020204030204" pitchFamily="34" charset="0"/>
                <a:cs typeface="Times New Roman" panose="02020603050405020304" pitchFamily="18" charset="0"/>
              </a:rPr>
              <a:t>. Retrieved from Channel News Asia: </a:t>
            </a:r>
            <a:r>
              <a:rPr lang="en-GB" sz="1200">
                <a:effectLst/>
                <a:latin typeface="Times New Roman" panose="02020603050405020304" pitchFamily="18" charset="0"/>
                <a:ea typeface="Calibri" panose="020F0502020204030204" pitchFamily="34" charset="0"/>
                <a:cs typeface="Times New Roman" panose="02020603050405020304" pitchFamily="18" charset="0"/>
                <a:hlinkClick r:id="rId2"/>
              </a:rPr>
              <a:t>https://www.channelnewsasia.com/news/cnainsider/food-insecurity-singapore-hunger-poverty-12438646#:%7E:text=Locally%2C%20a%20study%20conducted%20by,severe%20food%20insecurity%20in%202018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pPr>
            <a:endParaRPr lang="en-SG" sz="1200">
              <a:latin typeface="Times New Roman" panose="02020603050405020304" pitchFamily="18" charset="0"/>
              <a:cs typeface="Times New Roman" panose="02020603050405020304" pitchFamily="18" charset="0"/>
            </a:endParaRPr>
          </a:p>
          <a:p>
            <a:pPr marL="457200" marR="0" indent="-457200">
              <a:lnSpc>
                <a:spcPct val="107000"/>
              </a:lnSpc>
              <a:spcBef>
                <a:spcPts val="0"/>
              </a:spcBef>
              <a:spcAft>
                <a:spcPts val="80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417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42068098-A85E-BB42-B80E-1ACC0D6EDC72}"/>
              </a:ext>
            </a:extLst>
          </p:cNvPr>
          <p:cNvSpPr>
            <a:spLocks noGrp="1"/>
          </p:cNvSpPr>
          <p:nvPr>
            <p:ph sz="quarter" idx="14"/>
          </p:nvPr>
        </p:nvSpPr>
        <p:spPr>
          <a:xfrm>
            <a:off x="0" y="0"/>
            <a:ext cx="2970380" cy="395287"/>
          </a:xfrm>
        </p:spPr>
        <p:txBody>
          <a:bodyPr>
            <a:normAutofit/>
          </a:bodyPr>
          <a:lstStyle/>
          <a:p>
            <a:r>
              <a:rPr lang="en-US">
                <a:ea typeface="Calibri"/>
                <a:cs typeface="Times New Roman" panose="02020603050405020304" pitchFamily="18" charset="0"/>
                <a:sym typeface="Calibri"/>
              </a:rPr>
              <a:t>Appendix - A</a:t>
            </a:r>
            <a:endParaRPr lang="en-US">
              <a:latin typeface="Times New Roman" panose="02020603050405020304" pitchFamily="18" charset="0"/>
              <a:ea typeface="Calibri"/>
              <a:cs typeface="Times New Roman" panose="02020603050405020304" pitchFamily="18" charset="0"/>
            </a:endParaRPr>
          </a:p>
        </p:txBody>
      </p:sp>
      <p:sp>
        <p:nvSpPr>
          <p:cNvPr id="19" name="TextBox 18">
            <a:extLst>
              <a:ext uri="{FF2B5EF4-FFF2-40B4-BE49-F238E27FC236}">
                <a16:creationId xmlns:a16="http://schemas.microsoft.com/office/drawing/2014/main" id="{CC74EE92-0075-4639-AE1F-23E2059B9EE9}"/>
              </a:ext>
            </a:extLst>
          </p:cNvPr>
          <p:cNvSpPr txBox="1"/>
          <p:nvPr/>
        </p:nvSpPr>
        <p:spPr>
          <a:xfrm>
            <a:off x="4568673" y="2620786"/>
            <a:ext cx="4484002" cy="461665"/>
          </a:xfrm>
          <a:prstGeom prst="rect">
            <a:avLst/>
          </a:prstGeom>
          <a:noFill/>
        </p:spPr>
        <p:txBody>
          <a:bodyPr wrap="square" rtlCol="0">
            <a:spAutoFit/>
          </a:bodyPr>
          <a:lstStyle/>
          <a:p>
            <a:pPr algn="ctr"/>
            <a:r>
              <a:rPr lang="en-US" sz="1200">
                <a:latin typeface="+mj-lt"/>
              </a:rPr>
              <a:t>How often are cooked food or meals distributed to you and your neighbors?</a:t>
            </a:r>
            <a:endParaRPr lang="en-SG" sz="1200">
              <a:latin typeface="+mj-lt"/>
            </a:endParaRPr>
          </a:p>
        </p:txBody>
      </p:sp>
      <p:graphicFrame>
        <p:nvGraphicFramePr>
          <p:cNvPr id="20" name="Chart 19">
            <a:extLst>
              <a:ext uri="{FF2B5EF4-FFF2-40B4-BE49-F238E27FC236}">
                <a16:creationId xmlns:a16="http://schemas.microsoft.com/office/drawing/2014/main" id="{55E9596A-45E5-4B4A-94BA-066C85E944B3}"/>
              </a:ext>
            </a:extLst>
          </p:cNvPr>
          <p:cNvGraphicFramePr/>
          <p:nvPr>
            <p:extLst>
              <p:ext uri="{D42A27DB-BD31-4B8C-83A1-F6EECF244321}">
                <p14:modId xmlns:p14="http://schemas.microsoft.com/office/powerpoint/2010/main" val="509287148"/>
              </p:ext>
            </p:extLst>
          </p:nvPr>
        </p:nvGraphicFramePr>
        <p:xfrm>
          <a:off x="5313747" y="3082451"/>
          <a:ext cx="2993853" cy="18538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a:extLst>
              <a:ext uri="{FF2B5EF4-FFF2-40B4-BE49-F238E27FC236}">
                <a16:creationId xmlns:a16="http://schemas.microsoft.com/office/drawing/2014/main" id="{BEF5012E-0E77-49A0-B6EE-99C25BD17171}"/>
              </a:ext>
            </a:extLst>
          </p:cNvPr>
          <p:cNvGraphicFramePr/>
          <p:nvPr>
            <p:extLst>
              <p:ext uri="{D42A27DB-BD31-4B8C-83A1-F6EECF244321}">
                <p14:modId xmlns:p14="http://schemas.microsoft.com/office/powerpoint/2010/main" val="1206012854"/>
              </p:ext>
            </p:extLst>
          </p:nvPr>
        </p:nvGraphicFramePr>
        <p:xfrm>
          <a:off x="790027" y="1981995"/>
          <a:ext cx="2993853" cy="2018505"/>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ECF91F8E-A8D9-425E-B5F0-1E6765848EE4}"/>
              </a:ext>
            </a:extLst>
          </p:cNvPr>
          <p:cNvSpPr txBox="1"/>
          <p:nvPr/>
        </p:nvSpPr>
        <p:spPr>
          <a:xfrm>
            <a:off x="158026" y="1427046"/>
            <a:ext cx="4257853" cy="461665"/>
          </a:xfrm>
          <a:prstGeom prst="rect">
            <a:avLst/>
          </a:prstGeom>
          <a:noFill/>
        </p:spPr>
        <p:txBody>
          <a:bodyPr wrap="square" rtlCol="0">
            <a:spAutoFit/>
          </a:bodyPr>
          <a:lstStyle/>
          <a:p>
            <a:pPr algn="ctr"/>
            <a:r>
              <a:rPr lang="en-US" sz="1200">
                <a:latin typeface="+mj-lt"/>
              </a:rPr>
              <a:t>What kind is in your food aids/ food assistance package, if you and your neighbors received any?</a:t>
            </a:r>
            <a:endParaRPr lang="en-SG" sz="1200">
              <a:latin typeface="+mj-lt"/>
            </a:endParaRPr>
          </a:p>
        </p:txBody>
      </p:sp>
      <p:graphicFrame>
        <p:nvGraphicFramePr>
          <p:cNvPr id="25" name="Chart 24">
            <a:extLst>
              <a:ext uri="{FF2B5EF4-FFF2-40B4-BE49-F238E27FC236}">
                <a16:creationId xmlns:a16="http://schemas.microsoft.com/office/drawing/2014/main" id="{01A34253-6F13-4540-9C77-71E5EFAA9F82}"/>
              </a:ext>
            </a:extLst>
          </p:cNvPr>
          <p:cNvGraphicFramePr/>
          <p:nvPr>
            <p:extLst>
              <p:ext uri="{D42A27DB-BD31-4B8C-83A1-F6EECF244321}">
                <p14:modId xmlns:p14="http://schemas.microsoft.com/office/powerpoint/2010/main" val="632421872"/>
              </p:ext>
            </p:extLst>
          </p:nvPr>
        </p:nvGraphicFramePr>
        <p:xfrm>
          <a:off x="5313747" y="834421"/>
          <a:ext cx="2993853" cy="1646913"/>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 25">
            <a:extLst>
              <a:ext uri="{FF2B5EF4-FFF2-40B4-BE49-F238E27FC236}">
                <a16:creationId xmlns:a16="http://schemas.microsoft.com/office/drawing/2014/main" id="{CC2B9214-BD69-492D-BADD-DB62A7A3B41D}"/>
              </a:ext>
            </a:extLst>
          </p:cNvPr>
          <p:cNvSpPr txBox="1"/>
          <p:nvPr/>
        </p:nvSpPr>
        <p:spPr>
          <a:xfrm>
            <a:off x="5313746" y="520272"/>
            <a:ext cx="2993853" cy="276999"/>
          </a:xfrm>
          <a:prstGeom prst="rect">
            <a:avLst/>
          </a:prstGeom>
          <a:noFill/>
        </p:spPr>
        <p:txBody>
          <a:bodyPr wrap="square" rtlCol="0">
            <a:spAutoFit/>
          </a:bodyPr>
          <a:lstStyle/>
          <a:p>
            <a:pPr algn="ctr"/>
            <a:r>
              <a:rPr lang="en-US" sz="1200">
                <a:latin typeface="+mj-lt"/>
              </a:rPr>
              <a:t>What is your household Per Capita Income? </a:t>
            </a:r>
            <a:endParaRPr lang="en-SG" sz="1200">
              <a:latin typeface="+mj-lt"/>
            </a:endParaRPr>
          </a:p>
        </p:txBody>
      </p:sp>
      <p:sp>
        <p:nvSpPr>
          <p:cNvPr id="23" name="TextBox 22">
            <a:extLst>
              <a:ext uri="{FF2B5EF4-FFF2-40B4-BE49-F238E27FC236}">
                <a16:creationId xmlns:a16="http://schemas.microsoft.com/office/drawing/2014/main" id="{8963DB6C-F1C1-4506-B687-678A7F1F8142}"/>
              </a:ext>
            </a:extLst>
          </p:cNvPr>
          <p:cNvSpPr txBox="1"/>
          <p:nvPr/>
        </p:nvSpPr>
        <p:spPr>
          <a:xfrm>
            <a:off x="158029" y="395287"/>
            <a:ext cx="4257853" cy="276999"/>
          </a:xfrm>
          <a:prstGeom prst="rect">
            <a:avLst/>
          </a:prstGeom>
          <a:noFill/>
        </p:spPr>
        <p:txBody>
          <a:bodyPr wrap="square" rtlCol="0">
            <a:spAutoFit/>
          </a:bodyPr>
          <a:lstStyle/>
          <a:p>
            <a:pPr algn="just"/>
            <a:r>
              <a:rPr lang="en-US" sz="1200" b="1">
                <a:latin typeface="+mj-lt"/>
              </a:rPr>
              <a:t>Primary Research: Pre-Survey</a:t>
            </a:r>
            <a:endParaRPr lang="en-SG" sz="1200" b="1">
              <a:latin typeface="+mj-lt"/>
            </a:endParaRPr>
          </a:p>
        </p:txBody>
      </p:sp>
      <p:sp>
        <p:nvSpPr>
          <p:cNvPr id="3" name="TextBox 2">
            <a:extLst>
              <a:ext uri="{FF2B5EF4-FFF2-40B4-BE49-F238E27FC236}">
                <a16:creationId xmlns:a16="http://schemas.microsoft.com/office/drawing/2014/main" id="{2CC08BF5-27E1-ED46-9151-0F95840DCD54}"/>
              </a:ext>
            </a:extLst>
          </p:cNvPr>
          <p:cNvSpPr txBox="1"/>
          <p:nvPr/>
        </p:nvSpPr>
        <p:spPr>
          <a:xfrm>
            <a:off x="158026" y="672286"/>
            <a:ext cx="1917513" cy="276999"/>
          </a:xfrm>
          <a:prstGeom prst="rect">
            <a:avLst/>
          </a:prstGeom>
          <a:noFill/>
          <a:ln>
            <a:noFill/>
          </a:ln>
        </p:spPr>
        <p:txBody>
          <a:bodyPr wrap="none" rtlCol="0">
            <a:spAutoFit/>
          </a:bodyPr>
          <a:lstStyle/>
          <a:p>
            <a:pPr algn="just"/>
            <a:r>
              <a:rPr lang="en-GB" sz="1200">
                <a:latin typeface="+mj-lt"/>
              </a:rPr>
              <a:t>Number of Respondents: 30</a:t>
            </a:r>
          </a:p>
        </p:txBody>
      </p:sp>
    </p:spTree>
    <p:extLst>
      <p:ext uri="{BB962C8B-B14F-4D97-AF65-F5344CB8AC3E}">
        <p14:creationId xmlns:p14="http://schemas.microsoft.com/office/powerpoint/2010/main" val="4070485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42068098-A85E-BB42-B80E-1ACC0D6EDC72}"/>
              </a:ext>
            </a:extLst>
          </p:cNvPr>
          <p:cNvSpPr>
            <a:spLocks noGrp="1"/>
          </p:cNvSpPr>
          <p:nvPr>
            <p:ph sz="quarter" idx="14"/>
          </p:nvPr>
        </p:nvSpPr>
        <p:spPr>
          <a:xfrm>
            <a:off x="0" y="0"/>
            <a:ext cx="2970380" cy="395287"/>
          </a:xfrm>
        </p:spPr>
        <p:txBody>
          <a:bodyPr>
            <a:normAutofit/>
          </a:bodyPr>
          <a:lstStyle/>
          <a:p>
            <a:r>
              <a:rPr lang="en-US">
                <a:ea typeface="Calibri"/>
                <a:cs typeface="Times New Roman" panose="02020603050405020304" pitchFamily="18" charset="0"/>
                <a:sym typeface="Calibri"/>
              </a:rPr>
              <a:t>Appendix - B</a:t>
            </a:r>
            <a:endParaRPr lang="en-US">
              <a:latin typeface="Times New Roman" panose="02020603050405020304" pitchFamily="18" charset="0"/>
              <a:ea typeface="Calibri"/>
              <a:cs typeface="Times New Roman" panose="02020603050405020304" pitchFamily="18" charset="0"/>
            </a:endParaRPr>
          </a:p>
        </p:txBody>
      </p:sp>
      <p:sp>
        <p:nvSpPr>
          <p:cNvPr id="23" name="TextBox 22">
            <a:extLst>
              <a:ext uri="{FF2B5EF4-FFF2-40B4-BE49-F238E27FC236}">
                <a16:creationId xmlns:a16="http://schemas.microsoft.com/office/drawing/2014/main" id="{8963DB6C-F1C1-4506-B687-678A7F1F8142}"/>
              </a:ext>
            </a:extLst>
          </p:cNvPr>
          <p:cNvSpPr txBox="1"/>
          <p:nvPr/>
        </p:nvSpPr>
        <p:spPr>
          <a:xfrm>
            <a:off x="158029" y="395287"/>
            <a:ext cx="4257853" cy="276999"/>
          </a:xfrm>
          <a:prstGeom prst="rect">
            <a:avLst/>
          </a:prstGeom>
          <a:noFill/>
        </p:spPr>
        <p:txBody>
          <a:bodyPr wrap="square" rtlCol="0">
            <a:spAutoFit/>
          </a:bodyPr>
          <a:lstStyle/>
          <a:p>
            <a:pPr algn="just"/>
            <a:r>
              <a:rPr lang="en-US" sz="1200" b="1">
                <a:latin typeface="+mj-lt"/>
              </a:rPr>
              <a:t>Marketing Efforts: Facebook &amp; Instagram Posts</a:t>
            </a:r>
            <a:endParaRPr lang="en-SG" sz="1200" b="1">
              <a:latin typeface="+mj-lt"/>
            </a:endParaRPr>
          </a:p>
        </p:txBody>
      </p:sp>
      <p:pic>
        <p:nvPicPr>
          <p:cNvPr id="3" name="Picture 2" descr="Text&#10;&#10;Description automatically generated">
            <a:extLst>
              <a:ext uri="{FF2B5EF4-FFF2-40B4-BE49-F238E27FC236}">
                <a16:creationId xmlns:a16="http://schemas.microsoft.com/office/drawing/2014/main" id="{2AC927FD-C265-4583-93FD-D900E07832ED}"/>
              </a:ext>
            </a:extLst>
          </p:cNvPr>
          <p:cNvPicPr>
            <a:picLocks noChangeAspect="1"/>
          </p:cNvPicPr>
          <p:nvPr/>
        </p:nvPicPr>
        <p:blipFill rotWithShape="1">
          <a:blip r:embed="rId2"/>
          <a:srcRect l="18395" t="23660" r="16768" b="23922"/>
          <a:stretch/>
        </p:blipFill>
        <p:spPr>
          <a:xfrm>
            <a:off x="3627172" y="1283047"/>
            <a:ext cx="2176943" cy="3128868"/>
          </a:xfrm>
          <a:prstGeom prst="rect">
            <a:avLst/>
          </a:prstGeom>
          <a:ln>
            <a:solidFill>
              <a:schemeClr val="tx1"/>
            </a:solidFill>
          </a:ln>
        </p:spPr>
      </p:pic>
      <p:pic>
        <p:nvPicPr>
          <p:cNvPr id="5" name="Picture 4" descr="Text&#10;&#10;Description automatically generated">
            <a:extLst>
              <a:ext uri="{FF2B5EF4-FFF2-40B4-BE49-F238E27FC236}">
                <a16:creationId xmlns:a16="http://schemas.microsoft.com/office/drawing/2014/main" id="{5FF2E59C-8A9D-4C16-8E25-D4A587D9C4FE}"/>
              </a:ext>
            </a:extLst>
          </p:cNvPr>
          <p:cNvPicPr>
            <a:picLocks noChangeAspect="1"/>
          </p:cNvPicPr>
          <p:nvPr/>
        </p:nvPicPr>
        <p:blipFill rotWithShape="1">
          <a:blip r:embed="rId3"/>
          <a:srcRect l="16304" t="18301" r="15606" b="18562"/>
          <a:stretch/>
        </p:blipFill>
        <p:spPr>
          <a:xfrm>
            <a:off x="6155021" y="1283047"/>
            <a:ext cx="1898051" cy="3128868"/>
          </a:xfrm>
          <a:prstGeom prst="rect">
            <a:avLst/>
          </a:prstGeom>
          <a:ln>
            <a:solidFill>
              <a:schemeClr val="tx1"/>
            </a:solidFill>
          </a:ln>
        </p:spPr>
      </p:pic>
      <p:sp>
        <p:nvSpPr>
          <p:cNvPr id="14" name="TextBox 13">
            <a:extLst>
              <a:ext uri="{FF2B5EF4-FFF2-40B4-BE49-F238E27FC236}">
                <a16:creationId xmlns:a16="http://schemas.microsoft.com/office/drawing/2014/main" id="{AC7622A2-8408-4F50-82DB-516635058B2C}"/>
              </a:ext>
            </a:extLst>
          </p:cNvPr>
          <p:cNvSpPr txBox="1"/>
          <p:nvPr/>
        </p:nvSpPr>
        <p:spPr>
          <a:xfrm>
            <a:off x="3705519" y="4471214"/>
            <a:ext cx="2015579" cy="276999"/>
          </a:xfrm>
          <a:prstGeom prst="rect">
            <a:avLst/>
          </a:prstGeom>
          <a:noFill/>
        </p:spPr>
        <p:txBody>
          <a:bodyPr wrap="square" rtlCol="0">
            <a:spAutoFit/>
          </a:bodyPr>
          <a:lstStyle/>
          <a:p>
            <a:pPr algn="ctr"/>
            <a:r>
              <a:rPr lang="en-US" sz="1200">
                <a:latin typeface="+mj-lt"/>
              </a:rPr>
              <a:t>Example of Facebook Post</a:t>
            </a:r>
            <a:endParaRPr lang="en-SG" sz="1200">
              <a:latin typeface="+mj-lt"/>
            </a:endParaRPr>
          </a:p>
        </p:txBody>
      </p:sp>
      <p:sp>
        <p:nvSpPr>
          <p:cNvPr id="15" name="TextBox 14">
            <a:extLst>
              <a:ext uri="{FF2B5EF4-FFF2-40B4-BE49-F238E27FC236}">
                <a16:creationId xmlns:a16="http://schemas.microsoft.com/office/drawing/2014/main" id="{45F50EEB-3FF5-4788-B6D4-63ED000A39F8}"/>
              </a:ext>
            </a:extLst>
          </p:cNvPr>
          <p:cNvSpPr txBox="1"/>
          <p:nvPr/>
        </p:nvSpPr>
        <p:spPr>
          <a:xfrm>
            <a:off x="6096256" y="4471214"/>
            <a:ext cx="2015579" cy="276999"/>
          </a:xfrm>
          <a:prstGeom prst="rect">
            <a:avLst/>
          </a:prstGeom>
          <a:noFill/>
        </p:spPr>
        <p:txBody>
          <a:bodyPr wrap="square" rtlCol="0">
            <a:spAutoFit/>
          </a:bodyPr>
          <a:lstStyle/>
          <a:p>
            <a:pPr algn="ctr"/>
            <a:r>
              <a:rPr lang="en-US" sz="1200">
                <a:latin typeface="+mj-lt"/>
              </a:rPr>
              <a:t>Example of Instagram Post</a:t>
            </a:r>
            <a:endParaRPr lang="en-SG" sz="1200">
              <a:latin typeface="+mj-lt"/>
            </a:endParaRPr>
          </a:p>
        </p:txBody>
      </p:sp>
      <p:pic>
        <p:nvPicPr>
          <p:cNvPr id="7" name="Picture 6" descr="Text&#10;&#10;Description automatically generated">
            <a:extLst>
              <a:ext uri="{FF2B5EF4-FFF2-40B4-BE49-F238E27FC236}">
                <a16:creationId xmlns:a16="http://schemas.microsoft.com/office/drawing/2014/main" id="{E800FECC-0BF8-464F-8F31-C2083244B406}"/>
              </a:ext>
            </a:extLst>
          </p:cNvPr>
          <p:cNvPicPr>
            <a:picLocks noChangeAspect="1"/>
          </p:cNvPicPr>
          <p:nvPr/>
        </p:nvPicPr>
        <p:blipFill>
          <a:blip r:embed="rId4"/>
          <a:stretch>
            <a:fillRect/>
          </a:stretch>
        </p:blipFill>
        <p:spPr>
          <a:xfrm>
            <a:off x="1099322" y="1323345"/>
            <a:ext cx="2176943" cy="3088570"/>
          </a:xfrm>
          <a:prstGeom prst="rect">
            <a:avLst/>
          </a:prstGeom>
          <a:ln>
            <a:solidFill>
              <a:schemeClr val="tx1"/>
            </a:solidFill>
          </a:ln>
        </p:spPr>
      </p:pic>
      <p:sp>
        <p:nvSpPr>
          <p:cNvPr id="24" name="TextBox 23">
            <a:extLst>
              <a:ext uri="{FF2B5EF4-FFF2-40B4-BE49-F238E27FC236}">
                <a16:creationId xmlns:a16="http://schemas.microsoft.com/office/drawing/2014/main" id="{A8A70E65-9D99-47F1-8A3D-6FDAC78E7E58}"/>
              </a:ext>
            </a:extLst>
          </p:cNvPr>
          <p:cNvSpPr txBox="1"/>
          <p:nvPr/>
        </p:nvSpPr>
        <p:spPr>
          <a:xfrm>
            <a:off x="1180577" y="4478004"/>
            <a:ext cx="2015579" cy="276999"/>
          </a:xfrm>
          <a:prstGeom prst="rect">
            <a:avLst/>
          </a:prstGeom>
          <a:noFill/>
        </p:spPr>
        <p:txBody>
          <a:bodyPr wrap="square" rtlCol="0">
            <a:spAutoFit/>
          </a:bodyPr>
          <a:lstStyle/>
          <a:p>
            <a:pPr algn="ctr"/>
            <a:r>
              <a:rPr lang="en-US" sz="1200">
                <a:latin typeface="+mj-lt"/>
              </a:rPr>
              <a:t>Promotional Flyer</a:t>
            </a:r>
            <a:endParaRPr lang="en-SG" sz="1200">
              <a:latin typeface="+mj-lt"/>
            </a:endParaRPr>
          </a:p>
        </p:txBody>
      </p:sp>
    </p:spTree>
    <p:extLst>
      <p:ext uri="{BB962C8B-B14F-4D97-AF65-F5344CB8AC3E}">
        <p14:creationId xmlns:p14="http://schemas.microsoft.com/office/powerpoint/2010/main" val="1209029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693DD97-FE3C-EB4B-9A63-5BB2F0F05C66}"/>
              </a:ext>
            </a:extLst>
          </p:cNvPr>
          <p:cNvCxnSpPr>
            <a:cxnSpLocks/>
          </p:cNvCxnSpPr>
          <p:nvPr/>
        </p:nvCxnSpPr>
        <p:spPr>
          <a:xfrm>
            <a:off x="4572000" y="881187"/>
            <a:ext cx="0" cy="34671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AFC9E84-867D-CF4D-A381-9CFC6ABD618F}"/>
              </a:ext>
            </a:extLst>
          </p:cNvPr>
          <p:cNvSpPr/>
          <p:nvPr/>
        </p:nvSpPr>
        <p:spPr>
          <a:xfrm>
            <a:off x="117618" y="776841"/>
            <a:ext cx="705511" cy="676321"/>
          </a:xfrm>
          <a:prstGeom prst="ellipse">
            <a:avLst/>
          </a:prstGeom>
          <a:solidFill>
            <a:srgbClr val="9D115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b="1">
                <a:solidFill>
                  <a:schemeClr val="bg1"/>
                </a:solidFill>
                <a:latin typeface="Times New Roman" panose="02020603050405020304" pitchFamily="18" charset="0"/>
                <a:cs typeface="Times New Roman" panose="02020603050405020304" pitchFamily="18" charset="0"/>
              </a:rPr>
              <a:t>01</a:t>
            </a:r>
          </a:p>
        </p:txBody>
      </p:sp>
      <p:sp>
        <p:nvSpPr>
          <p:cNvPr id="8" name="Oval 7">
            <a:extLst>
              <a:ext uri="{FF2B5EF4-FFF2-40B4-BE49-F238E27FC236}">
                <a16:creationId xmlns:a16="http://schemas.microsoft.com/office/drawing/2014/main" id="{E3DA4024-18F0-8546-82EA-085EB170428B}"/>
              </a:ext>
            </a:extLst>
          </p:cNvPr>
          <p:cNvSpPr/>
          <p:nvPr/>
        </p:nvSpPr>
        <p:spPr>
          <a:xfrm>
            <a:off x="117618" y="1836295"/>
            <a:ext cx="705511" cy="676321"/>
          </a:xfrm>
          <a:prstGeom prst="ellipse">
            <a:avLst/>
          </a:prstGeom>
          <a:solidFill>
            <a:srgbClr val="DD7F5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b="1">
                <a:solidFill>
                  <a:schemeClr val="bg1"/>
                </a:solidFill>
                <a:latin typeface="Times New Roman" panose="02020603050405020304" pitchFamily="18" charset="0"/>
                <a:cs typeface="Times New Roman" panose="02020603050405020304" pitchFamily="18" charset="0"/>
              </a:rPr>
              <a:t>02</a:t>
            </a:r>
          </a:p>
        </p:txBody>
      </p:sp>
      <p:sp>
        <p:nvSpPr>
          <p:cNvPr id="9" name="Oval 8">
            <a:extLst>
              <a:ext uri="{FF2B5EF4-FFF2-40B4-BE49-F238E27FC236}">
                <a16:creationId xmlns:a16="http://schemas.microsoft.com/office/drawing/2014/main" id="{AD38E96B-5486-944D-B3B9-2D6871A33773}"/>
              </a:ext>
            </a:extLst>
          </p:cNvPr>
          <p:cNvSpPr/>
          <p:nvPr/>
        </p:nvSpPr>
        <p:spPr>
          <a:xfrm>
            <a:off x="117618" y="2705573"/>
            <a:ext cx="705511" cy="676321"/>
          </a:xfrm>
          <a:prstGeom prst="ellipse">
            <a:avLst/>
          </a:prstGeom>
          <a:solidFill>
            <a:srgbClr val="9D115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b="1">
                <a:solidFill>
                  <a:schemeClr val="bg1"/>
                </a:solidFill>
                <a:latin typeface="Times New Roman" panose="02020603050405020304" pitchFamily="18" charset="0"/>
                <a:cs typeface="Times New Roman" panose="02020603050405020304" pitchFamily="18" charset="0"/>
              </a:rPr>
              <a:t>03</a:t>
            </a:r>
          </a:p>
        </p:txBody>
      </p:sp>
      <p:sp>
        <p:nvSpPr>
          <p:cNvPr id="10" name="Oval 9">
            <a:extLst>
              <a:ext uri="{FF2B5EF4-FFF2-40B4-BE49-F238E27FC236}">
                <a16:creationId xmlns:a16="http://schemas.microsoft.com/office/drawing/2014/main" id="{246B4DD4-9B35-BE44-8215-D3748D62EC20}"/>
              </a:ext>
            </a:extLst>
          </p:cNvPr>
          <p:cNvSpPr/>
          <p:nvPr/>
        </p:nvSpPr>
        <p:spPr>
          <a:xfrm>
            <a:off x="117618" y="3671966"/>
            <a:ext cx="705511" cy="676321"/>
          </a:xfrm>
          <a:prstGeom prst="ellipse">
            <a:avLst/>
          </a:prstGeom>
          <a:solidFill>
            <a:srgbClr val="DD7F5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b="1">
                <a:solidFill>
                  <a:schemeClr val="bg1"/>
                </a:solidFill>
                <a:latin typeface="Times New Roman" panose="02020603050405020304" pitchFamily="18" charset="0"/>
                <a:cs typeface="Times New Roman" panose="02020603050405020304" pitchFamily="18" charset="0"/>
              </a:rPr>
              <a:t>04</a:t>
            </a:r>
          </a:p>
        </p:txBody>
      </p:sp>
      <p:graphicFrame>
        <p:nvGraphicFramePr>
          <p:cNvPr id="21" name="Table 2">
            <a:extLst>
              <a:ext uri="{FF2B5EF4-FFF2-40B4-BE49-F238E27FC236}">
                <a16:creationId xmlns:a16="http://schemas.microsoft.com/office/drawing/2014/main" id="{21983DCD-3E35-4ED7-A0CF-77BD3D2D0448}"/>
              </a:ext>
            </a:extLst>
          </p:cNvPr>
          <p:cNvGraphicFramePr>
            <a:graphicFrameLocks noGrp="1"/>
          </p:cNvGraphicFramePr>
          <p:nvPr>
            <p:extLst>
              <p:ext uri="{D42A27DB-BD31-4B8C-83A1-F6EECF244321}">
                <p14:modId xmlns:p14="http://schemas.microsoft.com/office/powerpoint/2010/main" val="1103023700"/>
              </p:ext>
            </p:extLst>
          </p:nvPr>
        </p:nvGraphicFramePr>
        <p:xfrm>
          <a:off x="863331" y="881187"/>
          <a:ext cx="3546744" cy="3721100"/>
        </p:xfrm>
        <a:graphic>
          <a:graphicData uri="http://schemas.openxmlformats.org/drawingml/2006/table">
            <a:tbl>
              <a:tblPr firstRow="1" bandRow="1">
                <a:tableStyleId>{5C22544A-7EE6-4342-B048-85BDC9FD1C3A}</a:tableStyleId>
              </a:tblPr>
              <a:tblGrid>
                <a:gridCol w="3184794">
                  <a:extLst>
                    <a:ext uri="{9D8B030D-6E8A-4147-A177-3AD203B41FA5}">
                      <a16:colId xmlns:a16="http://schemas.microsoft.com/office/drawing/2014/main" val="661520253"/>
                    </a:ext>
                  </a:extLst>
                </a:gridCol>
                <a:gridCol w="361950">
                  <a:extLst>
                    <a:ext uri="{9D8B030D-6E8A-4147-A177-3AD203B41FA5}">
                      <a16:colId xmlns:a16="http://schemas.microsoft.com/office/drawing/2014/main" val="3951670818"/>
                    </a:ext>
                  </a:extLst>
                </a:gridCol>
              </a:tblGrid>
              <a:tr h="495935">
                <a:tc>
                  <a:txBody>
                    <a:bodyPr/>
                    <a:lstStyle/>
                    <a:p>
                      <a:r>
                        <a:rPr lang="en-SG" sz="1200">
                          <a:solidFill>
                            <a:schemeClr val="tx1"/>
                          </a:solidFill>
                          <a:latin typeface="Times New Roman" panose="02020603050405020304" pitchFamily="18" charset="0"/>
                          <a:cs typeface="Times New Roman" panose="02020603050405020304" pitchFamily="18" charset="0"/>
                        </a:rPr>
                        <a:t>INTRODUCTION</a:t>
                      </a:r>
                    </a:p>
                    <a:p>
                      <a:r>
                        <a:rPr lang="en-SG" sz="1200" b="0">
                          <a:solidFill>
                            <a:schemeClr val="bg2">
                              <a:lumMod val="50000"/>
                            </a:schemeClr>
                          </a:solidFill>
                          <a:latin typeface="Times New Roman" panose="02020603050405020304" pitchFamily="18" charset="0"/>
                          <a:cs typeface="Times New Roman" panose="02020603050405020304" pitchFamily="18" charset="0"/>
                        </a:rPr>
                        <a:t>1.1 Company Background</a:t>
                      </a:r>
                    </a:p>
                    <a:p>
                      <a:endParaRPr lang="en-SG" sz="1200" b="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SG" sz="1200" b="0">
                        <a:solidFill>
                          <a:schemeClr val="tx1"/>
                        </a:solidFill>
                        <a:latin typeface="Times New Roman" panose="02020603050405020304" pitchFamily="18" charset="0"/>
                        <a:cs typeface="Times New Roman" panose="02020603050405020304" pitchFamily="18" charset="0"/>
                      </a:endParaRPr>
                    </a:p>
                    <a:p>
                      <a:pPr algn="r"/>
                      <a:r>
                        <a:rPr lang="en-SG" sz="1200" b="0">
                          <a:solidFill>
                            <a:schemeClr val="tx1"/>
                          </a:solidFill>
                          <a:latin typeface="Times New Roman" panose="02020603050405020304" pitchFamily="18" charset="0"/>
                          <a:cs typeface="Times New Roman" panose="02020603050405020304" pitchFamily="18"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4140821"/>
                  </a:ext>
                </a:extLst>
              </a:tr>
              <a:tr h="370840">
                <a:tc>
                  <a:txBody>
                    <a:bodyPr/>
                    <a:lstStyle/>
                    <a:p>
                      <a:pPr>
                        <a:spcAft>
                          <a:spcPts val="113"/>
                        </a:spcAft>
                      </a:pPr>
                      <a:r>
                        <a:rPr lang="en-US" sz="1200" b="1" spc="-40">
                          <a:latin typeface="Times New Roman" panose="02020603050405020304" pitchFamily="18" charset="0"/>
                          <a:ea typeface="Open Sans" panose="020B0606030504020204" pitchFamily="34" charset="0"/>
                          <a:cs typeface="Times New Roman" panose="02020603050405020304" pitchFamily="18" charset="0"/>
                        </a:rPr>
                        <a:t>SITUATIONAL ANALYSIS 	                          </a:t>
                      </a:r>
                      <a:endParaRPr lang="en-US" sz="1200" spc="-40">
                        <a:latin typeface="Times New Roman" panose="02020603050405020304" pitchFamily="18" charset="0"/>
                        <a:ea typeface="Open Sans" panose="020B0606030504020204" pitchFamily="34" charset="0"/>
                        <a:cs typeface="Times New Roman" panose="02020603050405020304" pitchFamily="18" charset="0"/>
                      </a:endParaRPr>
                    </a:p>
                    <a:p>
                      <a:pPr>
                        <a:spcAft>
                          <a:spcPts val="113"/>
                        </a:spcAft>
                      </a:pPr>
                      <a:r>
                        <a:rPr lang="en-US" sz="1200" spc="-40">
                          <a:solidFill>
                            <a:srgbClr val="69605D"/>
                          </a:solidFill>
                          <a:latin typeface="Times New Roman" panose="02020603050405020304" pitchFamily="18" charset="0"/>
                          <a:ea typeface="Open Sans" panose="020B0606030504020204" pitchFamily="34" charset="0"/>
                          <a:cs typeface="Times New Roman" panose="02020603050405020304" pitchFamily="18" charset="0"/>
                        </a:rPr>
                        <a:t>2.1 Motivations behind Initiatives</a:t>
                      </a:r>
                    </a:p>
                    <a:p>
                      <a:pPr marL="0" marR="0" lvl="0" indent="0" algn="l" defTabSz="914400" rtl="0" eaLnBrk="1" fontAlgn="auto" latinLnBrk="0" hangingPunct="1">
                        <a:lnSpc>
                          <a:spcPct val="100000"/>
                        </a:lnSpc>
                        <a:spcBef>
                          <a:spcPts val="0"/>
                        </a:spcBef>
                        <a:spcAft>
                          <a:spcPts val="113"/>
                        </a:spcAft>
                        <a:buClrTx/>
                        <a:buSzTx/>
                        <a:buFontTx/>
                        <a:buNone/>
                        <a:tabLst/>
                        <a:defRPr/>
                      </a:pPr>
                      <a:r>
                        <a:rPr lang="en-US" sz="1200" spc="-40">
                          <a:solidFill>
                            <a:srgbClr val="69605D"/>
                          </a:solidFill>
                          <a:latin typeface="Times New Roman" panose="02020603050405020304" pitchFamily="18" charset="0"/>
                          <a:ea typeface="Open Sans" panose="020B0606030504020204" pitchFamily="34" charset="0"/>
                          <a:cs typeface="Times New Roman" panose="02020603050405020304" pitchFamily="18" charset="0"/>
                        </a:rPr>
                        <a:t>2.2 Proposed Beneficiaries &amp; Goals</a:t>
                      </a:r>
                    </a:p>
                    <a:p>
                      <a:pPr>
                        <a:spcAft>
                          <a:spcPts val="113"/>
                        </a:spcAft>
                      </a:pPr>
                      <a:r>
                        <a:rPr lang="en-US" sz="1200" spc="-40">
                          <a:solidFill>
                            <a:srgbClr val="69605D"/>
                          </a:solidFill>
                          <a:latin typeface="Times New Roman" panose="02020603050405020304" pitchFamily="18" charset="0"/>
                          <a:ea typeface="Open Sans" panose="020B0606030504020204" pitchFamily="34" charset="0"/>
                          <a:cs typeface="Times New Roman" panose="02020603050405020304" pitchFamily="18" charset="0"/>
                        </a:rPr>
                        <a:t>2.3 Secondary Research Key Success Factors</a:t>
                      </a:r>
                    </a:p>
                    <a:p>
                      <a:pPr>
                        <a:spcAft>
                          <a:spcPts val="113"/>
                        </a:spcAft>
                      </a:pPr>
                      <a:r>
                        <a:rPr lang="en-US" sz="1200" spc="-40">
                          <a:solidFill>
                            <a:srgbClr val="69605D"/>
                          </a:solidFill>
                          <a:latin typeface="Times New Roman" panose="02020603050405020304" pitchFamily="18" charset="0"/>
                          <a:ea typeface="Open Sans" panose="020B0606030504020204" pitchFamily="34" charset="0"/>
                          <a:cs typeface="Times New Roman" panose="02020603050405020304" pitchFamily="18" charset="0"/>
                        </a:rPr>
                        <a:t>2.4 Primary Research Key Findings</a:t>
                      </a:r>
                    </a:p>
                    <a:p>
                      <a:pPr>
                        <a:spcAft>
                          <a:spcPts val="113"/>
                        </a:spcAft>
                      </a:pPr>
                      <a:endParaRPr lang="en-SG" sz="120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SG" sz="1200" b="0">
                        <a:solidFill>
                          <a:schemeClr val="tx1"/>
                        </a:solidFill>
                        <a:latin typeface="Times New Roman" panose="02020603050405020304" pitchFamily="18" charset="0"/>
                        <a:cs typeface="Times New Roman" panose="02020603050405020304" pitchFamily="18" charset="0"/>
                      </a:endParaRPr>
                    </a:p>
                    <a:p>
                      <a:pPr algn="r"/>
                      <a:r>
                        <a:rPr lang="en-SG" sz="1200" b="0">
                          <a:solidFill>
                            <a:schemeClr val="tx1"/>
                          </a:solidFill>
                          <a:latin typeface="Times New Roman" panose="02020603050405020304" pitchFamily="18" charset="0"/>
                          <a:cs typeface="Times New Roman" panose="02020603050405020304" pitchFamily="18" charset="0"/>
                        </a:rPr>
                        <a:t>5</a:t>
                      </a:r>
                    </a:p>
                    <a:p>
                      <a:pPr algn="r"/>
                      <a:r>
                        <a:rPr lang="en-SG" sz="1200" b="0">
                          <a:solidFill>
                            <a:schemeClr val="tx1"/>
                          </a:solidFill>
                          <a:latin typeface="Times New Roman" panose="02020603050405020304" pitchFamily="18" charset="0"/>
                          <a:cs typeface="Times New Roman" panose="02020603050405020304" pitchFamily="18" charset="0"/>
                        </a:rPr>
                        <a:t>7</a:t>
                      </a:r>
                    </a:p>
                    <a:p>
                      <a:pPr algn="r"/>
                      <a:r>
                        <a:rPr lang="en-SG" sz="1200" b="0">
                          <a:solidFill>
                            <a:schemeClr val="tx1"/>
                          </a:solidFill>
                          <a:latin typeface="Times New Roman" panose="02020603050405020304" pitchFamily="18" charset="0"/>
                          <a:cs typeface="Times New Roman" panose="02020603050405020304" pitchFamily="18" charset="0"/>
                        </a:rPr>
                        <a:t>9</a:t>
                      </a:r>
                    </a:p>
                    <a:p>
                      <a:pPr algn="r"/>
                      <a:r>
                        <a:rPr lang="en-SG" sz="1200" b="0">
                          <a:solidFill>
                            <a:schemeClr val="tx1"/>
                          </a:solidFill>
                          <a:latin typeface="Times New Roman" panose="02020603050405020304" pitchFamily="18" charset="0"/>
                          <a:cs typeface="Times New Roman" panose="02020603050405020304" pitchFamily="18" charset="0"/>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5047259"/>
                  </a:ext>
                </a:extLst>
              </a:tr>
              <a:tr h="370840">
                <a:tc>
                  <a:txBody>
                    <a:bodyPr/>
                    <a:lstStyle/>
                    <a:p>
                      <a:r>
                        <a:rPr lang="en-SG" sz="1200" b="1">
                          <a:solidFill>
                            <a:schemeClr val="tx1"/>
                          </a:solidFill>
                          <a:latin typeface="Times New Roman" panose="02020603050405020304" pitchFamily="18" charset="0"/>
                          <a:cs typeface="Times New Roman" panose="02020603050405020304" pitchFamily="18" charset="0"/>
                        </a:rPr>
                        <a:t>REASONS FOR COLLABORATION</a:t>
                      </a:r>
                    </a:p>
                    <a:p>
                      <a:r>
                        <a:rPr lang="en-SG" sz="1200">
                          <a:solidFill>
                            <a:schemeClr val="bg2">
                              <a:lumMod val="50000"/>
                            </a:schemeClr>
                          </a:solidFill>
                          <a:latin typeface="Times New Roman" panose="02020603050405020304" pitchFamily="18" charset="0"/>
                          <a:cs typeface="Times New Roman" panose="02020603050405020304" pitchFamily="18" charset="0"/>
                        </a:rPr>
                        <a:t>3.1 Collaboration Benefits for Neo Garden</a:t>
                      </a:r>
                    </a:p>
                    <a:p>
                      <a:endParaRPr lang="en-SG" sz="120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SG" sz="1200" b="0">
                        <a:solidFill>
                          <a:schemeClr val="tx1"/>
                        </a:solidFill>
                        <a:latin typeface="Times New Roman" panose="02020603050405020304" pitchFamily="18" charset="0"/>
                        <a:cs typeface="Times New Roman" panose="02020603050405020304" pitchFamily="18" charset="0"/>
                      </a:endParaRPr>
                    </a:p>
                    <a:p>
                      <a:pPr algn="r"/>
                      <a:r>
                        <a:rPr lang="en-SG" sz="1200" b="0">
                          <a:solidFill>
                            <a:schemeClr val="tx1"/>
                          </a:solidFill>
                          <a:latin typeface="Times New Roman" panose="02020603050405020304" pitchFamily="18" charset="0"/>
                          <a:cs typeface="Times New Roman" panose="02020603050405020304" pitchFamily="18" charset="0"/>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9978962"/>
                  </a:ext>
                </a:extLst>
              </a:tr>
              <a:tr h="370840">
                <a:tc>
                  <a:txBody>
                    <a:bodyPr/>
                    <a:lstStyle/>
                    <a:p>
                      <a:r>
                        <a:rPr lang="en-SG" sz="1200" b="1">
                          <a:solidFill>
                            <a:schemeClr val="tx1"/>
                          </a:solidFill>
                          <a:latin typeface="Times New Roman" panose="02020603050405020304" pitchFamily="18" charset="0"/>
                          <a:cs typeface="Times New Roman" panose="02020603050405020304" pitchFamily="18" charset="0"/>
                        </a:rPr>
                        <a:t>EXECUTION PLAN</a:t>
                      </a:r>
                    </a:p>
                    <a:p>
                      <a:r>
                        <a:rPr lang="en-SG" sz="1200">
                          <a:solidFill>
                            <a:schemeClr val="bg2">
                              <a:lumMod val="50000"/>
                            </a:schemeClr>
                          </a:solidFill>
                          <a:latin typeface="Times New Roman" panose="02020603050405020304" pitchFamily="18" charset="0"/>
                          <a:cs typeface="Times New Roman" panose="02020603050405020304" pitchFamily="18" charset="0"/>
                        </a:rPr>
                        <a:t>4.1 Stakeholders’ Roles</a:t>
                      </a:r>
                    </a:p>
                    <a:p>
                      <a:r>
                        <a:rPr lang="en-SG" sz="1200">
                          <a:solidFill>
                            <a:schemeClr val="bg2">
                              <a:lumMod val="50000"/>
                            </a:schemeClr>
                          </a:solidFill>
                          <a:latin typeface="Times New Roman" panose="02020603050405020304" pitchFamily="18" charset="0"/>
                          <a:cs typeface="Times New Roman" panose="02020603050405020304" pitchFamily="18" charset="0"/>
                        </a:rPr>
                        <a:t>4.2 Proposed Timeline</a:t>
                      </a:r>
                    </a:p>
                    <a:p>
                      <a:r>
                        <a:rPr lang="en-SG" sz="1200">
                          <a:solidFill>
                            <a:schemeClr val="bg2">
                              <a:lumMod val="50000"/>
                            </a:schemeClr>
                          </a:solidFill>
                          <a:latin typeface="Times New Roman" panose="02020603050405020304" pitchFamily="18" charset="0"/>
                          <a:cs typeface="Times New Roman" panose="02020603050405020304" pitchFamily="18" charset="0"/>
                        </a:rPr>
                        <a:t>4.3 Proposed Marketing Efforts</a:t>
                      </a:r>
                    </a:p>
                    <a:p>
                      <a:r>
                        <a:rPr lang="en-SG" sz="1200">
                          <a:solidFill>
                            <a:schemeClr val="bg2">
                              <a:lumMod val="50000"/>
                            </a:schemeClr>
                          </a:solidFill>
                          <a:latin typeface="Times New Roman" panose="02020603050405020304" pitchFamily="18" charset="0"/>
                          <a:cs typeface="Times New Roman" panose="02020603050405020304" pitchFamily="18" charset="0"/>
                        </a:rPr>
                        <a:t>4.4 Proposed Execution Plan</a:t>
                      </a:r>
                    </a:p>
                    <a:p>
                      <a:r>
                        <a:rPr lang="en-SG" sz="1200">
                          <a:solidFill>
                            <a:schemeClr val="bg2">
                              <a:lumMod val="50000"/>
                            </a:schemeClr>
                          </a:solidFill>
                          <a:latin typeface="Times New Roman" panose="02020603050405020304" pitchFamily="18" charset="0"/>
                          <a:cs typeface="Times New Roman" panose="02020603050405020304" pitchFamily="18" charset="0"/>
                        </a:rPr>
                        <a:t>4.5 Proposed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SG" sz="1200" b="0">
                        <a:solidFill>
                          <a:schemeClr val="tx1"/>
                        </a:solidFill>
                        <a:latin typeface="Times New Roman" panose="02020603050405020304" pitchFamily="18" charset="0"/>
                        <a:cs typeface="Times New Roman" panose="02020603050405020304" pitchFamily="18" charset="0"/>
                      </a:endParaRPr>
                    </a:p>
                    <a:p>
                      <a:pPr algn="r"/>
                      <a:r>
                        <a:rPr lang="en-SG" sz="1200" b="0">
                          <a:solidFill>
                            <a:schemeClr val="tx1"/>
                          </a:solidFill>
                          <a:latin typeface="Times New Roman" panose="02020603050405020304" pitchFamily="18" charset="0"/>
                          <a:cs typeface="Times New Roman" panose="02020603050405020304" pitchFamily="18" charset="0"/>
                        </a:rPr>
                        <a:t>12</a:t>
                      </a:r>
                    </a:p>
                    <a:p>
                      <a:pPr algn="r"/>
                      <a:r>
                        <a:rPr lang="en-SG" sz="1200" b="0">
                          <a:solidFill>
                            <a:schemeClr val="tx1"/>
                          </a:solidFill>
                          <a:latin typeface="Times New Roman" panose="02020603050405020304" pitchFamily="18" charset="0"/>
                          <a:cs typeface="Times New Roman" panose="02020603050405020304" pitchFamily="18" charset="0"/>
                        </a:rPr>
                        <a:t>13</a:t>
                      </a:r>
                    </a:p>
                    <a:p>
                      <a:pPr algn="r"/>
                      <a:r>
                        <a:rPr lang="en-SG" sz="1200" b="0">
                          <a:solidFill>
                            <a:schemeClr val="tx1"/>
                          </a:solidFill>
                          <a:latin typeface="Times New Roman" panose="02020603050405020304" pitchFamily="18" charset="0"/>
                          <a:cs typeface="Times New Roman" panose="02020603050405020304" pitchFamily="18" charset="0"/>
                        </a:rPr>
                        <a:t>14</a:t>
                      </a:r>
                    </a:p>
                    <a:p>
                      <a:pPr algn="r"/>
                      <a:r>
                        <a:rPr lang="en-SG" sz="1200" b="0">
                          <a:solidFill>
                            <a:schemeClr val="tx1"/>
                          </a:solidFill>
                          <a:latin typeface="Times New Roman" panose="02020603050405020304" pitchFamily="18" charset="0"/>
                          <a:cs typeface="Times New Roman" panose="02020603050405020304" pitchFamily="18" charset="0"/>
                        </a:rPr>
                        <a:t>1516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509323"/>
                  </a:ext>
                </a:extLst>
              </a:tr>
            </a:tbl>
          </a:graphicData>
        </a:graphic>
      </p:graphicFrame>
      <p:sp>
        <p:nvSpPr>
          <p:cNvPr id="29" name="Oval 28">
            <a:extLst>
              <a:ext uri="{FF2B5EF4-FFF2-40B4-BE49-F238E27FC236}">
                <a16:creationId xmlns:a16="http://schemas.microsoft.com/office/drawing/2014/main" id="{8B70FF31-CB04-4203-8FC6-1468D857DDB5}"/>
              </a:ext>
            </a:extLst>
          </p:cNvPr>
          <p:cNvSpPr/>
          <p:nvPr/>
        </p:nvSpPr>
        <p:spPr>
          <a:xfrm>
            <a:off x="4733926" y="1000608"/>
            <a:ext cx="705511" cy="676321"/>
          </a:xfrm>
          <a:prstGeom prst="ellipse">
            <a:avLst/>
          </a:prstGeom>
          <a:solidFill>
            <a:srgbClr val="9D115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b="1">
                <a:solidFill>
                  <a:schemeClr val="bg1"/>
                </a:solidFill>
                <a:latin typeface="Times New Roman" panose="02020603050405020304" pitchFamily="18" charset="0"/>
                <a:cs typeface="Times New Roman" panose="02020603050405020304" pitchFamily="18" charset="0"/>
              </a:rPr>
              <a:t>05</a:t>
            </a:r>
          </a:p>
        </p:txBody>
      </p:sp>
      <p:sp>
        <p:nvSpPr>
          <p:cNvPr id="34" name="Oval 33">
            <a:extLst>
              <a:ext uri="{FF2B5EF4-FFF2-40B4-BE49-F238E27FC236}">
                <a16:creationId xmlns:a16="http://schemas.microsoft.com/office/drawing/2014/main" id="{55505E12-C22D-4C1F-8D0D-9E2653F37638}"/>
              </a:ext>
            </a:extLst>
          </p:cNvPr>
          <p:cNvSpPr/>
          <p:nvPr/>
        </p:nvSpPr>
        <p:spPr>
          <a:xfrm>
            <a:off x="4733925" y="1854004"/>
            <a:ext cx="705511" cy="676321"/>
          </a:xfrm>
          <a:prstGeom prst="ellipse">
            <a:avLst/>
          </a:prstGeom>
          <a:solidFill>
            <a:srgbClr val="DD7F5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b="1">
                <a:solidFill>
                  <a:schemeClr val="bg1"/>
                </a:solidFill>
                <a:latin typeface="Times New Roman" panose="02020603050405020304" pitchFamily="18" charset="0"/>
                <a:cs typeface="Times New Roman" panose="02020603050405020304" pitchFamily="18" charset="0"/>
              </a:rPr>
              <a:t>06</a:t>
            </a:r>
          </a:p>
        </p:txBody>
      </p:sp>
      <p:sp>
        <p:nvSpPr>
          <p:cNvPr id="35" name="Oval 34">
            <a:extLst>
              <a:ext uri="{FF2B5EF4-FFF2-40B4-BE49-F238E27FC236}">
                <a16:creationId xmlns:a16="http://schemas.microsoft.com/office/drawing/2014/main" id="{7161E070-0711-4DC4-86F9-CA9B041251F0}"/>
              </a:ext>
            </a:extLst>
          </p:cNvPr>
          <p:cNvSpPr/>
          <p:nvPr/>
        </p:nvSpPr>
        <p:spPr>
          <a:xfrm>
            <a:off x="4733925" y="2705573"/>
            <a:ext cx="705511" cy="676321"/>
          </a:xfrm>
          <a:prstGeom prst="ellipse">
            <a:avLst/>
          </a:prstGeom>
          <a:solidFill>
            <a:srgbClr val="9D115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b="1">
                <a:solidFill>
                  <a:schemeClr val="bg1"/>
                </a:solidFill>
                <a:latin typeface="Times New Roman" panose="02020603050405020304" pitchFamily="18" charset="0"/>
                <a:cs typeface="Times New Roman" panose="02020603050405020304" pitchFamily="18" charset="0"/>
              </a:rPr>
              <a:t>07</a:t>
            </a:r>
          </a:p>
        </p:txBody>
      </p:sp>
      <p:sp>
        <p:nvSpPr>
          <p:cNvPr id="36" name="Oval 35">
            <a:extLst>
              <a:ext uri="{FF2B5EF4-FFF2-40B4-BE49-F238E27FC236}">
                <a16:creationId xmlns:a16="http://schemas.microsoft.com/office/drawing/2014/main" id="{2DFD9C2B-96E0-4864-8571-D625EFB3DD90}"/>
              </a:ext>
            </a:extLst>
          </p:cNvPr>
          <p:cNvSpPr/>
          <p:nvPr/>
        </p:nvSpPr>
        <p:spPr>
          <a:xfrm>
            <a:off x="4733926" y="3671965"/>
            <a:ext cx="705511" cy="676321"/>
          </a:xfrm>
          <a:prstGeom prst="ellipse">
            <a:avLst/>
          </a:prstGeom>
          <a:solidFill>
            <a:srgbClr val="DD7F5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b="1">
                <a:solidFill>
                  <a:schemeClr val="bg1"/>
                </a:solidFill>
                <a:latin typeface="Times New Roman" panose="02020603050405020304" pitchFamily="18" charset="0"/>
                <a:cs typeface="Times New Roman" panose="02020603050405020304" pitchFamily="18" charset="0"/>
              </a:rPr>
              <a:t>08</a:t>
            </a:r>
          </a:p>
        </p:txBody>
      </p:sp>
      <p:graphicFrame>
        <p:nvGraphicFramePr>
          <p:cNvPr id="37" name="Table 2">
            <a:extLst>
              <a:ext uri="{FF2B5EF4-FFF2-40B4-BE49-F238E27FC236}">
                <a16:creationId xmlns:a16="http://schemas.microsoft.com/office/drawing/2014/main" id="{FA0E0180-8327-4E52-9A42-741169A94AE9}"/>
              </a:ext>
            </a:extLst>
          </p:cNvPr>
          <p:cNvGraphicFramePr>
            <a:graphicFrameLocks noGrp="1"/>
          </p:cNvGraphicFramePr>
          <p:nvPr>
            <p:extLst>
              <p:ext uri="{D42A27DB-BD31-4B8C-83A1-F6EECF244321}">
                <p14:modId xmlns:p14="http://schemas.microsoft.com/office/powerpoint/2010/main" val="1822622913"/>
              </p:ext>
            </p:extLst>
          </p:nvPr>
        </p:nvGraphicFramePr>
        <p:xfrm>
          <a:off x="5479638" y="874868"/>
          <a:ext cx="3546744" cy="3365500"/>
        </p:xfrm>
        <a:graphic>
          <a:graphicData uri="http://schemas.openxmlformats.org/drawingml/2006/table">
            <a:tbl>
              <a:tblPr firstRow="1" bandRow="1">
                <a:tableStyleId>{5C22544A-7EE6-4342-B048-85BDC9FD1C3A}</a:tableStyleId>
              </a:tblPr>
              <a:tblGrid>
                <a:gridCol w="3184794">
                  <a:extLst>
                    <a:ext uri="{9D8B030D-6E8A-4147-A177-3AD203B41FA5}">
                      <a16:colId xmlns:a16="http://schemas.microsoft.com/office/drawing/2014/main" val="661520253"/>
                    </a:ext>
                  </a:extLst>
                </a:gridCol>
                <a:gridCol w="361950">
                  <a:extLst>
                    <a:ext uri="{9D8B030D-6E8A-4147-A177-3AD203B41FA5}">
                      <a16:colId xmlns:a16="http://schemas.microsoft.com/office/drawing/2014/main" val="3951670818"/>
                    </a:ext>
                  </a:extLst>
                </a:gridCol>
              </a:tblGrid>
              <a:tr h="495935">
                <a:tc>
                  <a:txBody>
                    <a:bodyPr/>
                    <a:lstStyle/>
                    <a:p>
                      <a:r>
                        <a:rPr lang="en-SG" sz="1200">
                          <a:solidFill>
                            <a:schemeClr val="tx1"/>
                          </a:solidFill>
                          <a:latin typeface="Times New Roman" panose="02020603050405020304" pitchFamily="18" charset="0"/>
                          <a:cs typeface="Times New Roman" panose="02020603050405020304" pitchFamily="18" charset="0"/>
                        </a:rPr>
                        <a:t>EVALUATION</a:t>
                      </a:r>
                    </a:p>
                    <a:p>
                      <a:r>
                        <a:rPr lang="en-US" sz="1200" b="0">
                          <a:solidFill>
                            <a:schemeClr val="bg2">
                              <a:lumMod val="50000"/>
                            </a:schemeClr>
                          </a:solidFill>
                          <a:latin typeface="Times New Roman" panose="02020603050405020304" pitchFamily="18" charset="0"/>
                          <a:cs typeface="Times New Roman" panose="02020603050405020304" pitchFamily="18" charset="0"/>
                        </a:rPr>
                        <a:t>5.1 Cost Benefit Analysis</a:t>
                      </a:r>
                    </a:p>
                    <a:p>
                      <a:r>
                        <a:rPr lang="en-US" sz="1200" b="0">
                          <a:solidFill>
                            <a:schemeClr val="bg2">
                              <a:lumMod val="50000"/>
                            </a:schemeClr>
                          </a:solidFill>
                          <a:latin typeface="Times New Roman" panose="02020603050405020304" pitchFamily="18" charset="0"/>
                          <a:cs typeface="Times New Roman" panose="02020603050405020304" pitchFamily="18" charset="0"/>
                        </a:rPr>
                        <a:t>5.2 Evaluation Metrics 		         5.3 Long Term Plans 		         </a:t>
                      </a:r>
                    </a:p>
                    <a:p>
                      <a:r>
                        <a:rPr lang="en-US" sz="1200" b="0">
                          <a:solidFill>
                            <a:schemeClr val="bg2">
                              <a:lumMod val="50000"/>
                            </a:schemeClr>
                          </a:solidFill>
                          <a:latin typeface="Times New Roman" panose="02020603050405020304" pitchFamily="18" charset="0"/>
                          <a:cs typeface="Times New Roman" panose="02020603050405020304" pitchFamily="18" charset="0"/>
                        </a:rPr>
                        <a:t>5.4 Potential Challenges</a:t>
                      </a:r>
                      <a:endParaRPr lang="en-US" sz="1400" b="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SG" sz="1200" b="0">
                        <a:solidFill>
                          <a:schemeClr val="tx1"/>
                        </a:solidFill>
                        <a:latin typeface="Times New Roman" panose="02020603050405020304" pitchFamily="18" charset="0"/>
                        <a:cs typeface="Times New Roman" panose="02020603050405020304" pitchFamily="18" charset="0"/>
                      </a:endParaRPr>
                    </a:p>
                    <a:p>
                      <a:pPr algn="r"/>
                      <a:r>
                        <a:rPr lang="en-SG" sz="1200" b="0">
                          <a:solidFill>
                            <a:schemeClr val="tx1"/>
                          </a:solidFill>
                          <a:latin typeface="Times New Roman" panose="02020603050405020304" pitchFamily="18" charset="0"/>
                          <a:cs typeface="Times New Roman" panose="02020603050405020304" pitchFamily="18" charset="0"/>
                        </a:rPr>
                        <a:t>17</a:t>
                      </a:r>
                    </a:p>
                    <a:p>
                      <a:pPr algn="r"/>
                      <a:r>
                        <a:rPr lang="en-SG" sz="1200" b="0">
                          <a:solidFill>
                            <a:schemeClr val="tx1"/>
                          </a:solidFill>
                          <a:latin typeface="Times New Roman" panose="02020603050405020304" pitchFamily="18" charset="0"/>
                          <a:cs typeface="Times New Roman" panose="02020603050405020304" pitchFamily="18" charset="0"/>
                        </a:rPr>
                        <a:t>18</a:t>
                      </a:r>
                    </a:p>
                    <a:p>
                      <a:pPr algn="r"/>
                      <a:r>
                        <a:rPr lang="en-SG" sz="1200" b="0">
                          <a:solidFill>
                            <a:schemeClr val="tx1"/>
                          </a:solidFill>
                          <a:latin typeface="Times New Roman" panose="02020603050405020304" pitchFamily="18" charset="0"/>
                          <a:cs typeface="Times New Roman" panose="02020603050405020304" pitchFamily="18" charset="0"/>
                        </a:rPr>
                        <a:t>19</a:t>
                      </a:r>
                    </a:p>
                    <a:p>
                      <a:pPr algn="r"/>
                      <a:r>
                        <a:rPr lang="en-SG" sz="1200" b="0">
                          <a:solidFill>
                            <a:schemeClr val="tx1"/>
                          </a:solidFill>
                          <a:latin typeface="Times New Roman" panose="02020603050405020304" pitchFamily="18" charset="0"/>
                          <a:cs typeface="Times New Roman" panose="02020603050405020304" pitchFamily="18" charset="0"/>
                        </a:rPr>
                        <a:t>20</a:t>
                      </a:r>
                    </a:p>
                    <a:p>
                      <a:pPr algn="r"/>
                      <a:endParaRPr lang="en-SG" sz="1200" b="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4140821"/>
                  </a:ext>
                </a:extLst>
              </a:tr>
              <a:tr h="261178">
                <a:tc>
                  <a:txBody>
                    <a:bodyPr/>
                    <a:lstStyle/>
                    <a:p>
                      <a:pPr>
                        <a:spcAft>
                          <a:spcPts val="113"/>
                        </a:spcAft>
                      </a:pPr>
                      <a:r>
                        <a:rPr lang="en-US" sz="1200" b="1" spc="-4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CONCLUSION</a:t>
                      </a:r>
                    </a:p>
                    <a:p>
                      <a:pPr>
                        <a:spcAft>
                          <a:spcPts val="113"/>
                        </a:spcAft>
                      </a:pPr>
                      <a:endParaRPr lang="en-US" sz="1200" b="1" spc="-4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spcAft>
                          <a:spcPts val="113"/>
                        </a:spcAft>
                      </a:pPr>
                      <a:endParaRPr lang="en-US" sz="1200" b="1" spc="-4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spcAft>
                          <a:spcPts val="113"/>
                        </a:spcAft>
                      </a:pPr>
                      <a:endParaRPr lang="en-US" sz="1400" b="1" spc="-4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SG" sz="1200" b="0">
                          <a:solidFill>
                            <a:schemeClr val="tx1"/>
                          </a:solidFill>
                          <a:latin typeface="Times New Roman" panose="02020603050405020304" pitchFamily="18" charset="0"/>
                          <a:cs typeface="Times New Roman" panose="02020603050405020304" pitchFamily="18" charset="0"/>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5047259"/>
                  </a:ext>
                </a:extLst>
              </a:tr>
              <a:tr h="370840">
                <a:tc>
                  <a:txBody>
                    <a:bodyPr/>
                    <a:lstStyle/>
                    <a:p>
                      <a:r>
                        <a:rPr lang="en-SG" sz="1200" b="1">
                          <a:solidFill>
                            <a:schemeClr val="tx1"/>
                          </a:solidFill>
                          <a:latin typeface="Times New Roman" panose="02020603050405020304" pitchFamily="18" charset="0"/>
                          <a:cs typeface="Times New Roman" panose="02020603050405020304" pitchFamily="18" charset="0"/>
                        </a:rPr>
                        <a:t>BIBLIOGRAPHY</a:t>
                      </a:r>
                    </a:p>
                    <a:p>
                      <a:endParaRPr lang="en-SG" sz="1200" b="1">
                        <a:solidFill>
                          <a:schemeClr val="tx1"/>
                        </a:solidFill>
                        <a:latin typeface="Times New Roman" panose="02020603050405020304" pitchFamily="18" charset="0"/>
                        <a:cs typeface="Times New Roman" panose="02020603050405020304" pitchFamily="18" charset="0"/>
                      </a:endParaRPr>
                    </a:p>
                    <a:p>
                      <a:endParaRPr lang="en-SG" sz="1200" b="1">
                        <a:solidFill>
                          <a:schemeClr val="tx1"/>
                        </a:solidFill>
                        <a:latin typeface="Times New Roman" panose="02020603050405020304" pitchFamily="18" charset="0"/>
                        <a:cs typeface="Times New Roman" panose="02020603050405020304" pitchFamily="18" charset="0"/>
                      </a:endParaRPr>
                    </a:p>
                    <a:p>
                      <a:endParaRPr lang="en-SG" sz="1800" b="1">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SG" sz="1200" b="0">
                          <a:solidFill>
                            <a:schemeClr val="tx1"/>
                          </a:solidFill>
                          <a:latin typeface="Times New Roman" panose="02020603050405020304" pitchFamily="18" charset="0"/>
                          <a:cs typeface="Times New Roman" panose="02020603050405020304" pitchFamily="18" charset="0"/>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9978962"/>
                  </a:ext>
                </a:extLst>
              </a:tr>
              <a:tr h="370840">
                <a:tc>
                  <a:txBody>
                    <a:bodyPr/>
                    <a:lstStyle/>
                    <a:p>
                      <a:r>
                        <a:rPr lang="en-SG" sz="1200" b="1">
                          <a:solidFill>
                            <a:schemeClr val="tx1"/>
                          </a:solidFill>
                          <a:latin typeface="Times New Roman" panose="02020603050405020304" pitchFamily="18" charset="0"/>
                          <a:cs typeface="Times New Roman" panose="02020603050405020304" pitchFamily="18" charset="0"/>
                        </a:rPr>
                        <a:t>APPENDIX</a:t>
                      </a:r>
                      <a:endParaRPr lang="en-SG" sz="120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SG" sz="1200" b="0">
                          <a:solidFill>
                            <a:schemeClr val="tx1"/>
                          </a:solidFill>
                          <a:latin typeface="Times New Roman" panose="02020603050405020304" pitchFamily="18" charset="0"/>
                          <a:cs typeface="Times New Roman" panose="02020603050405020304" pitchFamily="18" charset="0"/>
                        </a:rPr>
                        <a:t>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509323"/>
                  </a:ext>
                </a:extLst>
              </a:tr>
            </a:tbl>
          </a:graphicData>
        </a:graphic>
      </p:graphicFrame>
      <p:sp>
        <p:nvSpPr>
          <p:cNvPr id="17" name="Content Placeholder 3">
            <a:extLst>
              <a:ext uri="{FF2B5EF4-FFF2-40B4-BE49-F238E27FC236}">
                <a16:creationId xmlns:a16="http://schemas.microsoft.com/office/drawing/2014/main" id="{9C008902-5DE4-4357-92A4-C05F30F4B2A2}"/>
              </a:ext>
            </a:extLst>
          </p:cNvPr>
          <p:cNvSpPr>
            <a:spLocks noGrp="1"/>
          </p:cNvSpPr>
          <p:nvPr>
            <p:ph sz="quarter" idx="14"/>
          </p:nvPr>
        </p:nvSpPr>
        <p:spPr>
          <a:xfrm>
            <a:off x="0" y="0"/>
            <a:ext cx="2401294" cy="395287"/>
          </a:xfrm>
        </p:spPr>
        <p:txBody>
          <a:bodyPr>
            <a:normAutofit/>
          </a:bodyPr>
          <a:lstStyle/>
          <a:p>
            <a:r>
              <a:rPr lang="en-US"/>
              <a:t>Table of Contents</a:t>
            </a:r>
          </a:p>
        </p:txBody>
      </p:sp>
    </p:spTree>
    <p:extLst>
      <p:ext uri="{BB962C8B-B14F-4D97-AF65-F5344CB8AC3E}">
        <p14:creationId xmlns:p14="http://schemas.microsoft.com/office/powerpoint/2010/main" val="575851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878AA51E-1686-AF4D-A82F-E9FB44E347AF}"/>
              </a:ext>
            </a:extLst>
          </p:cNvPr>
          <p:cNvSpPr>
            <a:spLocks noGrp="1"/>
          </p:cNvSpPr>
          <p:nvPr>
            <p:ph sz="quarter" idx="14"/>
          </p:nvPr>
        </p:nvSpPr>
        <p:spPr>
          <a:xfrm>
            <a:off x="0" y="8358"/>
            <a:ext cx="2970380"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1.0 Introduction</a:t>
            </a:r>
            <a:endParaRPr lang="en-US">
              <a:latin typeface="Times New Roman" panose="02020603050405020304" pitchFamily="18" charset="0"/>
              <a:ea typeface="Calibri"/>
              <a:cs typeface="Times New Roman" panose="02020603050405020304" pitchFamily="18" charset="0"/>
            </a:endParaRPr>
          </a:p>
        </p:txBody>
      </p:sp>
      <p:sp>
        <p:nvSpPr>
          <p:cNvPr id="1649" name="TextBox 1648">
            <a:extLst>
              <a:ext uri="{FF2B5EF4-FFF2-40B4-BE49-F238E27FC236}">
                <a16:creationId xmlns:a16="http://schemas.microsoft.com/office/drawing/2014/main" id="{234E5CE7-7B6A-1149-8515-51C0C2C4C5B9}"/>
              </a:ext>
            </a:extLst>
          </p:cNvPr>
          <p:cNvSpPr txBox="1"/>
          <p:nvPr/>
        </p:nvSpPr>
        <p:spPr>
          <a:xfrm rot="10800000" flipH="1" flipV="1">
            <a:off x="4768678" y="1169899"/>
            <a:ext cx="4155349" cy="3416320"/>
          </a:xfrm>
          <a:prstGeom prst="rect">
            <a:avLst/>
          </a:prstGeom>
          <a:solidFill>
            <a:srgbClr val="F3F3F3"/>
          </a:solidFill>
          <a:ln>
            <a:solidFill>
              <a:srgbClr val="F3F3F3"/>
            </a:solidFill>
          </a:ln>
        </p:spPr>
        <p:txBody>
          <a:bodyPr wrap="square" rtlCol="0" anchor="t">
            <a:spAutoFit/>
          </a:bodyPr>
          <a:lstStyle/>
          <a:p>
            <a:pPr algn="just" defTabSz="1219170"/>
            <a:r>
              <a:rPr lang="en-US" sz="1200">
                <a:latin typeface="Times New Roman" panose="02020603050405020304" pitchFamily="18" charset="0"/>
                <a:cs typeface="Times New Roman" panose="02020603050405020304" pitchFamily="18" charset="0"/>
              </a:rPr>
              <a:t>The following report is a proposal by The Majurity Trust (TMT) to Neo Garden (NG) for an opportunity to collaborate on an initiative in rekindling Kampung Spirit among Singaporeans. TMT hopes to bring Singaporeans together through a community kitchen initiative supported by Neo Garden. </a:t>
            </a:r>
          </a:p>
          <a:p>
            <a:pPr algn="just" defTabSz="1219170"/>
            <a:endParaRPr lang="en-US" sz="1200">
              <a:latin typeface="Times New Roman" panose="02020603050405020304" pitchFamily="18" charset="0"/>
              <a:cs typeface="Times New Roman" panose="02020603050405020304" pitchFamily="18" charset="0"/>
            </a:endParaRPr>
          </a:p>
          <a:p>
            <a:pPr algn="just" defTabSz="1219170"/>
            <a:r>
              <a:rPr lang="en-US" sz="1200">
                <a:latin typeface="Times New Roman" panose="02020603050405020304" pitchFamily="18" charset="0"/>
                <a:cs typeface="Times New Roman" panose="02020603050405020304" pitchFamily="18" charset="0"/>
              </a:rPr>
              <a:t>The report will first identify TMT’s motivations behind the project, followed by an analysis of successful case studies of community kitchens implementation around Singapore. Thereafter, survey and short chats are conducted to determine the key issues and sentiments of the chosen service users. Reasons for choosing Neo Garden will also be highlighted. Following which, an action plan will be proposed, with the respective timeline and budget plan highlighted. Lastly, key social impact metrics that will be used to highlight the success of the plan will be discussed</a:t>
            </a:r>
            <a:r>
              <a:rPr lang="en-US" sz="1200">
                <a:solidFill>
                  <a:srgbClr val="9D1156"/>
                </a:solidFill>
                <a:latin typeface="Times New Roman" panose="02020603050405020304" pitchFamily="18" charset="0"/>
                <a:cs typeface="Times New Roman" panose="02020603050405020304" pitchFamily="18" charset="0"/>
              </a:rPr>
              <a:t>.</a:t>
            </a:r>
          </a:p>
          <a:p>
            <a:pPr algn="just" defTabSz="1219170"/>
            <a:endParaRPr lang="en-US" sz="1200">
              <a:highlight>
                <a:srgbClr val="FFFF00"/>
              </a:highlight>
              <a:latin typeface="Times New Roman" panose="02020603050405020304" pitchFamily="18" charset="0"/>
              <a:cs typeface="Times New Roman" panose="02020603050405020304" pitchFamily="18" charset="0"/>
            </a:endParaRPr>
          </a:p>
        </p:txBody>
      </p:sp>
      <p:sp>
        <p:nvSpPr>
          <p:cNvPr id="1650" name="Rectangle 1649">
            <a:extLst>
              <a:ext uri="{FF2B5EF4-FFF2-40B4-BE49-F238E27FC236}">
                <a16:creationId xmlns:a16="http://schemas.microsoft.com/office/drawing/2014/main" id="{5BC8C059-C798-E241-8D73-B43BC347C4B3}"/>
              </a:ext>
            </a:extLst>
          </p:cNvPr>
          <p:cNvSpPr/>
          <p:nvPr/>
        </p:nvSpPr>
        <p:spPr>
          <a:xfrm rot="10800000" flipH="1" flipV="1">
            <a:off x="4768678" y="727468"/>
            <a:ext cx="4155349" cy="342237"/>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New Roman"/>
                <a:ea typeface="Times New Roman"/>
                <a:cs typeface="Times New Roman"/>
              </a:rPr>
              <a:t>Introduction</a:t>
            </a:r>
          </a:p>
        </p:txBody>
      </p:sp>
      <p:sp>
        <p:nvSpPr>
          <p:cNvPr id="1651" name="TextBox 1650">
            <a:extLst>
              <a:ext uri="{FF2B5EF4-FFF2-40B4-BE49-F238E27FC236}">
                <a16:creationId xmlns:a16="http://schemas.microsoft.com/office/drawing/2014/main" id="{23415480-87C9-C445-93F4-2502D267C797}"/>
              </a:ext>
            </a:extLst>
          </p:cNvPr>
          <p:cNvSpPr txBox="1"/>
          <p:nvPr/>
        </p:nvSpPr>
        <p:spPr>
          <a:xfrm rot="10800000" flipH="1" flipV="1">
            <a:off x="193837" y="3009039"/>
            <a:ext cx="4180726" cy="1569660"/>
          </a:xfrm>
          <a:prstGeom prst="rect">
            <a:avLst/>
          </a:prstGeom>
          <a:solidFill>
            <a:srgbClr val="F3F3F3"/>
          </a:solidFill>
          <a:ln>
            <a:solidFill>
              <a:srgbClr val="F3F3F3"/>
            </a:solidFill>
          </a:ln>
        </p:spPr>
        <p:txBody>
          <a:bodyPr wrap="square" rtlCol="0" anchor="t">
            <a:spAutoFit/>
          </a:bodyPr>
          <a:lstStyle/>
          <a:p>
            <a:pPr algn="just"/>
            <a:r>
              <a:rPr lang="en-GB" sz="1200">
                <a:latin typeface="Times New Roman" panose="02020603050405020304" pitchFamily="18" charset="0"/>
                <a:cs typeface="Times New Roman" panose="02020603050405020304" pitchFamily="18" charset="0"/>
              </a:rPr>
              <a:t>TMT is a philanthropic organisation established in 2018 to rally support of like-minded peers in the advancing of welfare of all in Singapore. TMT’s main mission is to be the catalyst of collaboration and creativity for the common good of all Singaporeans. The three key arms of TMT are gleaning, giving and galvanising. As part of TMT galvanising arm, TMT would like to facilitate corporate partners like Neo Garden to meet the needs in the community. </a:t>
            </a:r>
          </a:p>
        </p:txBody>
      </p:sp>
      <p:pic>
        <p:nvPicPr>
          <p:cNvPr id="1653" name="Picture 2" descr="The Majurity Trust — Position: Manager, Philanthropy">
            <a:extLst>
              <a:ext uri="{FF2B5EF4-FFF2-40B4-BE49-F238E27FC236}">
                <a16:creationId xmlns:a16="http://schemas.microsoft.com/office/drawing/2014/main" id="{7BBA0621-4254-E248-BD2B-187596362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226" y="1265791"/>
            <a:ext cx="2154085" cy="103179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27CBBEB-D12F-4276-8AAE-2F05745A4340}"/>
              </a:ext>
            </a:extLst>
          </p:cNvPr>
          <p:cNvSpPr txBox="1"/>
          <p:nvPr/>
        </p:nvSpPr>
        <p:spPr>
          <a:xfrm>
            <a:off x="206527" y="564801"/>
            <a:ext cx="4155347" cy="523220"/>
          </a:xfrm>
          <a:prstGeom prst="rect">
            <a:avLst/>
          </a:prstGeom>
          <a:noFill/>
        </p:spPr>
        <p:txBody>
          <a:bodyPr wrap="square">
            <a:spAutoFit/>
          </a:bodyPr>
          <a:lstStyle/>
          <a:p>
            <a:pPr algn="ctr"/>
            <a:r>
              <a:rPr lang="en-US" b="1" i="1">
                <a:solidFill>
                  <a:srgbClr val="DD7F5C"/>
                </a:solidFill>
                <a:latin typeface="+mj-lt"/>
              </a:rPr>
              <a:t>“Our Vision Is A Thriving And Sustainable Community For All In Singapore”</a:t>
            </a:r>
            <a:endParaRPr lang="en-SG" b="1" i="1">
              <a:solidFill>
                <a:srgbClr val="DD7F5C"/>
              </a:solidFill>
              <a:latin typeface="+mj-lt"/>
            </a:endParaRPr>
          </a:p>
        </p:txBody>
      </p:sp>
      <p:sp>
        <p:nvSpPr>
          <p:cNvPr id="25" name="Rectangle 24">
            <a:extLst>
              <a:ext uri="{FF2B5EF4-FFF2-40B4-BE49-F238E27FC236}">
                <a16:creationId xmlns:a16="http://schemas.microsoft.com/office/drawing/2014/main" id="{1B0A0A71-7385-4715-A64B-651869FAA440}"/>
              </a:ext>
            </a:extLst>
          </p:cNvPr>
          <p:cNvSpPr/>
          <p:nvPr/>
        </p:nvSpPr>
        <p:spPr>
          <a:xfrm rot="10800000" flipH="1" flipV="1">
            <a:off x="194596" y="2611873"/>
            <a:ext cx="4180726" cy="342237"/>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New Roman"/>
                <a:ea typeface="Times New Roman"/>
                <a:cs typeface="Times New Roman"/>
              </a:rPr>
              <a:t>About The </a:t>
            </a:r>
            <a:r>
              <a:rPr lang="en-US" sz="1200" b="1" err="1">
                <a:solidFill>
                  <a:schemeClr val="bg1"/>
                </a:solidFill>
                <a:latin typeface="Times New Roman"/>
                <a:ea typeface="Times New Roman"/>
                <a:cs typeface="Times New Roman"/>
              </a:rPr>
              <a:t>Majurity</a:t>
            </a:r>
            <a:r>
              <a:rPr lang="en-US" sz="1200" b="1">
                <a:solidFill>
                  <a:schemeClr val="bg1"/>
                </a:solidFill>
                <a:latin typeface="Times New Roman"/>
                <a:ea typeface="Times New Roman"/>
                <a:cs typeface="Times New Roman"/>
              </a:rPr>
              <a:t> Trust</a:t>
            </a:r>
          </a:p>
        </p:txBody>
      </p:sp>
      <p:grpSp>
        <p:nvGrpSpPr>
          <p:cNvPr id="16" name="Group 15">
            <a:extLst>
              <a:ext uri="{FF2B5EF4-FFF2-40B4-BE49-F238E27FC236}">
                <a16:creationId xmlns:a16="http://schemas.microsoft.com/office/drawing/2014/main" id="{77A4E440-0EDE-4725-B04E-8677ADAF7964}"/>
              </a:ext>
            </a:extLst>
          </p:cNvPr>
          <p:cNvGrpSpPr/>
          <p:nvPr/>
        </p:nvGrpSpPr>
        <p:grpSpPr>
          <a:xfrm>
            <a:off x="6724" y="4892606"/>
            <a:ext cx="9130554" cy="244170"/>
            <a:chOff x="6724" y="4892606"/>
            <a:chExt cx="9130554" cy="244170"/>
          </a:xfrm>
        </p:grpSpPr>
        <p:sp>
          <p:nvSpPr>
            <p:cNvPr id="17" name="Rectangle 16">
              <a:extLst>
                <a:ext uri="{FF2B5EF4-FFF2-40B4-BE49-F238E27FC236}">
                  <a16:creationId xmlns:a16="http://schemas.microsoft.com/office/drawing/2014/main" id="{92D9F298-3996-4498-BD7F-D74F8E92B7A9}"/>
                </a:ext>
              </a:extLst>
            </p:cNvPr>
            <p:cNvSpPr/>
            <p:nvPr/>
          </p:nvSpPr>
          <p:spPr>
            <a:xfrm>
              <a:off x="6724" y="4892607"/>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Introduction</a:t>
              </a:r>
            </a:p>
          </p:txBody>
        </p:sp>
        <p:sp>
          <p:nvSpPr>
            <p:cNvPr id="18" name="Rectangle 17">
              <a:extLst>
                <a:ext uri="{FF2B5EF4-FFF2-40B4-BE49-F238E27FC236}">
                  <a16:creationId xmlns:a16="http://schemas.microsoft.com/office/drawing/2014/main" id="{8CE8668A-787C-4641-A803-8EEE8C707C7D}"/>
                </a:ext>
              </a:extLst>
            </p:cNvPr>
            <p:cNvSpPr/>
            <p:nvPr/>
          </p:nvSpPr>
          <p:spPr>
            <a:xfrm>
              <a:off x="1529524" y="4893095"/>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Situational Analysis</a:t>
              </a:r>
            </a:p>
          </p:txBody>
        </p:sp>
        <p:sp>
          <p:nvSpPr>
            <p:cNvPr id="19" name="Rectangle 18">
              <a:extLst>
                <a:ext uri="{FF2B5EF4-FFF2-40B4-BE49-F238E27FC236}">
                  <a16:creationId xmlns:a16="http://schemas.microsoft.com/office/drawing/2014/main" id="{B663EA2D-05E1-408F-9319-380EDCC75EA1}"/>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21" name="Rectangle 20">
              <a:extLst>
                <a:ext uri="{FF2B5EF4-FFF2-40B4-BE49-F238E27FC236}">
                  <a16:creationId xmlns:a16="http://schemas.microsoft.com/office/drawing/2014/main" id="{04F309EC-DD41-4333-9FFC-02AB5225058D}"/>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22" name="Rectangle 21">
              <a:extLst>
                <a:ext uri="{FF2B5EF4-FFF2-40B4-BE49-F238E27FC236}">
                  <a16:creationId xmlns:a16="http://schemas.microsoft.com/office/drawing/2014/main" id="{EAAAEC24-A4F1-4C7A-B649-0892A2014126}"/>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23" name="Rectangle 22">
              <a:extLst>
                <a:ext uri="{FF2B5EF4-FFF2-40B4-BE49-F238E27FC236}">
                  <a16:creationId xmlns:a16="http://schemas.microsoft.com/office/drawing/2014/main" id="{183051D1-8772-42D8-8541-A929C0B3C01B}"/>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52934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B80C9B-BDD6-484B-B627-8F2573D6711D}"/>
              </a:ext>
            </a:extLst>
          </p:cNvPr>
          <p:cNvSpPr txBox="1"/>
          <p:nvPr/>
        </p:nvSpPr>
        <p:spPr>
          <a:xfrm>
            <a:off x="1331640" y="562542"/>
            <a:ext cx="7488832" cy="3970318"/>
          </a:xfrm>
          <a:prstGeom prst="rect">
            <a:avLst/>
          </a:prstGeom>
          <a:solidFill>
            <a:srgbClr val="F3F3F3"/>
          </a:solidFill>
          <a:ln>
            <a:solidFill>
              <a:srgbClr val="F3F3F3"/>
            </a:solidFill>
          </a:ln>
        </p:spPr>
        <p:txBody>
          <a:bodyPr wrap="square" lIns="91440" tIns="45720" rIns="91440" bIns="45720" rtlCol="0" anchor="t">
            <a:spAutoFit/>
          </a:bodyPr>
          <a:lstStyle/>
          <a:p>
            <a:pPr algn="just"/>
            <a:r>
              <a:rPr lang="en-GB" sz="1200">
                <a:latin typeface="Times" pitchFamily="2" charset="0"/>
                <a:cs typeface="Times New Roman" panose="02020603050405020304" pitchFamily="18" charset="0"/>
              </a:rPr>
              <a:t>“Kampung Spirit” refers to a strong sense of belonging, of camaraderie, of community. It’s a value, not an object of heritage that is relevant only in the past (Chia, 2021). Due to the changing social structures of modern Singapore and as Singapore continues to prosper into a globalised and digitised city, Singaporeans are found to have increasingly weaker relationships with their community. </a:t>
            </a:r>
          </a:p>
          <a:p>
            <a:pPr algn="just"/>
            <a:endParaRPr lang="en-GB" sz="1200">
              <a:latin typeface="Times" pitchFamily="2" charset="0"/>
              <a:cs typeface="Times New Roman" panose="02020603050405020304" pitchFamily="18" charset="0"/>
            </a:endParaRPr>
          </a:p>
          <a:p>
            <a:pPr algn="just"/>
            <a:r>
              <a:rPr lang="en-GB" sz="1200" b="1" u="sng">
                <a:latin typeface="Times" pitchFamily="2" charset="0"/>
                <a:cs typeface="Times New Roman" panose="02020603050405020304" pitchFamily="18" charset="0"/>
              </a:rPr>
              <a:t>Reason 1: Lack of Time/Preference for Privacy</a:t>
            </a:r>
          </a:p>
          <a:p>
            <a:pPr algn="just"/>
            <a:r>
              <a:rPr lang="en-GB" sz="1200">
                <a:latin typeface="Times" pitchFamily="2" charset="0"/>
                <a:cs typeface="Times New Roman" panose="02020603050405020304" pitchFamily="18" charset="0"/>
              </a:rPr>
              <a:t>Singaporeans are interacting less with their neighbours, often because of </a:t>
            </a:r>
            <a:r>
              <a:rPr lang="en-GB" sz="1200" b="1">
                <a:solidFill>
                  <a:srgbClr val="9D1156"/>
                </a:solidFill>
                <a:latin typeface="Times" pitchFamily="2" charset="0"/>
                <a:cs typeface="Times New Roman" panose="02020603050405020304" pitchFamily="18" charset="0"/>
              </a:rPr>
              <a:t>a lack of time or a privacy preference</a:t>
            </a:r>
            <a:r>
              <a:rPr lang="en-GB" sz="1200">
                <a:latin typeface="Times" pitchFamily="2" charset="0"/>
                <a:cs typeface="Times New Roman" panose="02020603050405020304" pitchFamily="18" charset="0"/>
              </a:rPr>
              <a:t>. With smartphones, we prefer to concentrate on our smartphones rather than people around us (Chia, 2018). </a:t>
            </a:r>
            <a:r>
              <a:rPr lang="en-SG" sz="1200">
                <a:latin typeface="Times" pitchFamily="2" charset="0"/>
                <a:cs typeface="Times New Roman" panose="02020603050405020304" pitchFamily="18" charset="0"/>
              </a:rPr>
              <a:t> The “open door” policy in kampongs encourages trust, frequent communication, and gatherings take place. However, such culture does not occur in HDBs as Singaporeans are increasingly becoming more private. </a:t>
            </a:r>
            <a:endParaRPr lang="en-GB" sz="1200">
              <a:latin typeface="Times" pitchFamily="2" charset="0"/>
              <a:cs typeface="Times New Roman" panose="02020603050405020304" pitchFamily="18" charset="0"/>
            </a:endParaRPr>
          </a:p>
          <a:p>
            <a:pPr algn="just"/>
            <a:endParaRPr lang="en-GB" sz="1200">
              <a:latin typeface="Times" pitchFamily="2" charset="0"/>
              <a:cs typeface="Times New Roman" panose="02020603050405020304" pitchFamily="18" charset="0"/>
            </a:endParaRPr>
          </a:p>
          <a:p>
            <a:pPr algn="just"/>
            <a:r>
              <a:rPr lang="en-GB" sz="1200" b="1" u="sng">
                <a:latin typeface="Times" pitchFamily="2" charset="0"/>
                <a:cs typeface="Times New Roman" panose="02020603050405020304" pitchFamily="18" charset="0"/>
              </a:rPr>
              <a:t>Reason 2: Changing Structure of Neighbourhoods</a:t>
            </a:r>
          </a:p>
          <a:p>
            <a:r>
              <a:rPr lang="en-SG" sz="1200">
                <a:latin typeface="Times" pitchFamily="2" charset="0"/>
                <a:cs typeface="Times New Roman" panose="02020603050405020304" pitchFamily="18" charset="0"/>
              </a:rPr>
              <a:t>Another notable reason for the weakening of this “neighbourliness” is the </a:t>
            </a:r>
            <a:r>
              <a:rPr lang="en-SG" sz="1200" b="1">
                <a:solidFill>
                  <a:srgbClr val="9D1156"/>
                </a:solidFill>
                <a:latin typeface="Times" pitchFamily="2" charset="0"/>
                <a:cs typeface="Times New Roman" panose="02020603050405020304" pitchFamily="18" charset="0"/>
              </a:rPr>
              <a:t>structure of the neighbourhood </a:t>
            </a:r>
            <a:r>
              <a:rPr lang="en-SG" sz="1200">
                <a:latin typeface="Times" pitchFamily="2" charset="0"/>
                <a:cs typeface="Times New Roman" panose="02020603050405020304" pitchFamily="18" charset="0"/>
              </a:rPr>
              <a:t>(</a:t>
            </a:r>
            <a:r>
              <a:rPr lang="en-SG" sz="1200" err="1">
                <a:latin typeface="Times" pitchFamily="2" charset="0"/>
                <a:cs typeface="Times New Roman" panose="02020603050405020304" pitchFamily="18" charset="0"/>
              </a:rPr>
              <a:t>Lagman</a:t>
            </a:r>
            <a:r>
              <a:rPr lang="en-SG" sz="1200">
                <a:latin typeface="Times" pitchFamily="2" charset="0"/>
                <a:cs typeface="Times New Roman" panose="02020603050405020304" pitchFamily="18" charset="0"/>
              </a:rPr>
              <a:t>, 2019). Common spaces like void decks that have originally been created to encourage residents to interact informally, have largely been unsuccessful </a:t>
            </a:r>
            <a:r>
              <a:rPr lang="en-SG" sz="1200">
                <a:latin typeface="Times" pitchFamily="2" charset="0"/>
              </a:rPr>
              <a:t>(Au-Yong, 2017). </a:t>
            </a:r>
            <a:r>
              <a:rPr lang="en-SG" sz="1200">
                <a:latin typeface="Times" pitchFamily="2" charset="0"/>
                <a:cs typeface="Times New Roman" panose="02020603050405020304" pitchFamily="18" charset="0"/>
              </a:rPr>
              <a:t>Void decks are shared, wide open and reserved Singaporeans are unlikely to have interaction in void decks spontaneously. Strict rules that ensure that public spaces do not generate noise and activity such as the banning of ball games further stifles interaction</a:t>
            </a:r>
            <a:r>
              <a:rPr lang="en-SG" sz="1200">
                <a:latin typeface="Times" pitchFamily="2" charset="0"/>
              </a:rPr>
              <a:t> (Sam Jo, 2016)</a:t>
            </a:r>
            <a:r>
              <a:rPr lang="en-SG" sz="1200">
                <a:latin typeface="Times" pitchFamily="2" charset="0"/>
                <a:cs typeface="Times New Roman" panose="02020603050405020304" pitchFamily="18" charset="0"/>
              </a:rPr>
              <a:t>. Currently, the structure of HDBs unlike kampongs </a:t>
            </a:r>
            <a:r>
              <a:rPr lang="en-SG" sz="1200" b="1">
                <a:solidFill>
                  <a:srgbClr val="9D1156"/>
                </a:solidFill>
                <a:latin typeface="Times" pitchFamily="2" charset="0"/>
                <a:cs typeface="Times New Roman" panose="02020603050405020304" pitchFamily="18" charset="0"/>
              </a:rPr>
              <a:t>lacks such avenue and opportunities for social interaction </a:t>
            </a:r>
            <a:r>
              <a:rPr lang="en-SG" sz="1200">
                <a:latin typeface="Times" pitchFamily="2" charset="0"/>
                <a:cs typeface="Times New Roman" panose="02020603050405020304" pitchFamily="18" charset="0"/>
              </a:rPr>
              <a:t>(Liang, 2019). These factors result in residents not having a shared sense of belongingness to their neighbourhood. Our programme hopes to intentionally create a safe space, which serves as an area for residents to mingle every other Saturday. A community space for residents to form meaningful connections, through the idea of collective idling (Chua, 1994).</a:t>
            </a:r>
          </a:p>
        </p:txBody>
      </p:sp>
      <p:sp>
        <p:nvSpPr>
          <p:cNvPr id="16" name="Rectangle 15">
            <a:extLst>
              <a:ext uri="{FF2B5EF4-FFF2-40B4-BE49-F238E27FC236}">
                <a16:creationId xmlns:a16="http://schemas.microsoft.com/office/drawing/2014/main" id="{D9F49C50-A1CC-9448-8D89-FD50E0223503}"/>
              </a:ext>
            </a:extLst>
          </p:cNvPr>
          <p:cNvSpPr/>
          <p:nvPr/>
        </p:nvSpPr>
        <p:spPr>
          <a:xfrm>
            <a:off x="106626" y="563397"/>
            <a:ext cx="1080824" cy="3969463"/>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imes New Roman"/>
                <a:ea typeface="Times New Roman"/>
                <a:cs typeface="Times New Roman"/>
              </a:rPr>
              <a:t>1. Lack of Kampung Spirit</a:t>
            </a:r>
          </a:p>
        </p:txBody>
      </p:sp>
      <p:sp>
        <p:nvSpPr>
          <p:cNvPr id="20" name="Content Placeholder 3">
            <a:extLst>
              <a:ext uri="{FF2B5EF4-FFF2-40B4-BE49-F238E27FC236}">
                <a16:creationId xmlns:a16="http://schemas.microsoft.com/office/drawing/2014/main" id="{C33977D8-FC8D-D54D-81EC-327F882527E3}"/>
              </a:ext>
            </a:extLst>
          </p:cNvPr>
          <p:cNvSpPr>
            <a:spLocks noGrp="1"/>
          </p:cNvSpPr>
          <p:nvPr>
            <p:ph sz="quarter" idx="14"/>
          </p:nvPr>
        </p:nvSpPr>
        <p:spPr>
          <a:xfrm>
            <a:off x="0" y="0"/>
            <a:ext cx="4975412"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2.0 Situational Analysis</a:t>
            </a:r>
            <a:r>
              <a:rPr lang="en-US" b="0">
                <a:latin typeface="Times New Roman" panose="02020603050405020304" pitchFamily="18" charset="0"/>
                <a:ea typeface="Calibri"/>
                <a:cs typeface="Times New Roman" panose="02020603050405020304" pitchFamily="18" charset="0"/>
                <a:sym typeface="Calibri"/>
              </a:rPr>
              <a:t> – </a:t>
            </a:r>
            <a:r>
              <a:rPr lang="en-US" b="0" i="1">
                <a:latin typeface="Times New Roman" panose="02020603050405020304" pitchFamily="18" charset="0"/>
                <a:ea typeface="Calibri"/>
                <a:cs typeface="Times New Roman" panose="02020603050405020304" pitchFamily="18" charset="0"/>
                <a:sym typeface="Calibri"/>
              </a:rPr>
              <a:t>Motivations behind Initiatives</a:t>
            </a:r>
            <a:endParaRPr lang="en-US" b="0" i="1">
              <a:latin typeface="Times New Roman" panose="02020603050405020304" pitchFamily="18" charset="0"/>
              <a:ea typeface="Calibri"/>
              <a:cs typeface="Times New Roman" panose="02020603050405020304" pitchFamily="18" charset="0"/>
            </a:endParaRPr>
          </a:p>
        </p:txBody>
      </p:sp>
      <p:grpSp>
        <p:nvGrpSpPr>
          <p:cNvPr id="12" name="Group 11">
            <a:extLst>
              <a:ext uri="{FF2B5EF4-FFF2-40B4-BE49-F238E27FC236}">
                <a16:creationId xmlns:a16="http://schemas.microsoft.com/office/drawing/2014/main" id="{6DF91E7F-DEF6-449B-A9A0-48EEEEF0243A}"/>
              </a:ext>
            </a:extLst>
          </p:cNvPr>
          <p:cNvGrpSpPr/>
          <p:nvPr/>
        </p:nvGrpSpPr>
        <p:grpSpPr>
          <a:xfrm>
            <a:off x="6724" y="4892606"/>
            <a:ext cx="9130554" cy="244170"/>
            <a:chOff x="6724" y="4892606"/>
            <a:chExt cx="9130554" cy="244170"/>
          </a:xfrm>
        </p:grpSpPr>
        <p:sp>
          <p:nvSpPr>
            <p:cNvPr id="13" name="Rectangle 12">
              <a:extLst>
                <a:ext uri="{FF2B5EF4-FFF2-40B4-BE49-F238E27FC236}">
                  <a16:creationId xmlns:a16="http://schemas.microsoft.com/office/drawing/2014/main" id="{0D6402C3-E6BA-4076-8EEE-0412C0E38CB4}"/>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14" name="Rectangle 13">
              <a:extLst>
                <a:ext uri="{FF2B5EF4-FFF2-40B4-BE49-F238E27FC236}">
                  <a16:creationId xmlns:a16="http://schemas.microsoft.com/office/drawing/2014/main" id="{C77D2A78-253C-4FDE-81B4-500BF6E89B54}"/>
                </a:ext>
              </a:extLst>
            </p:cNvPr>
            <p:cNvSpPr/>
            <p:nvPr/>
          </p:nvSpPr>
          <p:spPr>
            <a:xfrm>
              <a:off x="1529524" y="4893095"/>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Situational Analysis</a:t>
              </a:r>
            </a:p>
          </p:txBody>
        </p:sp>
        <p:sp>
          <p:nvSpPr>
            <p:cNvPr id="15" name="Rectangle 14">
              <a:extLst>
                <a:ext uri="{FF2B5EF4-FFF2-40B4-BE49-F238E27FC236}">
                  <a16:creationId xmlns:a16="http://schemas.microsoft.com/office/drawing/2014/main" id="{FBF4791B-B1DB-452B-BA18-E5F61CBC92CC}"/>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17" name="Rectangle 16">
              <a:extLst>
                <a:ext uri="{FF2B5EF4-FFF2-40B4-BE49-F238E27FC236}">
                  <a16:creationId xmlns:a16="http://schemas.microsoft.com/office/drawing/2014/main" id="{E4D124FF-BA08-4ADB-B66A-02401FBB1733}"/>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18" name="Rectangle 17">
              <a:extLst>
                <a:ext uri="{FF2B5EF4-FFF2-40B4-BE49-F238E27FC236}">
                  <a16:creationId xmlns:a16="http://schemas.microsoft.com/office/drawing/2014/main" id="{CFED9F18-AC3A-4F1C-BB28-809D303D90A7}"/>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19" name="Rectangle 18">
              <a:extLst>
                <a:ext uri="{FF2B5EF4-FFF2-40B4-BE49-F238E27FC236}">
                  <a16:creationId xmlns:a16="http://schemas.microsoft.com/office/drawing/2014/main" id="{8A925ED8-B4DF-4135-AB39-0BDF7878B200}"/>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1459079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B80C9B-BDD6-484B-B627-8F2573D6711D}"/>
              </a:ext>
            </a:extLst>
          </p:cNvPr>
          <p:cNvSpPr txBox="1"/>
          <p:nvPr/>
        </p:nvSpPr>
        <p:spPr>
          <a:xfrm>
            <a:off x="1254935" y="465626"/>
            <a:ext cx="7788407" cy="1754326"/>
          </a:xfrm>
          <a:prstGeom prst="rect">
            <a:avLst/>
          </a:prstGeom>
          <a:solidFill>
            <a:srgbClr val="F3F3F3"/>
          </a:solidFill>
          <a:ln>
            <a:solidFill>
              <a:srgbClr val="F3F3F3"/>
            </a:solidFill>
          </a:ln>
        </p:spPr>
        <p:txBody>
          <a:bodyPr wrap="square" lIns="91440" tIns="45720" rIns="91440" bIns="45720" rtlCol="0" anchor="t">
            <a:spAutoFit/>
          </a:bodyPr>
          <a:lstStyle/>
          <a:p>
            <a:pPr algn="just"/>
            <a:r>
              <a:rPr lang="en-SG" sz="1200">
                <a:latin typeface="Times"/>
              </a:rPr>
              <a:t>Despite Singapore national reputation as an affluent nation and is known as a cheap food paradise, however, some 4.1% of Singaporeans face moderate-to-severe food insecurity (Tong, Yip, </a:t>
            </a:r>
            <a:r>
              <a:rPr lang="en-SG" sz="1200" err="1">
                <a:latin typeface="Times"/>
              </a:rPr>
              <a:t>Tiah</a:t>
            </a:r>
            <a:r>
              <a:rPr lang="en-SG" sz="1200">
                <a:latin typeface="Times"/>
              </a:rPr>
              <a:t>, 2020a). One of the primary reason is the </a:t>
            </a:r>
            <a:r>
              <a:rPr lang="en-SG" sz="1200" b="1">
                <a:solidFill>
                  <a:srgbClr val="9D1156"/>
                </a:solidFill>
                <a:latin typeface="Times"/>
              </a:rPr>
              <a:t>rising food cost </a:t>
            </a:r>
            <a:r>
              <a:rPr lang="en-SG" sz="1200">
                <a:latin typeface="Times"/>
              </a:rPr>
              <a:t>in Singapore squeezing household budgets. A study shows that more than half of the surveyed who experienced severe food insecurity received infrequent or no support at all (Alexander, 2020). Food insecurity continues to persist even with 125 food support organizations serving food-insecure due to </a:t>
            </a:r>
            <a:r>
              <a:rPr lang="en-SG" sz="1200" b="1">
                <a:solidFill>
                  <a:srgbClr val="9D1156"/>
                </a:solidFill>
                <a:latin typeface="Times"/>
              </a:rPr>
              <a:t>misalignment of food support </a:t>
            </a:r>
            <a:r>
              <a:rPr lang="en-SG" sz="1200">
                <a:latin typeface="Times"/>
              </a:rPr>
              <a:t>where some areas being </a:t>
            </a:r>
            <a:r>
              <a:rPr lang="en-SG" sz="1200" b="1">
                <a:solidFill>
                  <a:srgbClr val="9D1156"/>
                </a:solidFill>
                <a:latin typeface="Times"/>
              </a:rPr>
              <a:t>underserved while others being over-served. </a:t>
            </a:r>
            <a:r>
              <a:rPr lang="en-SG" sz="1200">
                <a:solidFill>
                  <a:schemeClr val="tx1"/>
                </a:solidFill>
                <a:latin typeface="Times"/>
              </a:rPr>
              <a:t>C</a:t>
            </a:r>
            <a:r>
              <a:rPr lang="en-SG" sz="1200">
                <a:latin typeface="Times"/>
              </a:rPr>
              <a:t>urrently, there is no central database for food charity organizations in Singapore to know who’s getting help and who isn’t (Alexander, 2020). The lack of an integrated system results in duplicated aid in overserved areas while underserved Singaporeans remain hungry. Thus, the programme hopes to provide food expense relief and alleviate food insecurity for these</a:t>
            </a:r>
            <a:r>
              <a:rPr lang="en-SG" sz="1200" b="1">
                <a:solidFill>
                  <a:srgbClr val="9D1156"/>
                </a:solidFill>
                <a:latin typeface="Times"/>
              </a:rPr>
              <a:t> Singaporeans living in these underserved rental flats.</a:t>
            </a:r>
            <a:endParaRPr lang="en-SG" sz="1200" b="1">
              <a:solidFill>
                <a:srgbClr val="9D1156"/>
              </a:solidFill>
              <a:latin typeface="Times"/>
              <a:cs typeface="Times New Roman" panose="02020603050405020304" pitchFamily="18" charset="0"/>
            </a:endParaRPr>
          </a:p>
        </p:txBody>
      </p:sp>
      <p:sp>
        <p:nvSpPr>
          <p:cNvPr id="22" name="TextBox 21">
            <a:extLst>
              <a:ext uri="{FF2B5EF4-FFF2-40B4-BE49-F238E27FC236}">
                <a16:creationId xmlns:a16="http://schemas.microsoft.com/office/drawing/2014/main" id="{E10D5B30-F67C-463B-94DB-77BCE509E2B2}"/>
              </a:ext>
            </a:extLst>
          </p:cNvPr>
          <p:cNvSpPr txBox="1"/>
          <p:nvPr/>
        </p:nvSpPr>
        <p:spPr>
          <a:xfrm>
            <a:off x="1259632" y="2328200"/>
            <a:ext cx="7787751" cy="2492990"/>
          </a:xfrm>
          <a:prstGeom prst="rect">
            <a:avLst/>
          </a:prstGeom>
          <a:solidFill>
            <a:srgbClr val="F3F3F3"/>
          </a:solidFill>
          <a:ln>
            <a:solidFill>
              <a:srgbClr val="F3F3F3"/>
            </a:solidFill>
          </a:ln>
        </p:spPr>
        <p:txBody>
          <a:bodyPr wrap="square" lIns="91440" tIns="45720" rIns="91440" bIns="45720" rtlCol="0" anchor="t">
            <a:spAutoFit/>
          </a:bodyPr>
          <a:lstStyle/>
          <a:p>
            <a:pPr algn="just"/>
            <a:r>
              <a:rPr lang="en-GB" sz="1200" b="1" u="sng">
                <a:latin typeface="Times"/>
              </a:rPr>
              <a:t>Lack of Freshness, Nutrition &amp; Variety of Food</a:t>
            </a:r>
          </a:p>
          <a:p>
            <a:pPr algn="just"/>
            <a:r>
              <a:rPr lang="en-GB" sz="1200">
                <a:latin typeface="Times"/>
              </a:rPr>
              <a:t>Most food rations pack provided by food support organisations lack variety, freshness and nutrition. This is because, many food support organisations </a:t>
            </a:r>
            <a:r>
              <a:rPr lang="en-GB" sz="1200" b="1">
                <a:solidFill>
                  <a:srgbClr val="9D1156"/>
                </a:solidFill>
                <a:latin typeface="Times"/>
              </a:rPr>
              <a:t>rely on donated food items</a:t>
            </a:r>
            <a:r>
              <a:rPr lang="en-GB" sz="1200">
                <a:latin typeface="Times"/>
              </a:rPr>
              <a:t> to give out to beneficiaries. </a:t>
            </a:r>
            <a:r>
              <a:rPr lang="en-GB" sz="1200" b="1">
                <a:solidFill>
                  <a:srgbClr val="9D1156"/>
                </a:solidFill>
                <a:latin typeface="Times"/>
              </a:rPr>
              <a:t>Transporting fresh food</a:t>
            </a:r>
            <a:r>
              <a:rPr lang="en-GB" sz="1200">
                <a:latin typeface="Times"/>
              </a:rPr>
              <a:t> has also been a significant issue faced when giving out food rations. This results in food rations containing the same kinds of non-perishables with a long shelf-life such as instant noodles and a variety of canned foods. Beneficiaries are unable to personalise their ration and packed food, resulting in a mismatch of the needs of beneficiaries and the food distributed. This leads to a pile-up of rice, instant noodles, biscuits, and canned sardines and baked beans which are eventually forgotten or discarded causing food wastage. </a:t>
            </a:r>
            <a:r>
              <a:rPr lang="en-SG" sz="1200">
                <a:latin typeface="Times"/>
              </a:rPr>
              <a:t>(Tong, Yip, </a:t>
            </a:r>
            <a:r>
              <a:rPr lang="en-SG" sz="1200" err="1">
                <a:latin typeface="Times"/>
              </a:rPr>
              <a:t>Tiah</a:t>
            </a:r>
            <a:r>
              <a:rPr lang="en-SG" sz="1200">
                <a:latin typeface="Times"/>
              </a:rPr>
              <a:t>, 2020b)</a:t>
            </a:r>
            <a:r>
              <a:rPr lang="en-GB" sz="1200">
                <a:latin typeface="Times"/>
              </a:rPr>
              <a:t>. </a:t>
            </a:r>
            <a:endParaRPr lang="en-GB" sz="1200">
              <a:latin typeface="Times" pitchFamily="2" charset="0"/>
            </a:endParaRPr>
          </a:p>
          <a:p>
            <a:pPr algn="just"/>
            <a:endParaRPr lang="en-GB" sz="1200">
              <a:latin typeface="Times" pitchFamily="2" charset="0"/>
            </a:endParaRPr>
          </a:p>
          <a:p>
            <a:pPr algn="just"/>
            <a:r>
              <a:rPr lang="en-GB" sz="1200">
                <a:latin typeface="Times"/>
              </a:rPr>
              <a:t>Similarly, residents who frequently received packet meals from food support organizations mentioned the </a:t>
            </a:r>
            <a:r>
              <a:rPr lang="en-GB" sz="1200" b="1">
                <a:solidFill>
                  <a:srgbClr val="9D1156"/>
                </a:solidFill>
                <a:latin typeface="Times"/>
              </a:rPr>
              <a:t>lack of variety and nutrition</a:t>
            </a:r>
            <a:r>
              <a:rPr lang="en-GB" sz="1200">
                <a:latin typeface="Times"/>
              </a:rPr>
              <a:t> as they have been having the </a:t>
            </a:r>
            <a:r>
              <a:rPr lang="en-GB" sz="1200" b="1">
                <a:solidFill>
                  <a:srgbClr val="9D1156"/>
                </a:solidFill>
                <a:latin typeface="Times"/>
              </a:rPr>
              <a:t>same type of food for years</a:t>
            </a:r>
            <a:r>
              <a:rPr lang="en-GB" sz="1200">
                <a:latin typeface="Times"/>
              </a:rPr>
              <a:t>. The food is frequently cooked the same way to ensure efficiency of cooking. Due to the stigmatised food aid environment, beneficiaries are unable to provide feedback as there’s a perceived notion that they are the receiving end and should not complain about what’s provided </a:t>
            </a:r>
            <a:r>
              <a:rPr lang="en-SG" sz="1200">
                <a:latin typeface="Times"/>
              </a:rPr>
              <a:t>(Tong, 2020a)</a:t>
            </a:r>
            <a:r>
              <a:rPr lang="en-GB" sz="1200">
                <a:latin typeface="Times"/>
              </a:rPr>
              <a:t>.</a:t>
            </a:r>
          </a:p>
        </p:txBody>
      </p:sp>
      <p:sp>
        <p:nvSpPr>
          <p:cNvPr id="16" name="Rectangle 15">
            <a:extLst>
              <a:ext uri="{FF2B5EF4-FFF2-40B4-BE49-F238E27FC236}">
                <a16:creationId xmlns:a16="http://schemas.microsoft.com/office/drawing/2014/main" id="{D9F49C50-A1CC-9448-8D89-FD50E0223503}"/>
              </a:ext>
            </a:extLst>
          </p:cNvPr>
          <p:cNvSpPr/>
          <p:nvPr/>
        </p:nvSpPr>
        <p:spPr>
          <a:xfrm>
            <a:off x="100658" y="465626"/>
            <a:ext cx="1078603" cy="1754326"/>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a:solidFill>
                  <a:schemeClr val="bg1"/>
                </a:solidFill>
                <a:latin typeface="Times New Roman"/>
                <a:ea typeface="Times New Roman"/>
                <a:cs typeface="Times New Roman"/>
              </a:rPr>
              <a:t>2. Food Insecurity among Underserved Communities</a:t>
            </a:r>
          </a:p>
        </p:txBody>
      </p:sp>
      <p:sp>
        <p:nvSpPr>
          <p:cNvPr id="21" name="Rectangle 20">
            <a:extLst>
              <a:ext uri="{FF2B5EF4-FFF2-40B4-BE49-F238E27FC236}">
                <a16:creationId xmlns:a16="http://schemas.microsoft.com/office/drawing/2014/main" id="{8682CA2D-CCC5-554B-BE3A-14D6FBFC7B7F}"/>
              </a:ext>
            </a:extLst>
          </p:cNvPr>
          <p:cNvSpPr/>
          <p:nvPr/>
        </p:nvSpPr>
        <p:spPr>
          <a:xfrm>
            <a:off x="101314" y="2328200"/>
            <a:ext cx="1077947" cy="2492990"/>
          </a:xfrm>
          <a:prstGeom prst="rect">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en-US" sz="1200" b="1">
                <a:solidFill>
                  <a:schemeClr val="bg1"/>
                </a:solidFill>
                <a:latin typeface="Times New Roman"/>
                <a:ea typeface="Times New Roman"/>
              </a:rPr>
              <a:t>3. Gaps in Social Provision</a:t>
            </a:r>
          </a:p>
        </p:txBody>
      </p:sp>
      <p:sp>
        <p:nvSpPr>
          <p:cNvPr id="25" name="Content Placeholder 3">
            <a:extLst>
              <a:ext uri="{FF2B5EF4-FFF2-40B4-BE49-F238E27FC236}">
                <a16:creationId xmlns:a16="http://schemas.microsoft.com/office/drawing/2014/main" id="{442FB6CB-985B-054C-82DA-C18A24CB8CA5}"/>
              </a:ext>
            </a:extLst>
          </p:cNvPr>
          <p:cNvSpPr>
            <a:spLocks noGrp="1"/>
          </p:cNvSpPr>
          <p:nvPr>
            <p:ph sz="quarter" idx="14"/>
          </p:nvPr>
        </p:nvSpPr>
        <p:spPr>
          <a:xfrm>
            <a:off x="0" y="0"/>
            <a:ext cx="4975412"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2.0 Situational Analysis </a:t>
            </a:r>
            <a:r>
              <a:rPr lang="en-US" b="0">
                <a:latin typeface="Times New Roman" panose="02020603050405020304" pitchFamily="18" charset="0"/>
                <a:ea typeface="Calibri"/>
                <a:cs typeface="Times New Roman" panose="02020603050405020304" pitchFamily="18" charset="0"/>
                <a:sym typeface="Calibri"/>
              </a:rPr>
              <a:t>– </a:t>
            </a:r>
            <a:r>
              <a:rPr lang="en-US" b="0" i="1">
                <a:latin typeface="Times New Roman" panose="02020603050405020304" pitchFamily="18" charset="0"/>
                <a:ea typeface="Calibri"/>
                <a:cs typeface="Times New Roman" panose="02020603050405020304" pitchFamily="18" charset="0"/>
                <a:sym typeface="Calibri"/>
              </a:rPr>
              <a:t>Motivations behind Initiatives</a:t>
            </a:r>
            <a:endParaRPr lang="en-US" b="0" i="1">
              <a:latin typeface="Times New Roman" panose="02020603050405020304" pitchFamily="18" charset="0"/>
              <a:ea typeface="Calibri"/>
              <a:cs typeface="Times New Roman" panose="02020603050405020304" pitchFamily="18" charset="0"/>
            </a:endParaRPr>
          </a:p>
        </p:txBody>
      </p:sp>
      <p:grpSp>
        <p:nvGrpSpPr>
          <p:cNvPr id="24" name="Group 23">
            <a:extLst>
              <a:ext uri="{FF2B5EF4-FFF2-40B4-BE49-F238E27FC236}">
                <a16:creationId xmlns:a16="http://schemas.microsoft.com/office/drawing/2014/main" id="{C3674A1D-E686-4CB9-8D12-47E52474ADD9}"/>
              </a:ext>
            </a:extLst>
          </p:cNvPr>
          <p:cNvGrpSpPr/>
          <p:nvPr/>
        </p:nvGrpSpPr>
        <p:grpSpPr>
          <a:xfrm>
            <a:off x="6724" y="4892606"/>
            <a:ext cx="9130554" cy="244170"/>
            <a:chOff x="6724" y="4892606"/>
            <a:chExt cx="9130554" cy="244170"/>
          </a:xfrm>
        </p:grpSpPr>
        <p:sp>
          <p:nvSpPr>
            <p:cNvPr id="26" name="Rectangle 25">
              <a:extLst>
                <a:ext uri="{FF2B5EF4-FFF2-40B4-BE49-F238E27FC236}">
                  <a16:creationId xmlns:a16="http://schemas.microsoft.com/office/drawing/2014/main" id="{062956D1-E7D1-4DF4-9DC9-F0DC2DEF586A}"/>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27" name="Rectangle 26">
              <a:extLst>
                <a:ext uri="{FF2B5EF4-FFF2-40B4-BE49-F238E27FC236}">
                  <a16:creationId xmlns:a16="http://schemas.microsoft.com/office/drawing/2014/main" id="{A1E6E4EC-4023-42D9-B814-FD46BF79CBB8}"/>
                </a:ext>
              </a:extLst>
            </p:cNvPr>
            <p:cNvSpPr/>
            <p:nvPr/>
          </p:nvSpPr>
          <p:spPr>
            <a:xfrm>
              <a:off x="1529524" y="4893095"/>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Situational Analysis</a:t>
              </a:r>
            </a:p>
          </p:txBody>
        </p:sp>
        <p:sp>
          <p:nvSpPr>
            <p:cNvPr id="28" name="Rectangle 27">
              <a:extLst>
                <a:ext uri="{FF2B5EF4-FFF2-40B4-BE49-F238E27FC236}">
                  <a16:creationId xmlns:a16="http://schemas.microsoft.com/office/drawing/2014/main" id="{998FE427-1EFF-4DD2-A2E8-D707C89DAA7E}"/>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29" name="Rectangle 28">
              <a:extLst>
                <a:ext uri="{FF2B5EF4-FFF2-40B4-BE49-F238E27FC236}">
                  <a16:creationId xmlns:a16="http://schemas.microsoft.com/office/drawing/2014/main" id="{CE101664-CFF9-44BB-AEDD-F042EEB10975}"/>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30" name="Rectangle 29">
              <a:extLst>
                <a:ext uri="{FF2B5EF4-FFF2-40B4-BE49-F238E27FC236}">
                  <a16:creationId xmlns:a16="http://schemas.microsoft.com/office/drawing/2014/main" id="{FF809E5D-C53F-47D1-841C-1B428A1A83FD}"/>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31" name="Rectangle 30">
              <a:extLst>
                <a:ext uri="{FF2B5EF4-FFF2-40B4-BE49-F238E27FC236}">
                  <a16:creationId xmlns:a16="http://schemas.microsoft.com/office/drawing/2014/main" id="{E5C42D93-FE22-4301-B1B7-BF4F9BF4FA27}"/>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1757992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42068098-A85E-BB42-B80E-1ACC0D6EDC72}"/>
              </a:ext>
            </a:extLst>
          </p:cNvPr>
          <p:cNvSpPr>
            <a:spLocks noGrp="1"/>
          </p:cNvSpPr>
          <p:nvPr>
            <p:ph sz="quarter" idx="14"/>
          </p:nvPr>
        </p:nvSpPr>
        <p:spPr>
          <a:xfrm>
            <a:off x="0" y="0"/>
            <a:ext cx="5452782"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2.0 Situational Analysis </a:t>
            </a:r>
            <a:r>
              <a:rPr lang="en-US" b="0">
                <a:latin typeface="Times New Roman" panose="02020603050405020304" pitchFamily="18" charset="0"/>
                <a:ea typeface="Calibri"/>
                <a:cs typeface="Times New Roman" panose="02020603050405020304" pitchFamily="18" charset="0"/>
                <a:sym typeface="Calibri"/>
              </a:rPr>
              <a:t>– </a:t>
            </a:r>
            <a:r>
              <a:rPr lang="en-US" b="0" i="1">
                <a:latin typeface="Times New Roman" panose="02020603050405020304" pitchFamily="18" charset="0"/>
                <a:ea typeface="Calibri"/>
                <a:cs typeface="Times New Roman" panose="02020603050405020304" pitchFamily="18" charset="0"/>
                <a:sym typeface="Calibri"/>
              </a:rPr>
              <a:t>Proposed Beneficiaries &amp; </a:t>
            </a:r>
            <a:r>
              <a:rPr lang="en-US" b="0" i="1">
                <a:ea typeface="Calibri"/>
                <a:cs typeface="Times New Roman" panose="02020603050405020304" pitchFamily="18" charset="0"/>
                <a:sym typeface="Calibri"/>
              </a:rPr>
              <a:t>Goals</a:t>
            </a:r>
            <a:endParaRPr lang="en-US" b="0" i="1">
              <a:latin typeface="Times New Roman" panose="02020603050405020304" pitchFamily="18" charset="0"/>
              <a:ea typeface="Calibri"/>
              <a:cs typeface="Times New Roman" panose="02020603050405020304" pitchFamily="18" charset="0"/>
            </a:endParaRPr>
          </a:p>
        </p:txBody>
      </p:sp>
      <p:grpSp>
        <p:nvGrpSpPr>
          <p:cNvPr id="5" name="Group 4">
            <a:extLst>
              <a:ext uri="{FF2B5EF4-FFF2-40B4-BE49-F238E27FC236}">
                <a16:creationId xmlns:a16="http://schemas.microsoft.com/office/drawing/2014/main" id="{67B4131F-EB88-0142-8877-00822437E6D8}"/>
              </a:ext>
            </a:extLst>
          </p:cNvPr>
          <p:cNvGrpSpPr/>
          <p:nvPr/>
        </p:nvGrpSpPr>
        <p:grpSpPr>
          <a:xfrm>
            <a:off x="4154503" y="542629"/>
            <a:ext cx="4873577" cy="2443594"/>
            <a:chOff x="289093" y="1219621"/>
            <a:chExt cx="3103228" cy="3753567"/>
          </a:xfrm>
        </p:grpSpPr>
        <p:sp>
          <p:nvSpPr>
            <p:cNvPr id="4" name="TextBox 3">
              <a:extLst>
                <a:ext uri="{FF2B5EF4-FFF2-40B4-BE49-F238E27FC236}">
                  <a16:creationId xmlns:a16="http://schemas.microsoft.com/office/drawing/2014/main" id="{A6B80C9B-BDD6-484B-B627-8F2573D6711D}"/>
                </a:ext>
              </a:extLst>
            </p:cNvPr>
            <p:cNvSpPr txBox="1"/>
            <p:nvPr/>
          </p:nvSpPr>
          <p:spPr>
            <a:xfrm>
              <a:off x="289094" y="1711070"/>
              <a:ext cx="3103227" cy="3262118"/>
            </a:xfrm>
            <a:prstGeom prst="rect">
              <a:avLst/>
            </a:prstGeom>
            <a:solidFill>
              <a:srgbClr val="F3F3F3"/>
            </a:solidFill>
            <a:ln>
              <a:solidFill>
                <a:srgbClr val="F3F3F3"/>
              </a:solidFill>
            </a:ln>
          </p:spPr>
          <p:txBody>
            <a:bodyPr wrap="square" rtlCol="0">
              <a:spAutoFit/>
            </a:bodyPr>
            <a:lstStyle/>
            <a:p>
              <a:pPr algn="just" fontAlgn="base"/>
              <a:r>
                <a:rPr lang="en-US" sz="1200" b="0" i="0">
                  <a:solidFill>
                    <a:srgbClr val="000000"/>
                  </a:solidFill>
                  <a:effectLst/>
                  <a:latin typeface="Times New Roman" panose="02020603050405020304" pitchFamily="18" charset="0"/>
                  <a:cs typeface="Times New Roman" panose="02020603050405020304" pitchFamily="18" charset="0"/>
                </a:rPr>
                <a:t>Traditionally, basic needs of humans consist of food, water, and shelter. </a:t>
              </a:r>
              <a:r>
                <a:rPr lang="en-US" sz="1200">
                  <a:latin typeface="Times New Roman" panose="02020603050405020304" pitchFamily="18" charset="0"/>
                  <a:cs typeface="Times New Roman" panose="02020603050405020304" pitchFamily="18" charset="0"/>
                </a:rPr>
                <a:t>Interpersonal food behaviors, such as food sharing and food offering, are associated with closeness between people and thought to facilitate the formation and strengthening of social bonds</a:t>
              </a:r>
              <a:r>
                <a:rPr lang="en-US" sz="1200">
                  <a:solidFill>
                    <a:srgbClr val="2E2E2E"/>
                  </a:solidFill>
                  <a:latin typeface="Times New Roman" panose="02020603050405020304" pitchFamily="18" charset="0"/>
                  <a:cs typeface="Times New Roman" panose="02020603050405020304" pitchFamily="18" charset="0"/>
                </a:rPr>
                <a:t> (Gregersen &amp; Gillath, 2020). </a:t>
              </a:r>
              <a:r>
                <a:rPr lang="en-US" sz="1200" b="0" i="0">
                  <a:solidFill>
                    <a:srgbClr val="000000"/>
                  </a:solidFill>
                  <a:effectLst/>
                  <a:latin typeface="Times New Roman" panose="02020603050405020304" pitchFamily="18" charset="0"/>
                  <a:cs typeface="Times New Roman" panose="02020603050405020304" pitchFamily="18" charset="0"/>
                </a:rPr>
                <a:t>Our programme aims to bring Senja Road residents together through </a:t>
              </a:r>
              <a:r>
                <a:rPr lang="en-US" sz="1200" b="1">
                  <a:solidFill>
                    <a:srgbClr val="9D1156"/>
                  </a:solidFill>
                  <a:latin typeface="Times New Roman" panose="02020603050405020304" pitchFamily="18" charset="0"/>
                  <a:cs typeface="Times New Roman" panose="02020603050405020304" pitchFamily="18" charset="0"/>
                </a:rPr>
                <a:t>cooking and sharing of food in a community kitchen</a:t>
              </a:r>
              <a:r>
                <a:rPr lang="en-US" sz="1200">
                  <a:latin typeface="Times New Roman" panose="02020603050405020304" pitchFamily="18" charset="0"/>
                  <a:cs typeface="Times New Roman" panose="02020603050405020304" pitchFamily="18" charset="0"/>
                </a:rPr>
                <a:t>.</a:t>
              </a:r>
              <a:endParaRPr lang="en-US" sz="1200" b="0" i="0">
                <a:solidFill>
                  <a:srgbClr val="000000"/>
                </a:solidFill>
                <a:effectLst/>
                <a:latin typeface="Times New Roman" panose="02020603050405020304" pitchFamily="18" charset="0"/>
                <a:cs typeface="Times New Roman" panose="02020603050405020304" pitchFamily="18" charset="0"/>
              </a:endParaRPr>
            </a:p>
            <a:p>
              <a:pPr algn="just" rtl="0" fontAlgn="base"/>
              <a:endParaRPr lang="en-US" sz="1200" b="0" i="0">
                <a:solidFill>
                  <a:srgbClr val="000000"/>
                </a:solidFill>
                <a:effectLst/>
                <a:latin typeface="Times New Roman" panose="02020603050405020304" pitchFamily="18" charset="0"/>
                <a:cs typeface="Times New Roman" panose="02020603050405020304" pitchFamily="18" charset="0"/>
              </a:endParaRPr>
            </a:p>
            <a:p>
              <a:pPr algn="just" rtl="0" fontAlgn="base"/>
              <a:r>
                <a:rPr lang="en-US" sz="1200" b="0" i="0">
                  <a:solidFill>
                    <a:srgbClr val="000000"/>
                  </a:solidFill>
                  <a:effectLst/>
                  <a:latin typeface="Times New Roman" panose="02020603050405020304" pitchFamily="18" charset="0"/>
                  <a:cs typeface="Times New Roman" panose="02020603050405020304" pitchFamily="18" charset="0"/>
                </a:rPr>
                <a:t>In a multiracial nation like Singapore, food </a:t>
              </a:r>
              <a:r>
                <a:rPr lang="en-US" sz="1200">
                  <a:latin typeface="Times New Roman" panose="02020603050405020304" pitchFamily="18" charset="0"/>
                  <a:cs typeface="Times New Roman" panose="02020603050405020304" pitchFamily="18" charset="0"/>
                </a:rPr>
                <a:t>will be an excellent method</a:t>
              </a:r>
              <a:r>
                <a:rPr lang="en-US" sz="1200" b="0" i="0">
                  <a:solidFill>
                    <a:srgbClr val="000000"/>
                  </a:solidFill>
                  <a:effectLst/>
                  <a:latin typeface="Times New Roman" panose="02020603050405020304" pitchFamily="18" charset="0"/>
                  <a:cs typeface="Times New Roman" panose="02020603050405020304" pitchFamily="18" charset="0"/>
                </a:rPr>
                <a:t> to further promote the sharing of cultures among residents with different backgrounds living in the same estate. Social cohesion is fostered through these interactions, fostering a ‘Kampong Spirit’. </a:t>
              </a:r>
            </a:p>
          </p:txBody>
        </p:sp>
        <p:sp>
          <p:nvSpPr>
            <p:cNvPr id="20" name="Google Shape;481;p20">
              <a:extLst>
                <a:ext uri="{FF2B5EF4-FFF2-40B4-BE49-F238E27FC236}">
                  <a16:creationId xmlns:a16="http://schemas.microsoft.com/office/drawing/2014/main" id="{E395D537-B9A1-4E1C-A8FB-243E24F08F38}"/>
                </a:ext>
              </a:extLst>
            </p:cNvPr>
            <p:cNvSpPr/>
            <p:nvPr/>
          </p:nvSpPr>
          <p:spPr>
            <a:xfrm>
              <a:off x="289093" y="1219621"/>
              <a:ext cx="3103228" cy="383101"/>
            </a:xfrm>
            <a:prstGeom prst="rect">
              <a:avLst/>
            </a:prstGeom>
            <a:solidFill>
              <a:srgbClr val="9D1156"/>
            </a:solidFill>
            <a:ln>
              <a:solidFill>
                <a:srgbClr val="9D115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bg1"/>
                  </a:solidFill>
                  <a:latin typeface="+mj-lt"/>
                </a:rPr>
                <a:t>Goal 1: Building a community</a:t>
              </a:r>
              <a:endParaRPr sz="1200">
                <a:solidFill>
                  <a:schemeClr val="bg1"/>
                </a:solidFill>
                <a:latin typeface="+mj-lt"/>
              </a:endParaRPr>
            </a:p>
          </p:txBody>
        </p:sp>
      </p:grpSp>
      <p:sp>
        <p:nvSpPr>
          <p:cNvPr id="44" name="Google Shape;481;p20">
            <a:extLst>
              <a:ext uri="{FF2B5EF4-FFF2-40B4-BE49-F238E27FC236}">
                <a16:creationId xmlns:a16="http://schemas.microsoft.com/office/drawing/2014/main" id="{764BE632-1301-7A40-930E-459012B31035}"/>
              </a:ext>
            </a:extLst>
          </p:cNvPr>
          <p:cNvSpPr/>
          <p:nvPr/>
        </p:nvSpPr>
        <p:spPr>
          <a:xfrm>
            <a:off x="243245" y="540402"/>
            <a:ext cx="3391438" cy="1481642"/>
          </a:xfrm>
          <a:prstGeom prst="rect">
            <a:avLst/>
          </a:prstGeom>
          <a:solidFill>
            <a:srgbClr val="F3F3F3"/>
          </a:solidFill>
          <a:ln w="12700">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b="1">
                <a:solidFill>
                  <a:schemeClr val="tx1"/>
                </a:solidFill>
                <a:latin typeface="+mj-lt"/>
              </a:rPr>
              <a:t>Brief Idea of Plan</a:t>
            </a:r>
          </a:p>
          <a:p>
            <a:pPr marL="0" lvl="0" indent="0" algn="just" rtl="0">
              <a:spcBef>
                <a:spcPts val="0"/>
              </a:spcBef>
              <a:spcAft>
                <a:spcPts val="0"/>
              </a:spcAft>
              <a:buNone/>
            </a:pPr>
            <a:endParaRPr lang="en-US" sz="1200" b="1">
              <a:solidFill>
                <a:schemeClr val="tx1"/>
              </a:solidFill>
              <a:latin typeface="+mj-lt"/>
            </a:endParaRPr>
          </a:p>
          <a:p>
            <a:pPr algn="just"/>
            <a:r>
              <a:rPr lang="en-GB" sz="1200">
                <a:latin typeface="Times" pitchFamily="2" charset="0"/>
              </a:rPr>
              <a:t>TMT has proposed the idea of a community kitchen foster space for the community to come together to bond. At the same time, ensuring the food security for the proposed community.</a:t>
            </a:r>
          </a:p>
        </p:txBody>
      </p:sp>
      <p:sp>
        <p:nvSpPr>
          <p:cNvPr id="47" name="TextBox 46">
            <a:extLst>
              <a:ext uri="{FF2B5EF4-FFF2-40B4-BE49-F238E27FC236}">
                <a16:creationId xmlns:a16="http://schemas.microsoft.com/office/drawing/2014/main" id="{93F83174-569B-2E43-991B-A22977AFF209}"/>
              </a:ext>
            </a:extLst>
          </p:cNvPr>
          <p:cNvSpPr txBox="1"/>
          <p:nvPr/>
        </p:nvSpPr>
        <p:spPr>
          <a:xfrm>
            <a:off x="243245" y="2064739"/>
            <a:ext cx="3391438" cy="2682752"/>
          </a:xfrm>
          <a:prstGeom prst="rect">
            <a:avLst/>
          </a:prstGeom>
          <a:solidFill>
            <a:srgbClr val="F3F3F3"/>
          </a:solidFill>
          <a:ln w="12700">
            <a:noFill/>
          </a:ln>
        </p:spPr>
        <p:txBody>
          <a:bodyPr wrap="square" rtlCol="0" anchor="t">
            <a:noAutofit/>
          </a:bodyPr>
          <a:lstStyle/>
          <a:p>
            <a:pPr algn="just" fontAlgn="base"/>
            <a:r>
              <a:rPr lang="en-US" sz="1200" b="1">
                <a:solidFill>
                  <a:schemeClr val="tx1"/>
                </a:solidFill>
                <a:latin typeface="+mj-lt"/>
              </a:rPr>
              <a:t>Proposed Beneficiaries</a:t>
            </a:r>
          </a:p>
          <a:p>
            <a:pPr algn="just" fontAlgn="base"/>
            <a:endParaRPr lang="en-GB" sz="400">
              <a:latin typeface="Times" pitchFamily="2" charset="0"/>
            </a:endParaRPr>
          </a:p>
          <a:p>
            <a:pPr algn="just" fontAlgn="base"/>
            <a:r>
              <a:rPr lang="en-GB" sz="1200" b="1">
                <a:solidFill>
                  <a:srgbClr val="9D1156"/>
                </a:solidFill>
                <a:latin typeface="Times" pitchFamily="2" charset="0"/>
              </a:rPr>
              <a:t>Residents staying in rental flats along Senja Road, Blocks 632A and 632B</a:t>
            </a:r>
            <a:r>
              <a:rPr lang="en-GB" sz="1200">
                <a:latin typeface="Times" pitchFamily="2" charset="0"/>
              </a:rPr>
              <a:t> will be the recipients of the first run of the community kitchen as it has one of the few community gardens in Singapore which we hope to utilise in our solution.  From the team’s primary research, Senja Road low-income community is not widely served in Singapore as compared to other areas like Jalan Kukoh. By targeting an area that has not been well reached, the impact on the community would be greater compared to somewhere that’s overserved as the residents are most likely the ones who are food insecure. </a:t>
            </a:r>
            <a:endParaRPr lang="en-SG" sz="1200">
              <a:latin typeface="Times" pitchFamily="2" charset="0"/>
            </a:endParaRPr>
          </a:p>
        </p:txBody>
      </p:sp>
      <p:grpSp>
        <p:nvGrpSpPr>
          <p:cNvPr id="3" name="Group 2">
            <a:extLst>
              <a:ext uri="{FF2B5EF4-FFF2-40B4-BE49-F238E27FC236}">
                <a16:creationId xmlns:a16="http://schemas.microsoft.com/office/drawing/2014/main" id="{34112BA2-36DA-4F00-903A-3495E185AA89}"/>
              </a:ext>
            </a:extLst>
          </p:cNvPr>
          <p:cNvGrpSpPr/>
          <p:nvPr/>
        </p:nvGrpSpPr>
        <p:grpSpPr>
          <a:xfrm>
            <a:off x="4147495" y="3142377"/>
            <a:ext cx="4880585" cy="1605114"/>
            <a:chOff x="4147495" y="3142377"/>
            <a:chExt cx="4880585" cy="1605114"/>
          </a:xfrm>
        </p:grpSpPr>
        <p:sp>
          <p:nvSpPr>
            <p:cNvPr id="32" name="TextBox 31">
              <a:extLst>
                <a:ext uri="{FF2B5EF4-FFF2-40B4-BE49-F238E27FC236}">
                  <a16:creationId xmlns:a16="http://schemas.microsoft.com/office/drawing/2014/main" id="{4C2C7E03-1A51-41B5-BEC9-CA1B569422B6}"/>
                </a:ext>
              </a:extLst>
            </p:cNvPr>
            <p:cNvSpPr txBox="1"/>
            <p:nvPr/>
          </p:nvSpPr>
          <p:spPr>
            <a:xfrm>
              <a:off x="4147495" y="3478828"/>
              <a:ext cx="4866163" cy="1268663"/>
            </a:xfrm>
            <a:prstGeom prst="rect">
              <a:avLst/>
            </a:prstGeom>
            <a:solidFill>
              <a:srgbClr val="F3F3F3"/>
            </a:solidFill>
            <a:ln>
              <a:solidFill>
                <a:srgbClr val="F3F3F3"/>
              </a:solidFill>
            </a:ln>
          </p:spPr>
          <p:txBody>
            <a:bodyPr wrap="square" rtlCol="0">
              <a:noAutofit/>
            </a:bodyPr>
            <a:lstStyle/>
            <a:p>
              <a:pPr algn="just" rtl="0" fontAlgn="base"/>
              <a:r>
                <a:rPr lang="en-US" sz="1200" b="0" i="0">
                  <a:solidFill>
                    <a:srgbClr val="000000"/>
                  </a:solidFill>
                  <a:effectLst/>
                  <a:latin typeface="+mj-lt"/>
                </a:rPr>
                <a:t>Our programme aims to target families living under the HDB Rental Scheme along Senja Road, Blocks 632A and 632B. Families living under the scheme has total household gross income not exceeding $1,500 every month. We hope to assist the underprivileged families through </a:t>
              </a:r>
              <a:r>
                <a:rPr lang="en-US" sz="1200" b="1" i="0">
                  <a:solidFill>
                    <a:srgbClr val="9D1156"/>
                  </a:solidFill>
                  <a:effectLst/>
                  <a:latin typeface="+mj-lt"/>
                </a:rPr>
                <a:t>providing warm meals</a:t>
              </a:r>
              <a:r>
                <a:rPr lang="en-US" sz="1200" b="0" i="0">
                  <a:solidFill>
                    <a:srgbClr val="000000"/>
                  </a:solidFill>
                  <a:effectLst/>
                  <a:latin typeface="+mj-lt"/>
                </a:rPr>
                <a:t> and minimizing their struggles of sourcing food for their family. </a:t>
              </a:r>
            </a:p>
          </p:txBody>
        </p:sp>
        <p:sp>
          <p:nvSpPr>
            <p:cNvPr id="34" name="Google Shape;481;p20">
              <a:extLst>
                <a:ext uri="{FF2B5EF4-FFF2-40B4-BE49-F238E27FC236}">
                  <a16:creationId xmlns:a16="http://schemas.microsoft.com/office/drawing/2014/main" id="{2B0E4CB0-648F-4418-91E6-B2157AD83D7C}"/>
                </a:ext>
              </a:extLst>
            </p:cNvPr>
            <p:cNvSpPr/>
            <p:nvPr/>
          </p:nvSpPr>
          <p:spPr>
            <a:xfrm>
              <a:off x="4154503" y="3142377"/>
              <a:ext cx="4873577" cy="261190"/>
            </a:xfrm>
            <a:prstGeom prst="rect">
              <a:avLst/>
            </a:prstGeom>
            <a:solidFill>
              <a:srgbClr val="9D11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bg1"/>
                  </a:solidFill>
                  <a:latin typeface="+mj-lt"/>
                </a:rPr>
                <a:t>Goal 2: Providing Warm Meals for Food Insecure Residents</a:t>
              </a:r>
              <a:endParaRPr sz="1200">
                <a:solidFill>
                  <a:schemeClr val="bg1"/>
                </a:solidFill>
                <a:latin typeface="+mj-lt"/>
              </a:endParaRPr>
            </a:p>
          </p:txBody>
        </p:sp>
      </p:grpSp>
      <p:sp>
        <p:nvSpPr>
          <p:cNvPr id="9" name="Arrow: Right 8">
            <a:extLst>
              <a:ext uri="{FF2B5EF4-FFF2-40B4-BE49-F238E27FC236}">
                <a16:creationId xmlns:a16="http://schemas.microsoft.com/office/drawing/2014/main" id="{AF79C11C-BB15-4F63-9BC8-F58120A9A196}"/>
              </a:ext>
            </a:extLst>
          </p:cNvPr>
          <p:cNvSpPr/>
          <p:nvPr/>
        </p:nvSpPr>
        <p:spPr>
          <a:xfrm>
            <a:off x="3739086" y="545499"/>
            <a:ext cx="311420" cy="4133658"/>
          </a:xfrm>
          <a:prstGeom prst="rightArrow">
            <a:avLst>
              <a:gd name="adj1" fmla="val 50000"/>
              <a:gd name="adj2" fmla="val 100000"/>
            </a:avLst>
          </a:prstGeom>
          <a:solidFill>
            <a:srgbClr val="9D1156"/>
          </a:solidFill>
          <a:ln>
            <a:solidFill>
              <a:srgbClr val="9D1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9" name="Group 18">
            <a:extLst>
              <a:ext uri="{FF2B5EF4-FFF2-40B4-BE49-F238E27FC236}">
                <a16:creationId xmlns:a16="http://schemas.microsoft.com/office/drawing/2014/main" id="{5B138AC1-9887-4C17-B425-6E98EA5C45C2}"/>
              </a:ext>
            </a:extLst>
          </p:cNvPr>
          <p:cNvGrpSpPr/>
          <p:nvPr/>
        </p:nvGrpSpPr>
        <p:grpSpPr>
          <a:xfrm>
            <a:off x="6724" y="4892606"/>
            <a:ext cx="9130554" cy="244170"/>
            <a:chOff x="6724" y="4892606"/>
            <a:chExt cx="9130554" cy="244170"/>
          </a:xfrm>
        </p:grpSpPr>
        <p:sp>
          <p:nvSpPr>
            <p:cNvPr id="21" name="Rectangle 20">
              <a:extLst>
                <a:ext uri="{FF2B5EF4-FFF2-40B4-BE49-F238E27FC236}">
                  <a16:creationId xmlns:a16="http://schemas.microsoft.com/office/drawing/2014/main" id="{2AC5DDBF-B426-45E2-98AA-5E64746CCB15}"/>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22" name="Rectangle 21">
              <a:extLst>
                <a:ext uri="{FF2B5EF4-FFF2-40B4-BE49-F238E27FC236}">
                  <a16:creationId xmlns:a16="http://schemas.microsoft.com/office/drawing/2014/main" id="{AAF32181-032C-4390-9984-8F56AD3887C4}"/>
                </a:ext>
              </a:extLst>
            </p:cNvPr>
            <p:cNvSpPr/>
            <p:nvPr/>
          </p:nvSpPr>
          <p:spPr>
            <a:xfrm>
              <a:off x="1529524" y="4893095"/>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Situational Analysis</a:t>
              </a:r>
            </a:p>
          </p:txBody>
        </p:sp>
        <p:sp>
          <p:nvSpPr>
            <p:cNvPr id="23" name="Rectangle 22">
              <a:extLst>
                <a:ext uri="{FF2B5EF4-FFF2-40B4-BE49-F238E27FC236}">
                  <a16:creationId xmlns:a16="http://schemas.microsoft.com/office/drawing/2014/main" id="{028693CF-B558-4701-A85C-E2A7ECFFE9E4}"/>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24" name="Rectangle 23">
              <a:extLst>
                <a:ext uri="{FF2B5EF4-FFF2-40B4-BE49-F238E27FC236}">
                  <a16:creationId xmlns:a16="http://schemas.microsoft.com/office/drawing/2014/main" id="{263E48A7-5058-4516-A554-EC01C070220D}"/>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25" name="Rectangle 24">
              <a:extLst>
                <a:ext uri="{FF2B5EF4-FFF2-40B4-BE49-F238E27FC236}">
                  <a16:creationId xmlns:a16="http://schemas.microsoft.com/office/drawing/2014/main" id="{23F5AE4B-1AD0-45C3-AB40-9A454FAA66CD}"/>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26" name="Rectangle 25">
              <a:extLst>
                <a:ext uri="{FF2B5EF4-FFF2-40B4-BE49-F238E27FC236}">
                  <a16:creationId xmlns:a16="http://schemas.microsoft.com/office/drawing/2014/main" id="{F479D0A0-26EC-41B8-8F6D-F7C7EEF41198}"/>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260112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283EF6B-126F-534C-8BE6-EA4631A106E9}"/>
              </a:ext>
            </a:extLst>
          </p:cNvPr>
          <p:cNvGrpSpPr/>
          <p:nvPr/>
        </p:nvGrpSpPr>
        <p:grpSpPr>
          <a:xfrm>
            <a:off x="3029969" y="489642"/>
            <a:ext cx="3069548" cy="4125541"/>
            <a:chOff x="235827" y="499614"/>
            <a:chExt cx="4444211" cy="3006597"/>
          </a:xfrm>
        </p:grpSpPr>
        <p:sp>
          <p:nvSpPr>
            <p:cNvPr id="4" name="TextBox 3">
              <a:extLst>
                <a:ext uri="{FF2B5EF4-FFF2-40B4-BE49-F238E27FC236}">
                  <a16:creationId xmlns:a16="http://schemas.microsoft.com/office/drawing/2014/main" id="{A6B80C9B-BDD6-484B-B627-8F2573D6711D}"/>
                </a:ext>
              </a:extLst>
            </p:cNvPr>
            <p:cNvSpPr txBox="1"/>
            <p:nvPr/>
          </p:nvSpPr>
          <p:spPr>
            <a:xfrm>
              <a:off x="235827" y="747317"/>
              <a:ext cx="4432861" cy="2758894"/>
            </a:xfrm>
            <a:prstGeom prst="rect">
              <a:avLst/>
            </a:prstGeom>
            <a:solidFill>
              <a:srgbClr val="F3F3F3"/>
            </a:solidFill>
            <a:ln>
              <a:solidFill>
                <a:srgbClr val="F3F3F3"/>
              </a:solidFill>
            </a:ln>
          </p:spPr>
          <p:txBody>
            <a:bodyPr wrap="square" rtlCol="0">
              <a:spAutoFit/>
            </a:bodyPr>
            <a:lstStyle/>
            <a:p>
              <a:pPr algn="just" rtl="0" fontAlgn="base"/>
              <a:r>
                <a:rPr lang="en-US" sz="1200" b="0" i="0">
                  <a:solidFill>
                    <a:srgbClr val="000000"/>
                  </a:solidFill>
                  <a:effectLst/>
                  <a:latin typeface="Times" pitchFamily="2" charset="0"/>
                </a:rPr>
                <a:t>We recognize the importance of sustainable help and hence wish to impart </a:t>
              </a:r>
              <a:r>
                <a:rPr lang="en-US" sz="1200" b="1" i="0">
                  <a:solidFill>
                    <a:srgbClr val="9D1156"/>
                  </a:solidFill>
                  <a:effectLst/>
                  <a:latin typeface="Times" pitchFamily="2" charset="0"/>
                </a:rPr>
                <a:t>lifelong skills  to residents</a:t>
              </a:r>
              <a:r>
                <a:rPr lang="en-US" sz="1200" b="0" i="0">
                  <a:solidFill>
                    <a:srgbClr val="000000"/>
                  </a:solidFill>
                  <a:effectLst/>
                  <a:latin typeface="Times" pitchFamily="2" charset="0"/>
                </a:rPr>
                <a:t>. Through the utilization of community kitchen, we provide a platform for residents to pick up </a:t>
              </a:r>
              <a:r>
                <a:rPr lang="en-US" sz="1200">
                  <a:latin typeface="Times" pitchFamily="2" charset="0"/>
                </a:rPr>
                <a:t>basic </a:t>
              </a:r>
              <a:r>
                <a:rPr lang="en-US" sz="1200" b="0" i="0">
                  <a:solidFill>
                    <a:srgbClr val="000000"/>
                  </a:solidFill>
                  <a:effectLst/>
                  <a:latin typeface="Times" pitchFamily="2" charset="0"/>
                </a:rPr>
                <a:t>culinary skills. The skills will extend beyond </a:t>
              </a:r>
              <a:r>
                <a:rPr lang="en-US" sz="1200">
                  <a:latin typeface="Times" pitchFamily="2" charset="0"/>
                </a:rPr>
                <a:t>just</a:t>
              </a:r>
              <a:r>
                <a:rPr lang="en-US" sz="1200" b="0" i="0">
                  <a:solidFill>
                    <a:srgbClr val="000000"/>
                  </a:solidFill>
                  <a:effectLst/>
                  <a:latin typeface="Times" pitchFamily="2" charset="0"/>
                </a:rPr>
                <a:t> preparing food, </a:t>
              </a:r>
              <a:r>
                <a:rPr lang="en-US" sz="1200">
                  <a:latin typeface="Times" pitchFamily="2" charset="0"/>
                </a:rPr>
                <a:t>but also in </a:t>
              </a:r>
              <a:r>
                <a:rPr lang="en-US" sz="1200" b="0" i="0">
                  <a:solidFill>
                    <a:srgbClr val="000000"/>
                  </a:solidFill>
                  <a:effectLst/>
                  <a:latin typeface="Times" pitchFamily="2" charset="0"/>
                </a:rPr>
                <a:t>budgeting and eating healthy</a:t>
              </a:r>
              <a:r>
                <a:rPr lang="en-US" sz="1200">
                  <a:latin typeface="Times" pitchFamily="2" charset="0"/>
                </a:rPr>
                <a:t> t</a:t>
              </a:r>
              <a:r>
                <a:rPr lang="en-US" sz="1200" b="0" i="0">
                  <a:solidFill>
                    <a:srgbClr val="000000"/>
                  </a:solidFill>
                  <a:effectLst/>
                  <a:latin typeface="Times" pitchFamily="2" charset="0"/>
                </a:rPr>
                <a:t>hrough helping residents to learn about nutrition guidelines and make healthier food choices.  </a:t>
              </a:r>
            </a:p>
            <a:p>
              <a:pPr algn="just" rtl="0" fontAlgn="base"/>
              <a:endParaRPr lang="en-US" sz="1200" b="0" i="0">
                <a:solidFill>
                  <a:srgbClr val="000000"/>
                </a:solidFill>
                <a:effectLst/>
                <a:latin typeface="Times" pitchFamily="2" charset="0"/>
              </a:endParaRPr>
            </a:p>
            <a:p>
              <a:pPr algn="just" rtl="0" fontAlgn="base"/>
              <a:r>
                <a:rPr lang="en-US" sz="1200">
                  <a:latin typeface="Times" pitchFamily="2" charset="0"/>
                </a:rPr>
                <a:t>Acquiring basic </a:t>
              </a:r>
              <a:r>
                <a:rPr lang="en-US" sz="1200" b="0" i="0">
                  <a:solidFill>
                    <a:srgbClr val="000000"/>
                  </a:solidFill>
                  <a:effectLst/>
                  <a:latin typeface="Times" pitchFamily="2" charset="0"/>
                </a:rPr>
                <a:t>culinary skills could be beneficial for residents passionate or currently employed in the Food and Beverage (F&amp;B) industry. We hope to turn cooking into a creative outlet for residents, especially young residents who are discovering their career paths. We aim to motivate them to pick up a lifelong hobby they would have otherwise never imagined. </a:t>
              </a:r>
            </a:p>
          </p:txBody>
        </p:sp>
        <p:sp>
          <p:nvSpPr>
            <p:cNvPr id="20" name="Google Shape;481;p20">
              <a:extLst>
                <a:ext uri="{FF2B5EF4-FFF2-40B4-BE49-F238E27FC236}">
                  <a16:creationId xmlns:a16="http://schemas.microsoft.com/office/drawing/2014/main" id="{E395D537-B9A1-4E1C-A8FB-243E24F08F38}"/>
                </a:ext>
              </a:extLst>
            </p:cNvPr>
            <p:cNvSpPr/>
            <p:nvPr/>
          </p:nvSpPr>
          <p:spPr>
            <a:xfrm>
              <a:off x="247191" y="499614"/>
              <a:ext cx="4432847" cy="180223"/>
            </a:xfrm>
            <a:prstGeom prst="rect">
              <a:avLst/>
            </a:prstGeom>
            <a:solidFill>
              <a:srgbClr val="9D1156"/>
            </a:solidFill>
            <a:ln>
              <a:solidFill>
                <a:srgbClr val="9D115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bg1"/>
                  </a:solidFill>
                  <a:latin typeface="+mj-lt"/>
                </a:rPr>
                <a:t>Goal 4: Cultivating Culinary Skills</a:t>
              </a:r>
            </a:p>
          </p:txBody>
        </p:sp>
      </p:grpSp>
      <p:grpSp>
        <p:nvGrpSpPr>
          <p:cNvPr id="9" name="Group 8">
            <a:extLst>
              <a:ext uri="{FF2B5EF4-FFF2-40B4-BE49-F238E27FC236}">
                <a16:creationId xmlns:a16="http://schemas.microsoft.com/office/drawing/2014/main" id="{0896F033-BF5F-476D-AEE4-414F448B2DE5}"/>
              </a:ext>
            </a:extLst>
          </p:cNvPr>
          <p:cNvGrpSpPr/>
          <p:nvPr/>
        </p:nvGrpSpPr>
        <p:grpSpPr>
          <a:xfrm>
            <a:off x="82427" y="489641"/>
            <a:ext cx="2894194" cy="4125542"/>
            <a:chOff x="298282" y="488534"/>
            <a:chExt cx="4318152" cy="1082610"/>
          </a:xfrm>
        </p:grpSpPr>
        <p:sp>
          <p:nvSpPr>
            <p:cNvPr id="22" name="TextBox 21">
              <a:extLst>
                <a:ext uri="{FF2B5EF4-FFF2-40B4-BE49-F238E27FC236}">
                  <a16:creationId xmlns:a16="http://schemas.microsoft.com/office/drawing/2014/main" id="{E10D5B30-F67C-463B-94DB-77BCE509E2B2}"/>
                </a:ext>
              </a:extLst>
            </p:cNvPr>
            <p:cNvSpPr txBox="1"/>
            <p:nvPr/>
          </p:nvSpPr>
          <p:spPr>
            <a:xfrm>
              <a:off x="298282" y="579824"/>
              <a:ext cx="4318152" cy="991320"/>
            </a:xfrm>
            <a:prstGeom prst="rect">
              <a:avLst/>
            </a:prstGeom>
            <a:solidFill>
              <a:srgbClr val="F3F3F3"/>
            </a:solidFill>
            <a:ln>
              <a:solidFill>
                <a:srgbClr val="F3F3F3"/>
              </a:solidFill>
            </a:ln>
          </p:spPr>
          <p:txBody>
            <a:bodyPr wrap="square" rtlCol="0">
              <a:spAutoFit/>
            </a:bodyPr>
            <a:lstStyle/>
            <a:p>
              <a:pPr algn="just" rtl="0" fontAlgn="base"/>
              <a:r>
                <a:rPr lang="en-US" sz="1200">
                  <a:latin typeface="Times" pitchFamily="2" charset="0"/>
                </a:rPr>
                <a:t>G</a:t>
              </a:r>
              <a:r>
                <a:rPr lang="en-US" sz="1200" b="0" i="0">
                  <a:solidFill>
                    <a:srgbClr val="000000"/>
                  </a:solidFill>
                  <a:effectLst/>
                  <a:latin typeface="Times" pitchFamily="2" charset="0"/>
                </a:rPr>
                <a:t>ood intentions of food assistance groups across Singapore sometimes fall short of meeting needs of beneficiaries. Through the community cooking sessions, we strive to help residents </a:t>
              </a:r>
              <a:r>
                <a:rPr lang="en-US" sz="1200" b="1" i="0">
                  <a:solidFill>
                    <a:srgbClr val="9D1156"/>
                  </a:solidFill>
                  <a:effectLst/>
                  <a:latin typeface="Times" pitchFamily="2" charset="0"/>
                </a:rPr>
                <a:t>establish a say in the classifications of food they will be consuming</a:t>
              </a:r>
              <a:r>
                <a:rPr lang="en-US" sz="1200" b="0" i="0">
                  <a:solidFill>
                    <a:srgbClr val="000000"/>
                  </a:solidFill>
                  <a:effectLst/>
                  <a:latin typeface="Times" pitchFamily="2" charset="0"/>
                </a:rPr>
                <a:t>. In this trial programme, we will be targeting a smaller social group and it enables a higher customizability for special needs such as low sodium, low sugar or soft diets. As the ingredients and menus are subjected to the daily fresh produce and expertise from Neo Garden, we look forward to the variety of delicious meals residents will be receiving.</a:t>
              </a:r>
            </a:p>
          </p:txBody>
        </p:sp>
        <p:sp>
          <p:nvSpPr>
            <p:cNvPr id="24" name="Google Shape;481;p20">
              <a:extLst>
                <a:ext uri="{FF2B5EF4-FFF2-40B4-BE49-F238E27FC236}">
                  <a16:creationId xmlns:a16="http://schemas.microsoft.com/office/drawing/2014/main" id="{23F0F8C9-A4AD-4DC4-A2C1-56DF9F0C7E6E}"/>
                </a:ext>
              </a:extLst>
            </p:cNvPr>
            <p:cNvSpPr/>
            <p:nvPr/>
          </p:nvSpPr>
          <p:spPr>
            <a:xfrm>
              <a:off x="298282" y="488534"/>
              <a:ext cx="4318152" cy="66344"/>
            </a:xfrm>
            <a:prstGeom prst="rect">
              <a:avLst/>
            </a:prstGeom>
            <a:solidFill>
              <a:srgbClr val="9D1156"/>
            </a:solidFill>
            <a:ln>
              <a:solidFill>
                <a:srgbClr val="9D115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bg1"/>
                  </a:solidFill>
                  <a:latin typeface="+mj-lt"/>
                </a:rPr>
                <a:t>Goal 3: Supply Variety of Nutritious Food </a:t>
              </a:r>
            </a:p>
          </p:txBody>
        </p:sp>
      </p:grpSp>
      <p:cxnSp>
        <p:nvCxnSpPr>
          <p:cNvPr id="34" name="Google Shape;5220;p42">
            <a:extLst>
              <a:ext uri="{FF2B5EF4-FFF2-40B4-BE49-F238E27FC236}">
                <a16:creationId xmlns:a16="http://schemas.microsoft.com/office/drawing/2014/main" id="{66CEFE69-A5E0-4D1E-A5AE-B754DE712F8C}"/>
              </a:ext>
            </a:extLst>
          </p:cNvPr>
          <p:cNvCxnSpPr>
            <a:cxnSpLocks/>
          </p:cNvCxnSpPr>
          <p:nvPr/>
        </p:nvCxnSpPr>
        <p:spPr>
          <a:xfrm flipV="1">
            <a:off x="6218781" y="489641"/>
            <a:ext cx="0" cy="4222318"/>
          </a:xfrm>
          <a:prstGeom prst="straightConnector1">
            <a:avLst/>
          </a:prstGeom>
          <a:noFill/>
          <a:ln w="28575" cap="flat" cmpd="sng">
            <a:solidFill>
              <a:srgbClr val="D9D9D9"/>
            </a:solidFill>
            <a:prstDash val="dot"/>
            <a:round/>
            <a:headEnd type="none" w="med" len="med"/>
            <a:tailEnd type="none" w="med" len="med"/>
          </a:ln>
        </p:spPr>
      </p:cxnSp>
      <p:grpSp>
        <p:nvGrpSpPr>
          <p:cNvPr id="5" name="Group 4">
            <a:extLst>
              <a:ext uri="{FF2B5EF4-FFF2-40B4-BE49-F238E27FC236}">
                <a16:creationId xmlns:a16="http://schemas.microsoft.com/office/drawing/2014/main" id="{280EB609-BC87-4B85-9397-638DDA762B5E}"/>
              </a:ext>
            </a:extLst>
          </p:cNvPr>
          <p:cNvGrpSpPr/>
          <p:nvPr/>
        </p:nvGrpSpPr>
        <p:grpSpPr>
          <a:xfrm>
            <a:off x="6338036" y="982622"/>
            <a:ext cx="2671668" cy="3639746"/>
            <a:chOff x="6338033" y="435346"/>
            <a:chExt cx="2671668" cy="3639746"/>
          </a:xfrm>
        </p:grpSpPr>
        <p:graphicFrame>
          <p:nvGraphicFramePr>
            <p:cNvPr id="2" name="Diagram 1">
              <a:extLst>
                <a:ext uri="{FF2B5EF4-FFF2-40B4-BE49-F238E27FC236}">
                  <a16:creationId xmlns:a16="http://schemas.microsoft.com/office/drawing/2014/main" id="{7A27015A-4ABD-4BCB-ACD1-4E4349BDD387}"/>
                </a:ext>
              </a:extLst>
            </p:cNvPr>
            <p:cNvGraphicFramePr/>
            <p:nvPr/>
          </p:nvGraphicFramePr>
          <p:xfrm>
            <a:off x="6338034" y="435346"/>
            <a:ext cx="2663819" cy="1055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Diagram 18">
              <a:extLst>
                <a:ext uri="{FF2B5EF4-FFF2-40B4-BE49-F238E27FC236}">
                  <a16:creationId xmlns:a16="http://schemas.microsoft.com/office/drawing/2014/main" id="{6EFE3535-64A2-42AE-81EA-63622A273C56}"/>
                </a:ext>
              </a:extLst>
            </p:cNvPr>
            <p:cNvGraphicFramePr/>
            <p:nvPr/>
          </p:nvGraphicFramePr>
          <p:xfrm>
            <a:off x="6338033" y="1401127"/>
            <a:ext cx="2663819" cy="13991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1" name="Diagram 20">
              <a:extLst>
                <a:ext uri="{FF2B5EF4-FFF2-40B4-BE49-F238E27FC236}">
                  <a16:creationId xmlns:a16="http://schemas.microsoft.com/office/drawing/2014/main" id="{F6644279-4512-4E48-BCBA-8E56003BA4DF}"/>
                </a:ext>
              </a:extLst>
            </p:cNvPr>
            <p:cNvGraphicFramePr/>
            <p:nvPr>
              <p:extLst>
                <p:ext uri="{D42A27DB-BD31-4B8C-83A1-F6EECF244321}">
                  <p14:modId xmlns:p14="http://schemas.microsoft.com/office/powerpoint/2010/main" val="3650441947"/>
                </p:ext>
              </p:extLst>
            </p:nvPr>
          </p:nvGraphicFramePr>
          <p:xfrm>
            <a:off x="6345882" y="2878190"/>
            <a:ext cx="2663819" cy="11969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aphicFrame>
        <p:nvGraphicFramePr>
          <p:cNvPr id="25" name="Diagram 24">
            <a:extLst>
              <a:ext uri="{FF2B5EF4-FFF2-40B4-BE49-F238E27FC236}">
                <a16:creationId xmlns:a16="http://schemas.microsoft.com/office/drawing/2014/main" id="{CE9FD51A-EB7B-4732-9914-332C29BA1649}"/>
              </a:ext>
            </a:extLst>
          </p:cNvPr>
          <p:cNvGraphicFramePr/>
          <p:nvPr/>
        </p:nvGraphicFramePr>
        <p:xfrm>
          <a:off x="6338037" y="475448"/>
          <a:ext cx="2663818" cy="52467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38" name="Content Placeholder 3">
            <a:extLst>
              <a:ext uri="{FF2B5EF4-FFF2-40B4-BE49-F238E27FC236}">
                <a16:creationId xmlns:a16="http://schemas.microsoft.com/office/drawing/2014/main" id="{C7313EA8-ED13-4A1B-94D9-6EFFFDB6F94D}"/>
              </a:ext>
            </a:extLst>
          </p:cNvPr>
          <p:cNvSpPr>
            <a:spLocks noGrp="1"/>
          </p:cNvSpPr>
          <p:nvPr>
            <p:ph sz="quarter" idx="14"/>
          </p:nvPr>
        </p:nvSpPr>
        <p:spPr>
          <a:xfrm>
            <a:off x="0" y="0"/>
            <a:ext cx="5452782" cy="395287"/>
          </a:xfrm>
        </p:spPr>
        <p:txBody>
          <a:bodyPr>
            <a:normAutofit/>
          </a:bodyPr>
          <a:lstStyle/>
          <a:p>
            <a:r>
              <a:rPr lang="en-US">
                <a:latin typeface="Times New Roman" panose="02020603050405020304" pitchFamily="18" charset="0"/>
                <a:ea typeface="Calibri"/>
                <a:cs typeface="Times New Roman" panose="02020603050405020304" pitchFamily="18" charset="0"/>
                <a:sym typeface="Calibri"/>
              </a:rPr>
              <a:t>2.0 Situational Analysis </a:t>
            </a:r>
            <a:r>
              <a:rPr lang="en-US" b="0">
                <a:latin typeface="Times New Roman" panose="02020603050405020304" pitchFamily="18" charset="0"/>
                <a:ea typeface="Calibri"/>
                <a:cs typeface="Times New Roman" panose="02020603050405020304" pitchFamily="18" charset="0"/>
                <a:sym typeface="Calibri"/>
              </a:rPr>
              <a:t>– </a:t>
            </a:r>
            <a:r>
              <a:rPr lang="en-US" b="0" i="1">
                <a:latin typeface="Times New Roman" panose="02020603050405020304" pitchFamily="18" charset="0"/>
                <a:ea typeface="Calibri"/>
                <a:cs typeface="Times New Roman" panose="02020603050405020304" pitchFamily="18" charset="0"/>
                <a:sym typeface="Calibri"/>
              </a:rPr>
              <a:t>Proposed Beneficiaries &amp; </a:t>
            </a:r>
            <a:r>
              <a:rPr lang="en-US" b="0" i="1">
                <a:ea typeface="Calibri"/>
                <a:cs typeface="Times New Roman" panose="02020603050405020304" pitchFamily="18" charset="0"/>
                <a:sym typeface="Calibri"/>
              </a:rPr>
              <a:t>Goals</a:t>
            </a:r>
            <a:endParaRPr lang="en-US" b="0" i="1">
              <a:latin typeface="Times New Roman" panose="02020603050405020304" pitchFamily="18" charset="0"/>
              <a:ea typeface="Calibri"/>
              <a:cs typeface="Times New Roman" panose="02020603050405020304" pitchFamily="18" charset="0"/>
            </a:endParaRPr>
          </a:p>
        </p:txBody>
      </p:sp>
      <p:grpSp>
        <p:nvGrpSpPr>
          <p:cNvPr id="32" name="Group 31">
            <a:extLst>
              <a:ext uri="{FF2B5EF4-FFF2-40B4-BE49-F238E27FC236}">
                <a16:creationId xmlns:a16="http://schemas.microsoft.com/office/drawing/2014/main" id="{A3D618CE-C319-42FA-AC71-566DDA45382E}"/>
              </a:ext>
            </a:extLst>
          </p:cNvPr>
          <p:cNvGrpSpPr/>
          <p:nvPr/>
        </p:nvGrpSpPr>
        <p:grpSpPr>
          <a:xfrm>
            <a:off x="4622" y="4872335"/>
            <a:ext cx="9130554" cy="244170"/>
            <a:chOff x="6724" y="4892606"/>
            <a:chExt cx="9130554" cy="244170"/>
          </a:xfrm>
        </p:grpSpPr>
        <p:sp>
          <p:nvSpPr>
            <p:cNvPr id="33" name="Rectangle 32">
              <a:extLst>
                <a:ext uri="{FF2B5EF4-FFF2-40B4-BE49-F238E27FC236}">
                  <a16:creationId xmlns:a16="http://schemas.microsoft.com/office/drawing/2014/main" id="{1A54C523-28C2-48CF-8318-A0BA4DE85597}"/>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35" name="Rectangle 34">
              <a:extLst>
                <a:ext uri="{FF2B5EF4-FFF2-40B4-BE49-F238E27FC236}">
                  <a16:creationId xmlns:a16="http://schemas.microsoft.com/office/drawing/2014/main" id="{896461F5-74E1-4497-898E-DABBC338C4E1}"/>
                </a:ext>
              </a:extLst>
            </p:cNvPr>
            <p:cNvSpPr/>
            <p:nvPr/>
          </p:nvSpPr>
          <p:spPr>
            <a:xfrm>
              <a:off x="1529524" y="4893095"/>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Situational Analysis</a:t>
              </a:r>
            </a:p>
          </p:txBody>
        </p:sp>
        <p:sp>
          <p:nvSpPr>
            <p:cNvPr id="36" name="Rectangle 35">
              <a:extLst>
                <a:ext uri="{FF2B5EF4-FFF2-40B4-BE49-F238E27FC236}">
                  <a16:creationId xmlns:a16="http://schemas.microsoft.com/office/drawing/2014/main" id="{10A917E1-F72C-42C3-868F-72C0E84E566B}"/>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37" name="Rectangle 36">
              <a:extLst>
                <a:ext uri="{FF2B5EF4-FFF2-40B4-BE49-F238E27FC236}">
                  <a16:creationId xmlns:a16="http://schemas.microsoft.com/office/drawing/2014/main" id="{D3CF65E2-9E3F-420E-8FA9-A109F67645D3}"/>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39" name="Rectangle 38">
              <a:extLst>
                <a:ext uri="{FF2B5EF4-FFF2-40B4-BE49-F238E27FC236}">
                  <a16:creationId xmlns:a16="http://schemas.microsoft.com/office/drawing/2014/main" id="{99CF4520-621F-4506-98A8-7A8CC5C25183}"/>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40" name="Rectangle 39">
              <a:extLst>
                <a:ext uri="{FF2B5EF4-FFF2-40B4-BE49-F238E27FC236}">
                  <a16:creationId xmlns:a16="http://schemas.microsoft.com/office/drawing/2014/main" id="{E69E0046-C77A-4242-B54B-DB5C9CCF237C}"/>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420301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42068098-A85E-BB42-B80E-1ACC0D6EDC72}"/>
              </a:ext>
            </a:extLst>
          </p:cNvPr>
          <p:cNvSpPr>
            <a:spLocks noGrp="1"/>
          </p:cNvSpPr>
          <p:nvPr>
            <p:ph sz="quarter" idx="14"/>
          </p:nvPr>
        </p:nvSpPr>
        <p:spPr>
          <a:xfrm>
            <a:off x="-1" y="0"/>
            <a:ext cx="6522721" cy="395287"/>
          </a:xfrm>
        </p:spPr>
        <p:txBody>
          <a:bodyPr>
            <a:noAutofit/>
          </a:bodyPr>
          <a:lstStyle/>
          <a:p>
            <a:r>
              <a:rPr lang="en-US">
                <a:ea typeface="Calibri"/>
                <a:cs typeface="Times New Roman" panose="02020603050405020304" pitchFamily="18" charset="0"/>
                <a:sym typeface="Calibri"/>
              </a:rPr>
              <a:t>2.0 </a:t>
            </a:r>
            <a:r>
              <a:rPr lang="en-US">
                <a:latin typeface="Times New Roman" panose="02020603050405020304" pitchFamily="18" charset="0"/>
                <a:ea typeface="Calibri"/>
                <a:cs typeface="Times New Roman" panose="02020603050405020304" pitchFamily="18" charset="0"/>
                <a:sym typeface="Calibri"/>
              </a:rPr>
              <a:t>Situational Analysis</a:t>
            </a:r>
            <a:r>
              <a:rPr lang="en-US" b="0">
                <a:latin typeface="Times New Roman" panose="02020603050405020304" pitchFamily="18" charset="0"/>
                <a:ea typeface="Calibri"/>
                <a:cs typeface="Times New Roman" panose="02020603050405020304" pitchFamily="18" charset="0"/>
                <a:sym typeface="Calibri"/>
              </a:rPr>
              <a:t> – </a:t>
            </a:r>
            <a:r>
              <a:rPr lang="en-US" b="0" i="1">
                <a:ea typeface="Calibri"/>
                <a:cs typeface="Times New Roman" panose="02020603050405020304" pitchFamily="18" charset="0"/>
                <a:sym typeface="Calibri"/>
              </a:rPr>
              <a:t>Secondary Research Key Success Factors</a:t>
            </a:r>
            <a:endParaRPr lang="en-US" b="0" i="1">
              <a:latin typeface="Times New Roman" panose="02020603050405020304" pitchFamily="18" charset="0"/>
              <a:ea typeface="Calibri"/>
              <a:cs typeface="Times New Roman" panose="02020603050405020304" pitchFamily="18" charset="0"/>
            </a:endParaRPr>
          </a:p>
        </p:txBody>
      </p:sp>
      <p:sp>
        <p:nvSpPr>
          <p:cNvPr id="6" name="TextBox 5">
            <a:extLst>
              <a:ext uri="{FF2B5EF4-FFF2-40B4-BE49-F238E27FC236}">
                <a16:creationId xmlns:a16="http://schemas.microsoft.com/office/drawing/2014/main" id="{7659B1B1-A104-4BF8-9632-44D1AB97221C}"/>
              </a:ext>
            </a:extLst>
          </p:cNvPr>
          <p:cNvSpPr txBox="1"/>
          <p:nvPr/>
        </p:nvSpPr>
        <p:spPr>
          <a:xfrm>
            <a:off x="75143" y="2627618"/>
            <a:ext cx="2822498" cy="2215991"/>
          </a:xfrm>
          <a:prstGeom prst="rect">
            <a:avLst/>
          </a:prstGeom>
          <a:solidFill>
            <a:srgbClr val="F3F3F3"/>
          </a:solidFill>
          <a:ln>
            <a:solidFill>
              <a:srgbClr val="F3F3F3"/>
            </a:solidFill>
          </a:ln>
        </p:spPr>
        <p:txBody>
          <a:bodyPr wrap="square" rtlCol="0">
            <a:noAutofit/>
          </a:bodyPr>
          <a:lstStyle/>
          <a:p>
            <a:pPr algn="just"/>
            <a:r>
              <a:rPr lang="en-US" sz="1200">
                <a:latin typeface="Times" pitchFamily="2" charset="0"/>
              </a:rPr>
              <a:t>Goodlife! Makan community kitchen was started in January 2016 by Montfort Cares at a void deck. The initiative encourages stay-alone seniors to come out of their homes to participate in cooking for their neighbors and friends. The popular gathering spot for seniors has helped boost </a:t>
            </a:r>
            <a:r>
              <a:rPr lang="en-US" sz="1200" b="1">
                <a:solidFill>
                  <a:srgbClr val="9D1156"/>
                </a:solidFill>
                <a:latin typeface="Times" pitchFamily="2" charset="0"/>
              </a:rPr>
              <a:t>physical</a:t>
            </a:r>
            <a:r>
              <a:rPr lang="en-US" sz="1200">
                <a:latin typeface="Times" pitchFamily="2" charset="0"/>
              </a:rPr>
              <a:t> and </a:t>
            </a:r>
            <a:r>
              <a:rPr lang="en-US" sz="1200" b="1">
                <a:solidFill>
                  <a:srgbClr val="9D1156"/>
                </a:solidFill>
                <a:latin typeface="Times" pitchFamily="2" charset="0"/>
              </a:rPr>
              <a:t>mental wellbeing</a:t>
            </a:r>
            <a:r>
              <a:rPr lang="en-US" sz="1200">
                <a:latin typeface="Times" pitchFamily="2" charset="0"/>
              </a:rPr>
              <a:t> of seniors and </a:t>
            </a:r>
            <a:r>
              <a:rPr lang="en-US" sz="1200" b="1">
                <a:solidFill>
                  <a:srgbClr val="9D1156"/>
                </a:solidFill>
                <a:latin typeface="Times" pitchFamily="2" charset="0"/>
              </a:rPr>
              <a:t>foster social cohesion among seniors</a:t>
            </a:r>
            <a:r>
              <a:rPr lang="en-US" sz="1200">
                <a:latin typeface="Times" pitchFamily="2" charset="0"/>
              </a:rPr>
              <a:t>. This case study highlights the importance of </a:t>
            </a:r>
            <a:r>
              <a:rPr lang="en-US" sz="1200" b="1">
                <a:solidFill>
                  <a:srgbClr val="DD7F5C"/>
                </a:solidFill>
                <a:latin typeface="Times" pitchFamily="2" charset="0"/>
              </a:rPr>
              <a:t>physical spaces and food</a:t>
            </a:r>
            <a:r>
              <a:rPr lang="en-US" sz="1200">
                <a:latin typeface="Times" pitchFamily="2" charset="0"/>
              </a:rPr>
              <a:t> as a catalyst for social cohesion.</a:t>
            </a:r>
          </a:p>
          <a:p>
            <a:pPr algn="just"/>
            <a:endParaRPr lang="en-SG" sz="500">
              <a:latin typeface="Times" pitchFamily="2" charset="0"/>
            </a:endParaRPr>
          </a:p>
        </p:txBody>
      </p:sp>
      <p:sp>
        <p:nvSpPr>
          <p:cNvPr id="7" name="TextBox 6">
            <a:extLst>
              <a:ext uri="{FF2B5EF4-FFF2-40B4-BE49-F238E27FC236}">
                <a16:creationId xmlns:a16="http://schemas.microsoft.com/office/drawing/2014/main" id="{AF62D006-8663-4EB4-8343-311E50126B50}"/>
              </a:ext>
            </a:extLst>
          </p:cNvPr>
          <p:cNvSpPr txBox="1"/>
          <p:nvPr/>
        </p:nvSpPr>
        <p:spPr>
          <a:xfrm>
            <a:off x="75144" y="935606"/>
            <a:ext cx="2908946" cy="276999"/>
          </a:xfrm>
          <a:prstGeom prst="rect">
            <a:avLst/>
          </a:prstGeom>
          <a:noFill/>
        </p:spPr>
        <p:txBody>
          <a:bodyPr wrap="square" rtlCol="0">
            <a:spAutoFit/>
          </a:bodyPr>
          <a:lstStyle/>
          <a:p>
            <a:pPr algn="ctr"/>
            <a:r>
              <a:rPr lang="en-US" sz="1200" b="1">
                <a:solidFill>
                  <a:srgbClr val="9D1156"/>
                </a:solidFill>
                <a:highlight>
                  <a:srgbClr val="F3F3F3"/>
                </a:highlight>
                <a:latin typeface="+mj-lt"/>
              </a:rPr>
              <a:t>GoodLife! Makan at </a:t>
            </a:r>
            <a:r>
              <a:rPr lang="en-SG" sz="1200" b="1" i="0">
                <a:solidFill>
                  <a:srgbClr val="9D1156"/>
                </a:solidFill>
                <a:effectLst/>
                <a:highlight>
                  <a:srgbClr val="F3F3F3"/>
                </a:highlight>
                <a:latin typeface="+mj-lt"/>
              </a:rPr>
              <a:t>Marine Terrace</a:t>
            </a:r>
            <a:endParaRPr lang="en-SG" sz="1200" b="1">
              <a:solidFill>
                <a:srgbClr val="9D1156"/>
              </a:solidFill>
              <a:highlight>
                <a:srgbClr val="F3F3F3"/>
              </a:highlight>
              <a:latin typeface="+mj-lt"/>
            </a:endParaRPr>
          </a:p>
        </p:txBody>
      </p:sp>
      <p:sp>
        <p:nvSpPr>
          <p:cNvPr id="24" name="TextBox 23">
            <a:extLst>
              <a:ext uri="{FF2B5EF4-FFF2-40B4-BE49-F238E27FC236}">
                <a16:creationId xmlns:a16="http://schemas.microsoft.com/office/drawing/2014/main" id="{6432DC44-670D-48BF-9F7A-1FBD8E1195EF}"/>
              </a:ext>
            </a:extLst>
          </p:cNvPr>
          <p:cNvSpPr txBox="1"/>
          <p:nvPr/>
        </p:nvSpPr>
        <p:spPr>
          <a:xfrm>
            <a:off x="3006401" y="2627618"/>
            <a:ext cx="3131201" cy="2202651"/>
          </a:xfrm>
          <a:prstGeom prst="rect">
            <a:avLst/>
          </a:prstGeom>
          <a:solidFill>
            <a:srgbClr val="F3F3F3"/>
          </a:solidFill>
          <a:ln>
            <a:solidFill>
              <a:srgbClr val="F3F3F3"/>
            </a:solidFill>
          </a:ln>
        </p:spPr>
        <p:txBody>
          <a:bodyPr wrap="square" rtlCol="0">
            <a:noAutofit/>
          </a:bodyPr>
          <a:lstStyle>
            <a:defPPr marR="0" lvl="0" algn="l" rtl="0">
              <a:lnSpc>
                <a:spcPct val="100000"/>
              </a:lnSpc>
              <a:spcBef>
                <a:spcPts val="0"/>
              </a:spcBef>
              <a:spcAft>
                <a:spcPts val="0"/>
              </a:spcAft>
            </a:defPPr>
            <a:lvl1pPr algn="just">
              <a:defRPr sz="1200">
                <a:latin typeface="Times" pitchFamily="2" charset="0"/>
              </a:defRPr>
            </a:lvl1pPr>
          </a:lstStyle>
          <a:p>
            <a:r>
              <a:rPr lang="en-US"/>
              <a:t>Krsna’s Free Meals serves free vegetarian breakfast and lunch to 1,000 people daily. Little India was chosen as the area of service as there are many migrant workers gathering with no food aid. The initiative believes that </a:t>
            </a:r>
            <a:r>
              <a:rPr lang="en-US" b="1">
                <a:solidFill>
                  <a:srgbClr val="9D1156"/>
                </a:solidFill>
              </a:rPr>
              <a:t>food can be free and delicious</a:t>
            </a:r>
            <a:r>
              <a:rPr lang="en-US"/>
              <a:t>. Beneficiaries are encouraged to make </a:t>
            </a:r>
            <a:r>
              <a:rPr lang="en-US" b="1">
                <a:solidFill>
                  <a:srgbClr val="9D1156"/>
                </a:solidFill>
              </a:rPr>
              <a:t>small donations</a:t>
            </a:r>
            <a:r>
              <a:rPr lang="en-US"/>
              <a:t> of any amount or volunteer to give back to the community. This case study highlights the “Give it Back” movement which gave beneficiaries a </a:t>
            </a:r>
            <a:r>
              <a:rPr lang="en-US" b="1">
                <a:solidFill>
                  <a:srgbClr val="DD7F5C"/>
                </a:solidFill>
              </a:rPr>
              <a:t>sense of dignity</a:t>
            </a:r>
            <a:r>
              <a:rPr lang="en-US"/>
              <a:t> </a:t>
            </a:r>
            <a:r>
              <a:rPr lang="en-US" b="1">
                <a:solidFill>
                  <a:srgbClr val="DD7F5C"/>
                </a:solidFill>
              </a:rPr>
              <a:t>through</a:t>
            </a:r>
            <a:r>
              <a:rPr lang="en-US"/>
              <a:t> </a:t>
            </a:r>
            <a:r>
              <a:rPr lang="en-US" b="1">
                <a:solidFill>
                  <a:srgbClr val="DD7F5C"/>
                </a:solidFill>
              </a:rPr>
              <a:t>contribution to their meals</a:t>
            </a:r>
            <a:r>
              <a:rPr lang="en-US"/>
              <a:t>.</a:t>
            </a:r>
          </a:p>
        </p:txBody>
      </p:sp>
      <p:sp>
        <p:nvSpPr>
          <p:cNvPr id="25" name="TextBox 24">
            <a:extLst>
              <a:ext uri="{FF2B5EF4-FFF2-40B4-BE49-F238E27FC236}">
                <a16:creationId xmlns:a16="http://schemas.microsoft.com/office/drawing/2014/main" id="{DA8A1A4B-F4FF-4FCE-A3C8-3FC51EB491A9}"/>
              </a:ext>
            </a:extLst>
          </p:cNvPr>
          <p:cNvSpPr txBox="1"/>
          <p:nvPr/>
        </p:nvSpPr>
        <p:spPr>
          <a:xfrm>
            <a:off x="3497163" y="924329"/>
            <a:ext cx="2418087" cy="276999"/>
          </a:xfrm>
          <a:prstGeom prst="rect">
            <a:avLst/>
          </a:prstGeom>
          <a:noFill/>
        </p:spPr>
        <p:txBody>
          <a:bodyPr wrap="square" rtlCol="0">
            <a:spAutoFit/>
          </a:bodyPr>
          <a:lstStyle/>
          <a:p>
            <a:pPr algn="ctr"/>
            <a:r>
              <a:rPr lang="en-SG" sz="1200" b="1">
                <a:solidFill>
                  <a:srgbClr val="9D1156"/>
                </a:solidFill>
                <a:highlight>
                  <a:srgbClr val="F3F3F3"/>
                </a:highlight>
                <a:latin typeface="+mj-lt"/>
              </a:rPr>
              <a:t>Krsna's Free Meals</a:t>
            </a:r>
          </a:p>
        </p:txBody>
      </p:sp>
      <p:pic>
        <p:nvPicPr>
          <p:cNvPr id="10" name="Picture 9">
            <a:extLst>
              <a:ext uri="{FF2B5EF4-FFF2-40B4-BE49-F238E27FC236}">
                <a16:creationId xmlns:a16="http://schemas.microsoft.com/office/drawing/2014/main" id="{8BF75699-D197-477A-B98D-E39AA9E4B0E2}"/>
              </a:ext>
            </a:extLst>
          </p:cNvPr>
          <p:cNvPicPr>
            <a:picLocks noChangeAspect="1"/>
          </p:cNvPicPr>
          <p:nvPr/>
        </p:nvPicPr>
        <p:blipFill>
          <a:blip r:embed="rId3"/>
          <a:stretch>
            <a:fillRect/>
          </a:stretch>
        </p:blipFill>
        <p:spPr>
          <a:xfrm>
            <a:off x="506481" y="1187447"/>
            <a:ext cx="2095284" cy="1396044"/>
          </a:xfrm>
          <a:prstGeom prst="rect">
            <a:avLst/>
          </a:prstGeom>
          <a:ln>
            <a:solidFill>
              <a:schemeClr val="tx1"/>
            </a:solidFill>
          </a:ln>
        </p:spPr>
      </p:pic>
      <p:sp>
        <p:nvSpPr>
          <p:cNvPr id="33" name="TextBox 32">
            <a:extLst>
              <a:ext uri="{FF2B5EF4-FFF2-40B4-BE49-F238E27FC236}">
                <a16:creationId xmlns:a16="http://schemas.microsoft.com/office/drawing/2014/main" id="{DDA21599-D2E7-49E7-9D5D-D893965369EB}"/>
              </a:ext>
            </a:extLst>
          </p:cNvPr>
          <p:cNvSpPr txBox="1"/>
          <p:nvPr/>
        </p:nvSpPr>
        <p:spPr>
          <a:xfrm>
            <a:off x="6246360" y="2614278"/>
            <a:ext cx="2822498" cy="2215991"/>
          </a:xfrm>
          <a:prstGeom prst="rect">
            <a:avLst/>
          </a:prstGeom>
          <a:solidFill>
            <a:srgbClr val="F3F3F3"/>
          </a:solidFill>
          <a:ln>
            <a:solidFill>
              <a:srgbClr val="F3F3F3"/>
            </a:solidFill>
          </a:ln>
        </p:spPr>
        <p:txBody>
          <a:bodyPr wrap="square" rtlCol="0">
            <a:noAutofit/>
          </a:bodyPr>
          <a:lstStyle/>
          <a:p>
            <a:pPr algn="just"/>
            <a:r>
              <a:rPr lang="en-US" sz="1200">
                <a:latin typeface="+mj-lt"/>
              </a:rPr>
              <a:t>Free Food For All (FFFA) was started in 2014 by Nizar, a retired businessman. It serves 1,000 – 2,000 beneficiaries each month. It collaborates with caterers and kitchens to prepare Halal food for beneficiaries and focuses on </a:t>
            </a:r>
            <a:r>
              <a:rPr lang="en-US" sz="1200">
                <a:solidFill>
                  <a:schemeClr val="tx1"/>
                </a:solidFill>
                <a:latin typeface="+mj-lt"/>
              </a:rPr>
              <a:t>food quality</a:t>
            </a:r>
            <a:r>
              <a:rPr lang="en-US" sz="1200">
                <a:latin typeface="+mj-lt"/>
              </a:rPr>
              <a:t>. FFFA positions itself as a project </a:t>
            </a:r>
            <a:r>
              <a:rPr lang="en-US" sz="1200" b="1">
                <a:solidFill>
                  <a:srgbClr val="9D1156"/>
                </a:solidFill>
                <a:latin typeface="+mj-lt"/>
              </a:rPr>
              <a:t>for the Community, by the Community.</a:t>
            </a:r>
            <a:r>
              <a:rPr lang="en-US" sz="1200">
                <a:latin typeface="+mj-lt"/>
              </a:rPr>
              <a:t> This case study highlights the underlying desire to </a:t>
            </a:r>
            <a:r>
              <a:rPr lang="en-US" sz="1200" b="1">
                <a:solidFill>
                  <a:srgbClr val="DD7F5C"/>
                </a:solidFill>
                <a:latin typeface="+mj-lt"/>
              </a:rPr>
              <a:t>rekindle kampong spirit</a:t>
            </a:r>
            <a:r>
              <a:rPr lang="en-US" sz="1200">
                <a:latin typeface="+mj-lt"/>
              </a:rPr>
              <a:t> through </a:t>
            </a:r>
            <a:r>
              <a:rPr lang="en-US" sz="1200" b="1">
                <a:solidFill>
                  <a:srgbClr val="DD7F5C"/>
                </a:solidFill>
                <a:latin typeface="+mj-lt"/>
              </a:rPr>
              <a:t>fostering strong ties </a:t>
            </a:r>
            <a:r>
              <a:rPr lang="en-US" sz="1200">
                <a:latin typeface="+mj-lt"/>
              </a:rPr>
              <a:t>between neighbors and the community. </a:t>
            </a:r>
            <a:endParaRPr lang="en-US" sz="1200" b="1">
              <a:solidFill>
                <a:srgbClr val="DD7F5C"/>
              </a:solidFill>
              <a:latin typeface="+mj-lt"/>
            </a:endParaRPr>
          </a:p>
        </p:txBody>
      </p:sp>
      <p:pic>
        <p:nvPicPr>
          <p:cNvPr id="12" name="Picture 11">
            <a:extLst>
              <a:ext uri="{FF2B5EF4-FFF2-40B4-BE49-F238E27FC236}">
                <a16:creationId xmlns:a16="http://schemas.microsoft.com/office/drawing/2014/main" id="{A6EE2B93-FE15-44EE-B64F-65EB9ED2D53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l="1" t="2205" r="1422" b="8299"/>
          <a:stretch/>
        </p:blipFill>
        <p:spPr>
          <a:xfrm>
            <a:off x="6616544" y="1158108"/>
            <a:ext cx="2093376" cy="1425383"/>
          </a:xfrm>
          <a:prstGeom prst="rect">
            <a:avLst/>
          </a:prstGeom>
          <a:ln>
            <a:solidFill>
              <a:schemeClr val="tx1"/>
            </a:solidFill>
          </a:ln>
        </p:spPr>
      </p:pic>
      <p:sp>
        <p:nvSpPr>
          <p:cNvPr id="35" name="TextBox 34">
            <a:extLst>
              <a:ext uri="{FF2B5EF4-FFF2-40B4-BE49-F238E27FC236}">
                <a16:creationId xmlns:a16="http://schemas.microsoft.com/office/drawing/2014/main" id="{BB2D3F77-D327-45D2-B768-4529ECDD36E0}"/>
              </a:ext>
            </a:extLst>
          </p:cNvPr>
          <p:cNvSpPr txBox="1"/>
          <p:nvPr/>
        </p:nvSpPr>
        <p:spPr>
          <a:xfrm>
            <a:off x="6426120" y="914574"/>
            <a:ext cx="2376715" cy="276999"/>
          </a:xfrm>
          <a:prstGeom prst="rect">
            <a:avLst/>
          </a:prstGeom>
          <a:noFill/>
        </p:spPr>
        <p:txBody>
          <a:bodyPr wrap="square" rtlCol="0">
            <a:spAutoFit/>
          </a:bodyPr>
          <a:lstStyle/>
          <a:p>
            <a:pPr algn="ctr"/>
            <a:r>
              <a:rPr lang="en-US" sz="1200" b="1">
                <a:solidFill>
                  <a:srgbClr val="9D1156"/>
                </a:solidFill>
                <a:highlight>
                  <a:srgbClr val="F3F3F3"/>
                </a:highlight>
                <a:latin typeface="+mj-lt"/>
              </a:rPr>
              <a:t>Free Food For All</a:t>
            </a:r>
            <a:endParaRPr lang="en-SG" sz="1200" b="1">
              <a:solidFill>
                <a:srgbClr val="9D1156"/>
              </a:solidFill>
              <a:highlight>
                <a:srgbClr val="F3F3F3"/>
              </a:highlight>
              <a:latin typeface="+mj-lt"/>
            </a:endParaRPr>
          </a:p>
        </p:txBody>
      </p:sp>
      <p:sp>
        <p:nvSpPr>
          <p:cNvPr id="13" name="TextBox 12">
            <a:extLst>
              <a:ext uri="{FF2B5EF4-FFF2-40B4-BE49-F238E27FC236}">
                <a16:creationId xmlns:a16="http://schemas.microsoft.com/office/drawing/2014/main" id="{41800F12-90DD-48DA-9DF5-887B5797B65C}"/>
              </a:ext>
            </a:extLst>
          </p:cNvPr>
          <p:cNvSpPr txBox="1"/>
          <p:nvPr/>
        </p:nvSpPr>
        <p:spPr>
          <a:xfrm>
            <a:off x="107949" y="363804"/>
            <a:ext cx="8928101" cy="646331"/>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We researched on three different initiatives across Singapore. One strives to </a:t>
            </a:r>
            <a:r>
              <a:rPr lang="en-US" sz="1200" b="1">
                <a:latin typeface="Times New Roman" panose="02020603050405020304" pitchFamily="18" charset="0"/>
                <a:cs typeface="Times New Roman" panose="02020603050405020304" pitchFamily="18" charset="0"/>
              </a:rPr>
              <a:t>bond seniors through food, </a:t>
            </a:r>
            <a:r>
              <a:rPr lang="en-US" sz="1200">
                <a:latin typeface="Times New Roman" panose="02020603050405020304" pitchFamily="18" charset="0"/>
                <a:cs typeface="Times New Roman" panose="02020603050405020304" pitchFamily="18" charset="0"/>
              </a:rPr>
              <a:t>one strives to </a:t>
            </a:r>
            <a:r>
              <a:rPr lang="en-US" sz="1200" b="1">
                <a:latin typeface="Times New Roman" panose="02020603050405020304" pitchFamily="18" charset="0"/>
                <a:cs typeface="Times New Roman" panose="02020603050405020304" pitchFamily="18" charset="0"/>
              </a:rPr>
              <a:t>encourage paying kindness forward</a:t>
            </a:r>
            <a:r>
              <a:rPr lang="en-US" sz="1200">
                <a:latin typeface="Times New Roman" panose="02020603050405020304" pitchFamily="18" charset="0"/>
                <a:cs typeface="Times New Roman" panose="02020603050405020304" pitchFamily="18" charset="0"/>
              </a:rPr>
              <a:t>, and the last one strives to </a:t>
            </a:r>
            <a:r>
              <a:rPr lang="en-US" sz="1200" b="1">
                <a:latin typeface="Times New Roman" panose="02020603050405020304" pitchFamily="18" charset="0"/>
                <a:cs typeface="Times New Roman" panose="02020603050405020304" pitchFamily="18" charset="0"/>
              </a:rPr>
              <a:t>alleviate hunger of underprivileged</a:t>
            </a:r>
            <a:r>
              <a:rPr lang="en-US" sz="1200">
                <a:latin typeface="Times New Roman" panose="02020603050405020304" pitchFamily="18" charset="0"/>
                <a:cs typeface="Times New Roman" panose="02020603050405020304" pitchFamily="18" charset="0"/>
              </a:rPr>
              <a:t> social groups. We can learn from their success and integrate their goals to better serve beneficiaries in our programme</a:t>
            </a:r>
            <a:r>
              <a:rPr lang="en-US" sz="1200">
                <a:latin typeface="+mj-lt"/>
              </a:rPr>
              <a:t>.</a:t>
            </a:r>
            <a:endParaRPr lang="en-SG" sz="1200">
              <a:latin typeface="+mj-lt"/>
            </a:endParaRPr>
          </a:p>
        </p:txBody>
      </p:sp>
      <p:pic>
        <p:nvPicPr>
          <p:cNvPr id="2" name="Picture 1">
            <a:extLst>
              <a:ext uri="{FF2B5EF4-FFF2-40B4-BE49-F238E27FC236}">
                <a16:creationId xmlns:a16="http://schemas.microsoft.com/office/drawing/2014/main" id="{9BD02C74-B265-4AAD-AE69-139F09EC2DD7}"/>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a14:imgEffect>
                  </a14:imgLayer>
                </a14:imgProps>
              </a:ext>
            </a:extLst>
          </a:blip>
          <a:srcRect t="-461" b="5676"/>
          <a:stretch/>
        </p:blipFill>
        <p:spPr>
          <a:xfrm>
            <a:off x="3565576" y="1167318"/>
            <a:ext cx="2199888" cy="1416173"/>
          </a:xfrm>
          <a:prstGeom prst="rect">
            <a:avLst/>
          </a:prstGeom>
          <a:ln>
            <a:solidFill>
              <a:schemeClr val="tx1"/>
            </a:solidFill>
          </a:ln>
        </p:spPr>
      </p:pic>
      <p:sp>
        <p:nvSpPr>
          <p:cNvPr id="3" name="TextBox 2">
            <a:extLst>
              <a:ext uri="{FF2B5EF4-FFF2-40B4-BE49-F238E27FC236}">
                <a16:creationId xmlns:a16="http://schemas.microsoft.com/office/drawing/2014/main" id="{50A4118E-00A8-41C9-BE62-2E955DFD2B27}"/>
              </a:ext>
            </a:extLst>
          </p:cNvPr>
          <p:cNvSpPr txBox="1"/>
          <p:nvPr/>
        </p:nvSpPr>
        <p:spPr>
          <a:xfrm rot="16200000">
            <a:off x="-242043" y="1684739"/>
            <a:ext cx="1069017" cy="369332"/>
          </a:xfrm>
          <a:prstGeom prst="rect">
            <a:avLst/>
          </a:prstGeom>
          <a:noFill/>
          <a:ln>
            <a:noFill/>
          </a:ln>
        </p:spPr>
        <p:txBody>
          <a:bodyPr vert="horz" wrap="square" rtlCol="0">
            <a:spAutoFit/>
          </a:bodyPr>
          <a:lstStyle/>
          <a:p>
            <a:pPr algn="ctr"/>
            <a:r>
              <a:rPr lang="en-US" sz="600">
                <a:latin typeface="+mj-lt"/>
              </a:rPr>
              <a:t>Figure 2.2 – Seniors at GoodLife! Makan</a:t>
            </a:r>
          </a:p>
          <a:p>
            <a:pPr algn="ctr"/>
            <a:r>
              <a:rPr lang="en-US" sz="600">
                <a:latin typeface="+mj-lt"/>
              </a:rPr>
              <a:t>Source: The Straits Time</a:t>
            </a:r>
            <a:endParaRPr lang="en-SG" sz="600">
              <a:latin typeface="+mj-lt"/>
            </a:endParaRPr>
          </a:p>
        </p:txBody>
      </p:sp>
      <p:sp>
        <p:nvSpPr>
          <p:cNvPr id="21" name="TextBox 20">
            <a:extLst>
              <a:ext uri="{FF2B5EF4-FFF2-40B4-BE49-F238E27FC236}">
                <a16:creationId xmlns:a16="http://schemas.microsoft.com/office/drawing/2014/main" id="{8052B869-74CB-4E47-890C-028D655F9EA6}"/>
              </a:ext>
            </a:extLst>
          </p:cNvPr>
          <p:cNvSpPr txBox="1"/>
          <p:nvPr/>
        </p:nvSpPr>
        <p:spPr>
          <a:xfrm rot="16200000">
            <a:off x="2746312" y="1739958"/>
            <a:ext cx="1145982" cy="369332"/>
          </a:xfrm>
          <a:prstGeom prst="rect">
            <a:avLst/>
          </a:prstGeom>
          <a:noFill/>
          <a:ln>
            <a:noFill/>
          </a:ln>
        </p:spPr>
        <p:txBody>
          <a:bodyPr vert="horz" wrap="square" rtlCol="0">
            <a:spAutoFit/>
          </a:bodyPr>
          <a:lstStyle/>
          <a:p>
            <a:pPr algn="ctr"/>
            <a:r>
              <a:rPr lang="en-US" sz="600">
                <a:latin typeface="+mj-lt"/>
              </a:rPr>
              <a:t>Figure 2.3 – Workers collecting meals</a:t>
            </a:r>
          </a:p>
          <a:p>
            <a:pPr algn="ctr"/>
            <a:r>
              <a:rPr lang="en-US" sz="600">
                <a:latin typeface="+mj-lt"/>
              </a:rPr>
              <a:t>Source: The Straits Time</a:t>
            </a:r>
            <a:endParaRPr lang="en-SG" sz="600">
              <a:latin typeface="+mj-lt"/>
            </a:endParaRPr>
          </a:p>
        </p:txBody>
      </p:sp>
      <p:sp>
        <p:nvSpPr>
          <p:cNvPr id="22" name="TextBox 21">
            <a:extLst>
              <a:ext uri="{FF2B5EF4-FFF2-40B4-BE49-F238E27FC236}">
                <a16:creationId xmlns:a16="http://schemas.microsoft.com/office/drawing/2014/main" id="{A8515881-0CC9-4675-A482-D0AABB4604AB}"/>
              </a:ext>
            </a:extLst>
          </p:cNvPr>
          <p:cNvSpPr txBox="1"/>
          <p:nvPr/>
        </p:nvSpPr>
        <p:spPr>
          <a:xfrm rot="16200000">
            <a:off x="5858887" y="1739958"/>
            <a:ext cx="1145982" cy="369332"/>
          </a:xfrm>
          <a:prstGeom prst="rect">
            <a:avLst/>
          </a:prstGeom>
          <a:noFill/>
          <a:ln>
            <a:noFill/>
          </a:ln>
        </p:spPr>
        <p:txBody>
          <a:bodyPr vert="horz" wrap="square" rtlCol="0">
            <a:spAutoFit/>
          </a:bodyPr>
          <a:lstStyle/>
          <a:p>
            <a:pPr algn="ctr"/>
            <a:r>
              <a:rPr lang="en-US" sz="600">
                <a:latin typeface="+mj-lt"/>
              </a:rPr>
              <a:t>Figure 2.4  – Food being prepared</a:t>
            </a:r>
          </a:p>
          <a:p>
            <a:pPr algn="ctr"/>
            <a:r>
              <a:rPr lang="en-US" sz="600">
                <a:latin typeface="+mj-lt"/>
              </a:rPr>
              <a:t>Source: Ricemedia</a:t>
            </a:r>
            <a:endParaRPr lang="en-SG" sz="600">
              <a:latin typeface="+mj-lt"/>
            </a:endParaRPr>
          </a:p>
        </p:txBody>
      </p:sp>
      <p:grpSp>
        <p:nvGrpSpPr>
          <p:cNvPr id="32" name="Group 31">
            <a:extLst>
              <a:ext uri="{FF2B5EF4-FFF2-40B4-BE49-F238E27FC236}">
                <a16:creationId xmlns:a16="http://schemas.microsoft.com/office/drawing/2014/main" id="{3A9602BD-2780-42D2-A39E-F4608ED23562}"/>
              </a:ext>
            </a:extLst>
          </p:cNvPr>
          <p:cNvGrpSpPr/>
          <p:nvPr/>
        </p:nvGrpSpPr>
        <p:grpSpPr>
          <a:xfrm>
            <a:off x="6724" y="4892606"/>
            <a:ext cx="9130554" cy="244170"/>
            <a:chOff x="6724" y="4892606"/>
            <a:chExt cx="9130554" cy="244170"/>
          </a:xfrm>
        </p:grpSpPr>
        <p:sp>
          <p:nvSpPr>
            <p:cNvPr id="34" name="Rectangle 33">
              <a:extLst>
                <a:ext uri="{FF2B5EF4-FFF2-40B4-BE49-F238E27FC236}">
                  <a16:creationId xmlns:a16="http://schemas.microsoft.com/office/drawing/2014/main" id="{F6F5F975-BD6F-45A4-8A43-98DA6C79B15D}"/>
                </a:ext>
              </a:extLst>
            </p:cNvPr>
            <p:cNvSpPr/>
            <p:nvPr/>
          </p:nvSpPr>
          <p:spPr>
            <a:xfrm>
              <a:off x="6724" y="4892607"/>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Introduction</a:t>
              </a:r>
            </a:p>
          </p:txBody>
        </p:sp>
        <p:sp>
          <p:nvSpPr>
            <p:cNvPr id="36" name="Rectangle 35">
              <a:extLst>
                <a:ext uri="{FF2B5EF4-FFF2-40B4-BE49-F238E27FC236}">
                  <a16:creationId xmlns:a16="http://schemas.microsoft.com/office/drawing/2014/main" id="{960288F9-DE22-433A-BC02-7BDA4E84B3BF}"/>
                </a:ext>
              </a:extLst>
            </p:cNvPr>
            <p:cNvSpPr/>
            <p:nvPr/>
          </p:nvSpPr>
          <p:spPr>
            <a:xfrm>
              <a:off x="1529524" y="4893095"/>
              <a:ext cx="1522800" cy="242047"/>
            </a:xfrm>
            <a:prstGeom prst="rect">
              <a:avLst/>
            </a:pr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b="1">
                  <a:solidFill>
                    <a:schemeClr val="tx1"/>
                  </a:solidFill>
                  <a:latin typeface="Times New Roman" panose="02020603050405020304" pitchFamily="18" charset="0"/>
                  <a:cs typeface="Times New Roman" panose="02020603050405020304" pitchFamily="18" charset="0"/>
                </a:rPr>
                <a:t>Situational Analysis</a:t>
              </a:r>
            </a:p>
          </p:txBody>
        </p:sp>
        <p:sp>
          <p:nvSpPr>
            <p:cNvPr id="37" name="Rectangle 36">
              <a:extLst>
                <a:ext uri="{FF2B5EF4-FFF2-40B4-BE49-F238E27FC236}">
                  <a16:creationId xmlns:a16="http://schemas.microsoft.com/office/drawing/2014/main" id="{FAEF56BA-80E2-41A3-839C-89C8B28DE318}"/>
                </a:ext>
              </a:extLst>
            </p:cNvPr>
            <p:cNvSpPr/>
            <p:nvPr/>
          </p:nvSpPr>
          <p:spPr>
            <a:xfrm>
              <a:off x="3052324" y="4892606"/>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Reasons for Collaboration</a:t>
              </a:r>
            </a:p>
          </p:txBody>
        </p:sp>
        <p:sp>
          <p:nvSpPr>
            <p:cNvPr id="38" name="Rectangle 37">
              <a:extLst>
                <a:ext uri="{FF2B5EF4-FFF2-40B4-BE49-F238E27FC236}">
                  <a16:creationId xmlns:a16="http://schemas.microsoft.com/office/drawing/2014/main" id="{B0CCEEED-748F-4D03-8E9A-1218151C7D1F}"/>
                </a:ext>
              </a:extLst>
            </p:cNvPr>
            <p:cNvSpPr/>
            <p:nvPr/>
          </p:nvSpPr>
          <p:spPr>
            <a:xfrm>
              <a:off x="4568878" y="4894241"/>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Execution Plan</a:t>
              </a:r>
            </a:p>
          </p:txBody>
        </p:sp>
        <p:sp>
          <p:nvSpPr>
            <p:cNvPr id="39" name="Rectangle 38">
              <a:extLst>
                <a:ext uri="{FF2B5EF4-FFF2-40B4-BE49-F238E27FC236}">
                  <a16:creationId xmlns:a16="http://schemas.microsoft.com/office/drawing/2014/main" id="{1B1C0D41-1500-4D8E-8C9D-0337F05B6F0E}"/>
                </a:ext>
              </a:extLst>
            </p:cNvPr>
            <p:cNvSpPr/>
            <p:nvPr/>
          </p:nvSpPr>
          <p:spPr>
            <a:xfrm>
              <a:off x="6091678" y="4894729"/>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Evaluation</a:t>
              </a:r>
            </a:p>
          </p:txBody>
        </p:sp>
        <p:sp>
          <p:nvSpPr>
            <p:cNvPr id="40" name="Rectangle 39">
              <a:extLst>
                <a:ext uri="{FF2B5EF4-FFF2-40B4-BE49-F238E27FC236}">
                  <a16:creationId xmlns:a16="http://schemas.microsoft.com/office/drawing/2014/main" id="{DDFB7B0B-414F-4EB7-A887-CD7D044A2B82}"/>
                </a:ext>
              </a:extLst>
            </p:cNvPr>
            <p:cNvSpPr/>
            <p:nvPr/>
          </p:nvSpPr>
          <p:spPr>
            <a:xfrm>
              <a:off x="7614478" y="4894240"/>
              <a:ext cx="1522800" cy="242047"/>
            </a:xfrm>
            <a:prstGeom prst="rect">
              <a:avLst/>
            </a:prstGeom>
            <a:no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00">
                  <a:solidFill>
                    <a:schemeClr val="tx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3320340335"/>
      </p:ext>
    </p:extLst>
  </p:cSld>
  <p:clrMapOvr>
    <a:masterClrMapping/>
  </p:clrMapOvr>
</p:sld>
</file>

<file path=ppt/theme/theme1.xml><?xml version="1.0" encoding="utf-8"?>
<a:theme xmlns:a="http://schemas.openxmlformats.org/drawingml/2006/main" name="Custom Design">
  <a:themeElements>
    <a:clrScheme name="Custom 2">
      <a:dk1>
        <a:srgbClr val="000000"/>
      </a:dk1>
      <a:lt1>
        <a:srgbClr val="FFFFFF"/>
      </a:lt1>
      <a:dk2>
        <a:srgbClr val="252625"/>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rgbClr val="F3F3F3"/>
        </a:solidFill>
        <a:ln>
          <a:solidFill>
            <a:srgbClr val="F3F3F3"/>
          </a:solidFill>
        </a:ln>
      </a:spPr>
      <a:bodyPr wrap="square" rtlCol="0">
        <a:spAutoFit/>
      </a:bodyPr>
      <a:lstStyle>
        <a:defPPr algn="just">
          <a:defRPr sz="1200" dirty="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553A4145E7DB41B739B4C9FA4551FA" ma:contentTypeVersion="4" ma:contentTypeDescription="Create a new document." ma:contentTypeScope="" ma:versionID="5b51f0fdb0008cdf891eea1a27b7751c">
  <xsd:schema xmlns:xsd="http://www.w3.org/2001/XMLSchema" xmlns:xs="http://www.w3.org/2001/XMLSchema" xmlns:p="http://schemas.microsoft.com/office/2006/metadata/properties" xmlns:ns2="57381d36-f8da-4c75-9742-a988904b85d6" targetNamespace="http://schemas.microsoft.com/office/2006/metadata/properties" ma:root="true" ma:fieldsID="c1aae1350e3b97663e2d7c7f7d7118b1" ns2:_="">
    <xsd:import namespace="57381d36-f8da-4c75-9742-a988904b85d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381d36-f8da-4c75-9742-a988904b85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C1017E-20E5-4842-8FB4-B1F21C0C1D2E}">
  <ds:schemaRefs>
    <ds:schemaRef ds:uri="57381d36-f8da-4c75-9742-a988904b85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3436E5B-6647-41F5-8836-15AE2DB8E7A0}">
  <ds:schemaRefs>
    <ds:schemaRef ds:uri="http://schemas.microsoft.com/sharepoint/v3/contenttype/forms"/>
  </ds:schemaRefs>
</ds:datastoreItem>
</file>

<file path=customXml/itemProps3.xml><?xml version="1.0" encoding="utf-8"?>
<ds:datastoreItem xmlns:ds="http://schemas.openxmlformats.org/officeDocument/2006/customXml" ds:itemID="{D60082EF-1966-4141-A6C1-093B09129CBF}">
  <ds:schemaRefs>
    <ds:schemaRef ds:uri="57381d36-f8da-4c75-9742-a988904b85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26</Slides>
  <Notes>16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Warm Meals,  Warm Hearts</dc:title>
  <cp:revision>1</cp:revision>
  <dcterms:modified xsi:type="dcterms:W3CDTF">2021-04-11T12:41:52Z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0x01010054553A4145E7DB41B739B4C9FA4551FA</vt:lpwstr>
  </property>
</Properties>
</file>